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2" r:id="rId1"/>
    <p:sldMasterId id="2147483683" r:id="rId2"/>
    <p:sldMasterId id="2147483702" r:id="rId3"/>
    <p:sldMasterId id="2147483726" r:id="rId4"/>
    <p:sldMasterId id="2147483738" r:id="rId5"/>
    <p:sldMasterId id="2147483764" r:id="rId6"/>
    <p:sldMasterId id="2147483779" r:id="rId7"/>
  </p:sldMasterIdLst>
  <p:notesMasterIdLst>
    <p:notesMasterId r:id="rId33"/>
  </p:notesMasterIdLst>
  <p:sldIdLst>
    <p:sldId id="307" r:id="rId8"/>
    <p:sldId id="257" r:id="rId9"/>
    <p:sldId id="504" r:id="rId10"/>
    <p:sldId id="301" r:id="rId11"/>
    <p:sldId id="308" r:id="rId12"/>
    <p:sldId id="282" r:id="rId13"/>
    <p:sldId id="486" r:id="rId14"/>
    <p:sldId id="356" r:id="rId15"/>
    <p:sldId id="505" r:id="rId16"/>
    <p:sldId id="506" r:id="rId17"/>
    <p:sldId id="507" r:id="rId18"/>
    <p:sldId id="508" r:id="rId19"/>
    <p:sldId id="509" r:id="rId20"/>
    <p:sldId id="510" r:id="rId21"/>
    <p:sldId id="511" r:id="rId22"/>
    <p:sldId id="512" r:id="rId23"/>
    <p:sldId id="320" r:id="rId24"/>
    <p:sldId id="513" r:id="rId25"/>
    <p:sldId id="502" r:id="rId26"/>
    <p:sldId id="514" r:id="rId27"/>
    <p:sldId id="327" r:id="rId28"/>
    <p:sldId id="272" r:id="rId29"/>
    <p:sldId id="515" r:id="rId30"/>
    <p:sldId id="300" r:id="rId31"/>
    <p:sldId id="299" r:id="rId3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046E"/>
    <a:srgbClr val="EEB104"/>
    <a:srgbClr val="E6E5EA"/>
    <a:srgbClr val="FFFF00"/>
    <a:srgbClr val="FB25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90B10AB-AC79-4069-9E38-DDDAED7A272D}">
  <a:tblStyle styleId="{F90B10AB-AC79-4069-9E38-DDDAED7A272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124" autoAdjust="0"/>
  </p:normalViewPr>
  <p:slideViewPr>
    <p:cSldViewPr snapToGrid="0">
      <p:cViewPr varScale="1">
        <p:scale>
          <a:sx n="85" d="100"/>
          <a:sy n="85" d="100"/>
        </p:scale>
        <p:origin x="83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viewProps" Target="viewProps.xml"/><Relationship Id="rId8" Type="http://schemas.openxmlformats.org/officeDocument/2006/relationships/slide" Target="slides/slide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00917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527249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63882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60767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32208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09498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415379-2488-4DD6-A524-EEC7E4B484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0513668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027606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758594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5"/>
        <p:cNvGrpSpPr/>
        <p:nvPr/>
      </p:nvGrpSpPr>
      <p:grpSpPr>
        <a:xfrm>
          <a:off x="0" y="0"/>
          <a:ext cx="0" cy="0"/>
          <a:chOff x="0" y="0"/>
          <a:chExt cx="0" cy="0"/>
        </a:xfrm>
      </p:grpSpPr>
      <p:sp>
        <p:nvSpPr>
          <p:cNvPr id="1036" name="Google Shape;1036;gb1c2217c3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7" name="Google Shape;1037;gb1c2217c3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86556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16352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p:cNvGrpSpPr/>
        <p:nvPr/>
      </p:nvGrpSpPr>
      <p:grpSpPr>
        <a:xfrm>
          <a:off x="0" y="0"/>
          <a:ext cx="0" cy="0"/>
          <a:chOff x="0" y="0"/>
          <a:chExt cx="0" cy="0"/>
        </a:xfrm>
      </p:grpSpPr>
      <p:sp>
        <p:nvSpPr>
          <p:cNvPr id="954" name="Google Shape;95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5" name="Google Shape;95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915449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3427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0"/>
        <p:cNvGrpSpPr/>
        <p:nvPr/>
      </p:nvGrpSpPr>
      <p:grpSpPr>
        <a:xfrm>
          <a:off x="0" y="0"/>
          <a:ext cx="0" cy="0"/>
          <a:chOff x="0" y="0"/>
          <a:chExt cx="0" cy="0"/>
        </a:xfrm>
      </p:grpSpPr>
      <p:sp>
        <p:nvSpPr>
          <p:cNvPr id="1961" name="Google Shape;1961;gd2479e2529_0_9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2" name="Google Shape;1962;gd2479e2529_0_9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97312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32931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96410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26680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0"/>
        <p:cNvGrpSpPr/>
        <p:nvPr/>
      </p:nvGrpSpPr>
      <p:grpSpPr>
        <a:xfrm>
          <a:off x="0" y="0"/>
          <a:ext cx="0" cy="0"/>
          <a:chOff x="0" y="0"/>
          <a:chExt cx="0" cy="0"/>
        </a:xfrm>
      </p:grpSpPr>
      <p:sp>
        <p:nvSpPr>
          <p:cNvPr id="1961" name="Google Shape;1961;gd2479e2529_0_9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2" name="Google Shape;1962;gd2479e2529_0_9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41909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830575" y="991475"/>
            <a:ext cx="5482800" cy="18657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SzPts val="5200"/>
              <a:buNone/>
              <a:defRPr sz="5700">
                <a:solidFill>
                  <a:schemeClr val="lt2"/>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2158350" y="2641550"/>
            <a:ext cx="4827300" cy="522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1800">
                <a:solidFill>
                  <a:schemeClr val="accent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11"/>
        <p:cNvGrpSpPr/>
        <p:nvPr/>
      </p:nvGrpSpPr>
      <p:grpSpPr>
        <a:xfrm>
          <a:off x="0" y="0"/>
          <a:ext cx="0" cy="0"/>
          <a:chOff x="0" y="0"/>
          <a:chExt cx="0" cy="0"/>
        </a:xfrm>
      </p:grpSpPr>
      <p:grpSp>
        <p:nvGrpSpPr>
          <p:cNvPr id="412" name="Google Shape;412;p7"/>
          <p:cNvGrpSpPr/>
          <p:nvPr/>
        </p:nvGrpSpPr>
        <p:grpSpPr>
          <a:xfrm>
            <a:off x="122308" y="110399"/>
            <a:ext cx="8966083" cy="4999273"/>
            <a:chOff x="122308" y="110399"/>
            <a:chExt cx="8966083" cy="4999273"/>
          </a:xfrm>
        </p:grpSpPr>
        <p:grpSp>
          <p:nvGrpSpPr>
            <p:cNvPr id="413" name="Google Shape;413;p7"/>
            <p:cNvGrpSpPr/>
            <p:nvPr/>
          </p:nvGrpSpPr>
          <p:grpSpPr>
            <a:xfrm>
              <a:off x="122308" y="110399"/>
              <a:ext cx="8966083" cy="4999273"/>
              <a:chOff x="122308" y="110399"/>
              <a:chExt cx="8966083" cy="4999273"/>
            </a:xfrm>
          </p:grpSpPr>
          <p:grpSp>
            <p:nvGrpSpPr>
              <p:cNvPr id="414" name="Google Shape;414;p7"/>
              <p:cNvGrpSpPr/>
              <p:nvPr/>
            </p:nvGrpSpPr>
            <p:grpSpPr>
              <a:xfrm rot="10800000">
                <a:off x="6573247" y="988275"/>
                <a:ext cx="1752359" cy="2359987"/>
                <a:chOff x="8524342" y="1674075"/>
                <a:chExt cx="1752359" cy="2359987"/>
              </a:xfrm>
            </p:grpSpPr>
            <p:sp>
              <p:nvSpPr>
                <p:cNvPr id="415" name="Google Shape;415;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16" name="Google Shape;416;p7"/>
                <p:cNvSpPr/>
                <p:nvPr/>
              </p:nvSpPr>
              <p:spPr>
                <a:xfrm>
                  <a:off x="10165514" y="36832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17" name="Google Shape;417;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18" name="Google Shape;418;p7"/>
                <p:cNvSpPr/>
                <p:nvPr/>
              </p:nvSpPr>
              <p:spPr>
                <a:xfrm rot="-5400000">
                  <a:off x="9564028" y="2032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19" name="Google Shape;419;p7"/>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420" name="Google Shape;420;p7"/>
              <p:cNvGrpSpPr/>
              <p:nvPr/>
            </p:nvGrpSpPr>
            <p:grpSpPr>
              <a:xfrm>
                <a:off x="122308" y="110399"/>
                <a:ext cx="8966083" cy="4999273"/>
                <a:chOff x="122308" y="110399"/>
                <a:chExt cx="8966083" cy="4999273"/>
              </a:xfrm>
            </p:grpSpPr>
            <p:grpSp>
              <p:nvGrpSpPr>
                <p:cNvPr id="421" name="Google Shape;421;p7"/>
                <p:cNvGrpSpPr/>
                <p:nvPr/>
              </p:nvGrpSpPr>
              <p:grpSpPr>
                <a:xfrm>
                  <a:off x="122308" y="110399"/>
                  <a:ext cx="8966083" cy="4999273"/>
                  <a:chOff x="122308" y="110399"/>
                  <a:chExt cx="8966083" cy="4999273"/>
                </a:xfrm>
              </p:grpSpPr>
              <p:sp>
                <p:nvSpPr>
                  <p:cNvPr id="422" name="Google Shape;422;p7"/>
                  <p:cNvSpPr/>
                  <p:nvPr/>
                </p:nvSpPr>
                <p:spPr>
                  <a:xfrm rot="2700000">
                    <a:off x="365766" y="29748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3" name="Google Shape;423;p7"/>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24" name="Google Shape;424;p7"/>
                  <p:cNvSpPr/>
                  <p:nvPr/>
                </p:nvSpPr>
                <p:spPr>
                  <a:xfrm rot="6300406">
                    <a:off x="6543825" y="479970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25" name="Google Shape;425;p7"/>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26" name="Google Shape;426;p7"/>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27" name="Google Shape;427;p7"/>
                  <p:cNvSpPr/>
                  <p:nvPr/>
                </p:nvSpPr>
                <p:spPr>
                  <a:xfrm rot="-2700000">
                    <a:off x="8419665" y="3775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8" name="Google Shape;428;p7"/>
                  <p:cNvSpPr/>
                  <p:nvPr/>
                </p:nvSpPr>
                <p:spPr>
                  <a:xfrm>
                    <a:off x="5710514" y="88862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29" name="Google Shape;429;p7"/>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30" name="Google Shape;430;p7"/>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1" name="Google Shape;431;p7"/>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2" name="Google Shape;432;p7"/>
                  <p:cNvSpPr/>
                  <p:nvPr/>
                </p:nvSpPr>
                <p:spPr>
                  <a:xfrm rot="8100000" flipH="1">
                    <a:off x="8023319" y="407907"/>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33" name="Google Shape;433;p7"/>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4" name="Google Shape;434;p7"/>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35" name="Google Shape;435;p7"/>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6" name="Google Shape;436;p7"/>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7" name="Google Shape;437;p7"/>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38" name="Google Shape;438;p7"/>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9" name="Google Shape;439;p7"/>
                  <p:cNvSpPr/>
                  <p:nvPr/>
                </p:nvSpPr>
                <p:spPr>
                  <a:xfrm rot="8999773">
                    <a:off x="258672" y="12636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0" name="Google Shape;440;p7"/>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41" name="Google Shape;441;p7"/>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42" name="Google Shape;442;p7"/>
                  <p:cNvSpPr/>
                  <p:nvPr/>
                </p:nvSpPr>
                <p:spPr>
                  <a:xfrm rot="8999773">
                    <a:off x="5622622" y="17702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43" name="Google Shape;443;p7"/>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4" name="Google Shape;444;p7"/>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5" name="Google Shape;445;p7"/>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46" name="Google Shape;446;p7"/>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47" name="Google Shape;447;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48" name="Google Shape;448;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9" name="Google Shape;449;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50" name="Google Shape;450;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1" name="Google Shape;451;p7"/>
                  <p:cNvSpPr/>
                  <p:nvPr/>
                </p:nvSpPr>
                <p:spPr>
                  <a:xfrm rot="6300406">
                    <a:off x="665657" y="4775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2" name="Google Shape;452;p7"/>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3" name="Google Shape;453;p7"/>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4" name="Google Shape;454;p7"/>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55" name="Google Shape;455;p7"/>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6" name="Google Shape;456;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57" name="Google Shape;457;p7"/>
                  <p:cNvSpPr/>
                  <p:nvPr/>
                </p:nvSpPr>
                <p:spPr>
                  <a:xfrm rot="-5400000">
                    <a:off x="6897028" y="1651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8" name="Google Shape;458;p7"/>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59" name="Google Shape;459;p7"/>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0" name="Google Shape;460;p7"/>
                  <p:cNvSpPr/>
                  <p:nvPr/>
                </p:nvSpPr>
                <p:spPr>
                  <a:xfrm rot="5400000" flipH="1">
                    <a:off x="6545060" y="71905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61" name="Google Shape;461;p7"/>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62" name="Google Shape;462;p7"/>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63" name="Google Shape;463;p7"/>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64" name="Google Shape;464;p7"/>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5" name="Google Shape;465;p7"/>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6" name="Google Shape;466;p7"/>
                  <p:cNvSpPr/>
                  <p:nvPr/>
                </p:nvSpPr>
                <p:spPr>
                  <a:xfrm rot="2700000">
                    <a:off x="7392164" y="4875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7" name="Google Shape;467;p7"/>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8" name="Google Shape;468;p7"/>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9" name="Google Shape;469;p7"/>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0" name="Google Shape;470;p7"/>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71" name="Google Shape;471;p7"/>
                  <p:cNvSpPr/>
                  <p:nvPr/>
                </p:nvSpPr>
                <p:spPr>
                  <a:xfrm rot="-5400000">
                    <a:off x="7044653" y="38809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72" name="Google Shape;472;p7"/>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473" name="Google Shape;473;p7"/>
                <p:cNvGrpSpPr/>
                <p:nvPr/>
              </p:nvGrpSpPr>
              <p:grpSpPr>
                <a:xfrm rot="10800000">
                  <a:off x="828058" y="1376836"/>
                  <a:ext cx="5359928" cy="2151381"/>
                  <a:chOff x="-4757605" y="2608221"/>
                  <a:chExt cx="5359928" cy="2151381"/>
                </a:xfrm>
              </p:grpSpPr>
              <p:sp>
                <p:nvSpPr>
                  <p:cNvPr id="474" name="Google Shape;474;p7"/>
                  <p:cNvSpPr/>
                  <p:nvPr/>
                </p:nvSpPr>
                <p:spPr>
                  <a:xfrm rot="2700000">
                    <a:off x="395991" y="2642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5" name="Google Shape;475;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76" name="Google Shape;476;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77" name="Google Shape;477;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8" name="Google Shape;478;p7"/>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79" name="Google Shape;479;p7"/>
                  <p:cNvSpPr/>
                  <p:nvPr/>
                </p:nvSpPr>
                <p:spPr>
                  <a:xfrm rot="8999773">
                    <a:off x="-4755228" y="39712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grpSp>
          </p:grpSp>
        </p:grpSp>
        <p:sp>
          <p:nvSpPr>
            <p:cNvPr id="480" name="Google Shape;480;p7"/>
            <p:cNvSpPr/>
            <p:nvPr/>
          </p:nvSpPr>
          <p:spPr>
            <a:xfrm>
              <a:off x="7818600" y="40716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81" name="Google Shape;481;p7"/>
          <p:cNvSpPr/>
          <p:nvPr/>
        </p:nvSpPr>
        <p:spPr>
          <a:xfrm>
            <a:off x="726275" y="540000"/>
            <a:ext cx="47595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82" name="Google Shape;482;p7"/>
          <p:cNvGrpSpPr/>
          <p:nvPr/>
        </p:nvGrpSpPr>
        <p:grpSpPr>
          <a:xfrm>
            <a:off x="6622278" y="720692"/>
            <a:ext cx="1386230" cy="2576599"/>
            <a:chOff x="6622012" y="795963"/>
            <a:chExt cx="1304687" cy="2425262"/>
          </a:xfrm>
        </p:grpSpPr>
        <p:sp>
          <p:nvSpPr>
            <p:cNvPr id="483" name="Google Shape;483;p7"/>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7"/>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7"/>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7"/>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7"/>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8" name="Google Shape;488;p7"/>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89" name="Google Shape;489;p7"/>
          <p:cNvGrpSpPr/>
          <p:nvPr/>
        </p:nvGrpSpPr>
        <p:grpSpPr>
          <a:xfrm>
            <a:off x="4991670" y="2611790"/>
            <a:ext cx="1765307" cy="1991703"/>
            <a:chOff x="1917725" y="3910125"/>
            <a:chExt cx="1279950" cy="1444100"/>
          </a:xfrm>
        </p:grpSpPr>
        <p:sp>
          <p:nvSpPr>
            <p:cNvPr id="490" name="Google Shape;490;p7"/>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7"/>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7"/>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7"/>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7"/>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7"/>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7"/>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7"/>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7"/>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7"/>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7"/>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7"/>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7"/>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7"/>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7"/>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7"/>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7"/>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7"/>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7"/>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7"/>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7"/>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7"/>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2" name="Google Shape;512;p7"/>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7"/>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7"/>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7"/>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7"/>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7"/>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7"/>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7"/>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7"/>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1" name="Google Shape;521;p7"/>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22;p7"/>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23;p7"/>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7"/>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525;p7"/>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26;p7"/>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p7"/>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28" name="Google Shape;528;p7"/>
          <p:cNvSpPr/>
          <p:nvPr/>
        </p:nvSpPr>
        <p:spPr>
          <a:xfrm>
            <a:off x="8424000" y="1589694"/>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7"/>
          <p:cNvSpPr/>
          <p:nvPr/>
        </p:nvSpPr>
        <p:spPr>
          <a:xfrm>
            <a:off x="6572825" y="4291249"/>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7"/>
          <p:cNvSpPr txBox="1">
            <a:spLocks noGrp="1"/>
          </p:cNvSpPr>
          <p:nvPr>
            <p:ph type="title"/>
          </p:nvPr>
        </p:nvSpPr>
        <p:spPr>
          <a:xfrm>
            <a:off x="1220375" y="977088"/>
            <a:ext cx="3771300" cy="612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31" name="Google Shape;531;p7"/>
          <p:cNvSpPr txBox="1">
            <a:spLocks noGrp="1"/>
          </p:cNvSpPr>
          <p:nvPr>
            <p:ph type="body" idx="1"/>
          </p:nvPr>
        </p:nvSpPr>
        <p:spPr>
          <a:xfrm>
            <a:off x="1220375" y="1589688"/>
            <a:ext cx="3771300" cy="2576700"/>
          </a:xfrm>
          <a:prstGeom prst="rect">
            <a:avLst/>
          </a:prstGeom>
        </p:spPr>
        <p:txBody>
          <a:bodyPr spcFirstLastPara="1" wrap="square" lIns="91425" tIns="91425" rIns="91425" bIns="91425" anchor="ctr" anchorCtr="0">
            <a:noAutofit/>
          </a:bodyPr>
          <a:lstStyle>
            <a:lvl1pPr marL="457200" lvl="0" indent="-304800" rtl="0">
              <a:lnSpc>
                <a:spcPct val="100000"/>
              </a:lnSpc>
              <a:spcBef>
                <a:spcPts val="0"/>
              </a:spcBef>
              <a:spcAft>
                <a:spcPts val="0"/>
              </a:spcAft>
              <a:buClr>
                <a:srgbClr val="434343"/>
              </a:buClr>
              <a:buSzPts val="1200"/>
              <a:buChar char="●"/>
              <a:defRPr sz="1400">
                <a:solidFill>
                  <a:srgbClr val="434343"/>
                </a:solidFill>
              </a:defRPr>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spTree>
    <p:extLst>
      <p:ext uri="{BB962C8B-B14F-4D97-AF65-F5344CB8AC3E}">
        <p14:creationId xmlns:p14="http://schemas.microsoft.com/office/powerpoint/2010/main" val="19020435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32"/>
        <p:cNvGrpSpPr/>
        <p:nvPr/>
      </p:nvGrpSpPr>
      <p:grpSpPr>
        <a:xfrm>
          <a:off x="0" y="0"/>
          <a:ext cx="0" cy="0"/>
          <a:chOff x="0" y="0"/>
          <a:chExt cx="0" cy="0"/>
        </a:xfrm>
      </p:grpSpPr>
      <p:grpSp>
        <p:nvGrpSpPr>
          <p:cNvPr id="533" name="Google Shape;533;p8"/>
          <p:cNvGrpSpPr/>
          <p:nvPr/>
        </p:nvGrpSpPr>
        <p:grpSpPr>
          <a:xfrm>
            <a:off x="122308" y="68542"/>
            <a:ext cx="8909048" cy="4975150"/>
            <a:chOff x="122308" y="68542"/>
            <a:chExt cx="8909048" cy="4975150"/>
          </a:xfrm>
        </p:grpSpPr>
        <p:grpSp>
          <p:nvGrpSpPr>
            <p:cNvPr id="534" name="Google Shape;534;p8"/>
            <p:cNvGrpSpPr/>
            <p:nvPr/>
          </p:nvGrpSpPr>
          <p:grpSpPr>
            <a:xfrm>
              <a:off x="122308" y="68542"/>
              <a:ext cx="8909048" cy="4975150"/>
              <a:chOff x="122308" y="68542"/>
              <a:chExt cx="8909048" cy="4975150"/>
            </a:xfrm>
          </p:grpSpPr>
          <p:grpSp>
            <p:nvGrpSpPr>
              <p:cNvPr id="535" name="Google Shape;535;p8"/>
              <p:cNvGrpSpPr/>
              <p:nvPr/>
            </p:nvGrpSpPr>
            <p:grpSpPr>
              <a:xfrm>
                <a:off x="122308" y="68542"/>
                <a:ext cx="8909048" cy="4975150"/>
                <a:chOff x="122308" y="68542"/>
                <a:chExt cx="8909048" cy="4975150"/>
              </a:xfrm>
            </p:grpSpPr>
            <p:grpSp>
              <p:nvGrpSpPr>
                <p:cNvPr id="536" name="Google Shape;536;p8"/>
                <p:cNvGrpSpPr/>
                <p:nvPr/>
              </p:nvGrpSpPr>
              <p:grpSpPr>
                <a:xfrm rot="10800000">
                  <a:off x="7868647" y="1236600"/>
                  <a:ext cx="456959" cy="2111662"/>
                  <a:chOff x="8524342" y="1674075"/>
                  <a:chExt cx="456959" cy="2111662"/>
                </a:xfrm>
              </p:grpSpPr>
              <p:sp>
                <p:nvSpPr>
                  <p:cNvPr id="537" name="Google Shape;537;p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538" name="Google Shape;538;p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39" name="Google Shape;539;p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40" name="Google Shape;540;p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541" name="Google Shape;541;p8"/>
                <p:cNvGrpSpPr/>
                <p:nvPr/>
              </p:nvGrpSpPr>
              <p:grpSpPr>
                <a:xfrm>
                  <a:off x="122308" y="68542"/>
                  <a:ext cx="8909048" cy="4975150"/>
                  <a:chOff x="122308" y="68542"/>
                  <a:chExt cx="8909048" cy="4975150"/>
                </a:xfrm>
              </p:grpSpPr>
              <p:grpSp>
                <p:nvGrpSpPr>
                  <p:cNvPr id="542" name="Google Shape;542;p8"/>
                  <p:cNvGrpSpPr/>
                  <p:nvPr/>
                </p:nvGrpSpPr>
                <p:grpSpPr>
                  <a:xfrm>
                    <a:off x="122308" y="68542"/>
                    <a:ext cx="8909048" cy="4975150"/>
                    <a:chOff x="122308" y="68542"/>
                    <a:chExt cx="8909048" cy="4975150"/>
                  </a:xfrm>
                </p:grpSpPr>
                <p:sp>
                  <p:nvSpPr>
                    <p:cNvPr id="543" name="Google Shape;543;p8"/>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44" name="Google Shape;544;p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45" name="Google Shape;545;p8"/>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46" name="Google Shape;546;p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7" name="Google Shape;547;p8"/>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48" name="Google Shape;548;p8"/>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49" name="Google Shape;549;p8"/>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0" name="Google Shape;550;p8"/>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51" name="Google Shape;551;p8"/>
                    <p:cNvSpPr/>
                    <p:nvPr/>
                  </p:nvSpPr>
                  <p:spPr>
                    <a:xfrm rot="5400000" flipH="1">
                      <a:off x="1080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52" name="Google Shape;552;p8"/>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53" name="Google Shape;553;p8"/>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54" name="Google Shape;554;p8"/>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555" name="Google Shape;555;p8"/>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6" name="Google Shape;556;p8"/>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57" name="Google Shape;557;p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58" name="Google Shape;558;p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59" name="Google Shape;559;p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560" name="Google Shape;560;p8"/>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61" name="Google Shape;561;p8"/>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62" name="Google Shape;562;p8"/>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63" name="Google Shape;563;p8"/>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4" name="Google Shape;564;p8"/>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65" name="Google Shape;565;p8"/>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66" name="Google Shape;566;p8"/>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67" name="Google Shape;567;p8"/>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68" name="Google Shape;568;p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569" name="Google Shape;569;p8"/>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70" name="Google Shape;570;p8"/>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71" name="Google Shape;571;p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2" name="Google Shape;572;p8"/>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73" name="Google Shape;573;p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4" name="Google Shape;574;p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75" name="Google Shape;575;p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6" name="Google Shape;576;p8"/>
                    <p:cNvSpPr/>
                    <p:nvPr/>
                  </p:nvSpPr>
                  <p:spPr>
                    <a:xfrm rot="8100000" flipH="1">
                      <a:off x="8826469" y="355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7" name="Google Shape;577;p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78" name="Google Shape;578;p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79" name="Google Shape;579;p8"/>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80" name="Google Shape;580;p8"/>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1" name="Google Shape;581;p8"/>
                    <p:cNvSpPr/>
                    <p:nvPr/>
                  </p:nvSpPr>
                  <p:spPr>
                    <a:xfrm rot="5400000" flipH="1">
                      <a:off x="1027810" y="46912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82" name="Google Shape;582;p8"/>
                    <p:cNvSpPr/>
                    <p:nvPr/>
                  </p:nvSpPr>
                  <p:spPr>
                    <a:xfrm rot="-900406" flipH="1">
                      <a:off x="7311885" y="3527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83" name="Google Shape;583;p8"/>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84" name="Google Shape;584;p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85" name="Google Shape;585;p8"/>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86" name="Google Shape;586;p8"/>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87" name="Google Shape;587;p8"/>
                    <p:cNvSpPr/>
                    <p:nvPr/>
                  </p:nvSpPr>
                  <p:spPr>
                    <a:xfrm rot="2700000">
                      <a:off x="74683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8" name="Google Shape;588;p8"/>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89" name="Google Shape;589;p8"/>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90" name="Google Shape;590;p8"/>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91" name="Google Shape;591;p8"/>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92" name="Google Shape;592;p8"/>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593" name="Google Shape;593;p8"/>
                  <p:cNvGrpSpPr/>
                  <p:nvPr/>
                </p:nvGrpSpPr>
                <p:grpSpPr>
                  <a:xfrm rot="10800000">
                    <a:off x="828058" y="1376836"/>
                    <a:ext cx="480016" cy="1076509"/>
                    <a:chOff x="122308" y="3683092"/>
                    <a:chExt cx="480016" cy="1076509"/>
                  </a:xfrm>
                </p:grpSpPr>
                <p:sp>
                  <p:nvSpPr>
                    <p:cNvPr id="594" name="Google Shape;594;p8"/>
                    <p:cNvSpPr/>
                    <p:nvPr/>
                  </p:nvSpPr>
                  <p:spPr>
                    <a:xfrm rot="8999773">
                      <a:off x="1246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95" name="Google Shape;595;p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96" name="Google Shape;596;p8"/>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597" name="Google Shape;597;p8"/>
              <p:cNvSpPr/>
              <p:nvPr/>
            </p:nvSpPr>
            <p:spPr>
              <a:xfrm>
                <a:off x="394650" y="42240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8"/>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99" name="Google Shape;599;p8"/>
            <p:cNvSpPr/>
            <p:nvPr/>
          </p:nvSpPr>
          <p:spPr>
            <a:xfrm rot="-2700000">
              <a:off x="1932765" y="3403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0" name="Google Shape;600;p8"/>
            <p:cNvSpPr/>
            <p:nvPr/>
          </p:nvSpPr>
          <p:spPr>
            <a:xfrm rot="6300406">
              <a:off x="1121095" y="44342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1" name="Google Shape;601;p8"/>
            <p:cNvSpPr/>
            <p:nvPr/>
          </p:nvSpPr>
          <p:spPr>
            <a:xfrm rot="6300406">
              <a:off x="7609637" y="15269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2" name="Google Shape;602;p8"/>
            <p:cNvSpPr/>
            <p:nvPr/>
          </p:nvSpPr>
          <p:spPr>
            <a:xfrm rot="-2700000">
              <a:off x="75226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3" name="Google Shape;603;p8"/>
            <p:cNvSpPr/>
            <p:nvPr/>
          </p:nvSpPr>
          <p:spPr>
            <a:xfrm rot="6300406">
              <a:off x="7996995" y="4195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4" name="Google Shape;604;p8"/>
            <p:cNvSpPr/>
            <p:nvPr/>
          </p:nvSpPr>
          <p:spPr>
            <a:xfrm rot="-4499594">
              <a:off x="1270787" y="29359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05" name="Google Shape;605;p8"/>
            <p:cNvSpPr/>
            <p:nvPr/>
          </p:nvSpPr>
          <p:spPr>
            <a:xfrm rot="-4499594">
              <a:off x="15802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6" name="Google Shape;606;p8"/>
            <p:cNvSpPr/>
            <p:nvPr/>
          </p:nvSpPr>
          <p:spPr>
            <a:xfrm rot="8100000">
              <a:off x="7448940" y="2924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7" name="Google Shape;607;p8"/>
            <p:cNvSpPr/>
            <p:nvPr/>
          </p:nvSpPr>
          <p:spPr>
            <a:xfrm rot="-4499594">
              <a:off x="7303937" y="20272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08" name="Google Shape;608;p8"/>
          <p:cNvSpPr/>
          <p:nvPr/>
        </p:nvSpPr>
        <p:spPr>
          <a:xfrm>
            <a:off x="721050" y="553925"/>
            <a:ext cx="7701600" cy="40356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09" name="Google Shape;609;p8"/>
          <p:cNvGrpSpPr/>
          <p:nvPr/>
        </p:nvGrpSpPr>
        <p:grpSpPr>
          <a:xfrm rot="1799965" flipH="1">
            <a:off x="372879" y="2694432"/>
            <a:ext cx="1792663" cy="1738763"/>
            <a:chOff x="6997200" y="3219600"/>
            <a:chExt cx="1426800" cy="1383900"/>
          </a:xfrm>
        </p:grpSpPr>
        <p:sp>
          <p:nvSpPr>
            <p:cNvPr id="610" name="Google Shape;610;p8"/>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611;p8"/>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8"/>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8"/>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8"/>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8"/>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8"/>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8"/>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8"/>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8"/>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8"/>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8"/>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8"/>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8"/>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4" name="Google Shape;624;p8"/>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5" name="Google Shape;625;p8"/>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8"/>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7" name="Google Shape;627;p8"/>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8" name="Google Shape;628;p8"/>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8"/>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8"/>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8"/>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8"/>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8"/>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8"/>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8"/>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8"/>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7" name="Google Shape;637;p8"/>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8"/>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8"/>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8"/>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1" name="Google Shape;641;p8"/>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642;p8"/>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8"/>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8"/>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45" name="Google Shape;645;p8"/>
          <p:cNvGrpSpPr/>
          <p:nvPr/>
        </p:nvGrpSpPr>
        <p:grpSpPr>
          <a:xfrm flipH="1">
            <a:off x="7330376" y="2586447"/>
            <a:ext cx="1315503" cy="1991723"/>
            <a:chOff x="191900" y="2943925"/>
            <a:chExt cx="1080850" cy="1636450"/>
          </a:xfrm>
        </p:grpSpPr>
        <p:sp>
          <p:nvSpPr>
            <p:cNvPr id="646" name="Google Shape;646;p8"/>
            <p:cNvSpPr/>
            <p:nvPr/>
          </p:nvSpPr>
          <p:spPr>
            <a:xfrm>
              <a:off x="469350" y="2943925"/>
              <a:ext cx="742700" cy="528675"/>
            </a:xfrm>
            <a:custGeom>
              <a:avLst/>
              <a:gdLst/>
              <a:ahLst/>
              <a:cxnLst/>
              <a:rect l="l" t="t" r="r" b="b"/>
              <a:pathLst>
                <a:path w="29708" h="21147" extrusionOk="0">
                  <a:moveTo>
                    <a:pt x="14607" y="1"/>
                  </a:moveTo>
                  <a:cubicBezTo>
                    <a:pt x="12241" y="1"/>
                    <a:pt x="11302" y="2619"/>
                    <a:pt x="11302" y="2619"/>
                  </a:cubicBezTo>
                  <a:cubicBezTo>
                    <a:pt x="11302" y="2619"/>
                    <a:pt x="10319" y="1212"/>
                    <a:pt x="8250" y="1212"/>
                  </a:cubicBezTo>
                  <a:cubicBezTo>
                    <a:pt x="7604" y="1212"/>
                    <a:pt x="6853" y="1349"/>
                    <a:pt x="5992" y="1709"/>
                  </a:cubicBezTo>
                  <a:cubicBezTo>
                    <a:pt x="2375" y="3222"/>
                    <a:pt x="4315" y="7535"/>
                    <a:pt x="4315" y="7535"/>
                  </a:cubicBezTo>
                  <a:cubicBezTo>
                    <a:pt x="4315" y="7535"/>
                    <a:pt x="911" y="8374"/>
                    <a:pt x="1328" y="11322"/>
                  </a:cubicBezTo>
                  <a:cubicBezTo>
                    <a:pt x="1629" y="13444"/>
                    <a:pt x="3564" y="13975"/>
                    <a:pt x="3564" y="13975"/>
                  </a:cubicBezTo>
                  <a:cubicBezTo>
                    <a:pt x="3564" y="13975"/>
                    <a:pt x="0" y="16031"/>
                    <a:pt x="3493" y="19128"/>
                  </a:cubicBezTo>
                  <a:cubicBezTo>
                    <a:pt x="4664" y="20167"/>
                    <a:pt x="6435" y="20255"/>
                    <a:pt x="6998" y="20255"/>
                  </a:cubicBezTo>
                  <a:cubicBezTo>
                    <a:pt x="7112" y="20255"/>
                    <a:pt x="7176" y="20251"/>
                    <a:pt x="7176" y="20251"/>
                  </a:cubicBezTo>
                  <a:lnTo>
                    <a:pt x="23520" y="21144"/>
                  </a:lnTo>
                  <a:cubicBezTo>
                    <a:pt x="23520" y="21144"/>
                    <a:pt x="23557" y="21146"/>
                    <a:pt x="23625" y="21146"/>
                  </a:cubicBezTo>
                  <a:cubicBezTo>
                    <a:pt x="24149" y="21146"/>
                    <a:pt x="26512" y="21017"/>
                    <a:pt x="27696" y="18761"/>
                  </a:cubicBezTo>
                  <a:cubicBezTo>
                    <a:pt x="29033" y="16217"/>
                    <a:pt x="27181" y="14605"/>
                    <a:pt x="27181" y="14605"/>
                  </a:cubicBezTo>
                  <a:cubicBezTo>
                    <a:pt x="27181" y="14605"/>
                    <a:pt x="29708" y="13795"/>
                    <a:pt x="29351" y="10566"/>
                  </a:cubicBezTo>
                  <a:cubicBezTo>
                    <a:pt x="29095" y="8244"/>
                    <a:pt x="27399" y="7918"/>
                    <a:pt x="26466" y="7918"/>
                  </a:cubicBezTo>
                  <a:cubicBezTo>
                    <a:pt x="26102" y="7918"/>
                    <a:pt x="25855" y="7968"/>
                    <a:pt x="25855" y="7968"/>
                  </a:cubicBezTo>
                  <a:cubicBezTo>
                    <a:pt x="25855" y="7968"/>
                    <a:pt x="27208" y="4433"/>
                    <a:pt x="23657" y="2114"/>
                  </a:cubicBezTo>
                  <a:cubicBezTo>
                    <a:pt x="23194" y="1813"/>
                    <a:pt x="22748" y="1696"/>
                    <a:pt x="22335" y="1696"/>
                  </a:cubicBezTo>
                  <a:cubicBezTo>
                    <a:pt x="20890" y="1696"/>
                    <a:pt x="19837" y="3123"/>
                    <a:pt x="19837" y="3123"/>
                  </a:cubicBezTo>
                  <a:cubicBezTo>
                    <a:pt x="19837" y="3123"/>
                    <a:pt x="19096" y="1309"/>
                    <a:pt x="15825" y="214"/>
                  </a:cubicBezTo>
                  <a:cubicBezTo>
                    <a:pt x="15382" y="65"/>
                    <a:pt x="14977" y="1"/>
                    <a:pt x="146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647;p8"/>
            <p:cNvSpPr/>
            <p:nvPr/>
          </p:nvSpPr>
          <p:spPr>
            <a:xfrm>
              <a:off x="536925" y="4108275"/>
              <a:ext cx="340800" cy="465100"/>
            </a:xfrm>
            <a:custGeom>
              <a:avLst/>
              <a:gdLst/>
              <a:ahLst/>
              <a:cxnLst/>
              <a:rect l="l" t="t" r="r" b="b"/>
              <a:pathLst>
                <a:path w="13632" h="18604" extrusionOk="0">
                  <a:moveTo>
                    <a:pt x="965" y="1"/>
                  </a:moveTo>
                  <a:lnTo>
                    <a:pt x="1" y="6529"/>
                  </a:lnTo>
                  <a:cubicBezTo>
                    <a:pt x="3431" y="8184"/>
                    <a:pt x="9735" y="18603"/>
                    <a:pt x="9735" y="18603"/>
                  </a:cubicBezTo>
                  <a:cubicBezTo>
                    <a:pt x="9735" y="18603"/>
                    <a:pt x="12859" y="17288"/>
                    <a:pt x="13510" y="16828"/>
                  </a:cubicBezTo>
                  <a:cubicBezTo>
                    <a:pt x="13632" y="16741"/>
                    <a:pt x="13621" y="16706"/>
                    <a:pt x="13523" y="16706"/>
                  </a:cubicBezTo>
                  <a:cubicBezTo>
                    <a:pt x="13100" y="16706"/>
                    <a:pt x="11061" y="17359"/>
                    <a:pt x="11061" y="17359"/>
                  </a:cubicBezTo>
                  <a:cubicBezTo>
                    <a:pt x="11061" y="17359"/>
                    <a:pt x="10623" y="10557"/>
                    <a:pt x="7701" y="6173"/>
                  </a:cubicBezTo>
                  <a:cubicBezTo>
                    <a:pt x="4780" y="1789"/>
                    <a:pt x="965" y="1"/>
                    <a:pt x="965"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648;p8"/>
            <p:cNvSpPr/>
            <p:nvPr/>
          </p:nvSpPr>
          <p:spPr>
            <a:xfrm>
              <a:off x="743950" y="4498275"/>
              <a:ext cx="149500" cy="82100"/>
            </a:xfrm>
            <a:custGeom>
              <a:avLst/>
              <a:gdLst/>
              <a:ahLst/>
              <a:cxnLst/>
              <a:rect l="l" t="t" r="r" b="b"/>
              <a:pathLst>
                <a:path w="5980" h="3284" extrusionOk="0">
                  <a:moveTo>
                    <a:pt x="2835" y="0"/>
                  </a:moveTo>
                  <a:lnTo>
                    <a:pt x="0" y="1129"/>
                  </a:lnTo>
                  <a:lnTo>
                    <a:pt x="1004" y="3283"/>
                  </a:lnTo>
                  <a:lnTo>
                    <a:pt x="5980" y="1124"/>
                  </a:lnTo>
                  <a:cubicBezTo>
                    <a:pt x="5619" y="641"/>
                    <a:pt x="4790" y="531"/>
                    <a:pt x="4109" y="531"/>
                  </a:cubicBezTo>
                  <a:cubicBezTo>
                    <a:pt x="3538" y="531"/>
                    <a:pt x="3070" y="608"/>
                    <a:pt x="3070" y="608"/>
                  </a:cubicBezTo>
                  <a:lnTo>
                    <a:pt x="283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649;p8"/>
            <p:cNvSpPr/>
            <p:nvPr/>
          </p:nvSpPr>
          <p:spPr>
            <a:xfrm>
              <a:off x="799575" y="4501400"/>
              <a:ext cx="22100" cy="22500"/>
            </a:xfrm>
            <a:custGeom>
              <a:avLst/>
              <a:gdLst/>
              <a:ahLst/>
              <a:cxnLst/>
              <a:rect l="l" t="t" r="r" b="b"/>
              <a:pathLst>
                <a:path w="884" h="900" extrusionOk="0">
                  <a:moveTo>
                    <a:pt x="766" y="0"/>
                  </a:moveTo>
                  <a:cubicBezTo>
                    <a:pt x="739" y="0"/>
                    <a:pt x="711" y="11"/>
                    <a:pt x="691" y="34"/>
                  </a:cubicBezTo>
                  <a:lnTo>
                    <a:pt x="39" y="718"/>
                  </a:lnTo>
                  <a:cubicBezTo>
                    <a:pt x="1" y="763"/>
                    <a:pt x="1" y="829"/>
                    <a:pt x="44" y="867"/>
                  </a:cubicBezTo>
                  <a:cubicBezTo>
                    <a:pt x="67" y="889"/>
                    <a:pt x="94" y="900"/>
                    <a:pt x="117" y="900"/>
                  </a:cubicBezTo>
                  <a:cubicBezTo>
                    <a:pt x="143" y="900"/>
                    <a:pt x="176" y="889"/>
                    <a:pt x="193" y="867"/>
                  </a:cubicBezTo>
                  <a:lnTo>
                    <a:pt x="845" y="176"/>
                  </a:lnTo>
                  <a:cubicBezTo>
                    <a:pt x="883" y="138"/>
                    <a:pt x="883" y="67"/>
                    <a:pt x="840" y="28"/>
                  </a:cubicBezTo>
                  <a:cubicBezTo>
                    <a:pt x="819" y="10"/>
                    <a:pt x="792" y="0"/>
                    <a:pt x="7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650;p8"/>
            <p:cNvSpPr/>
            <p:nvPr/>
          </p:nvSpPr>
          <p:spPr>
            <a:xfrm>
              <a:off x="811350" y="4506700"/>
              <a:ext cx="18675" cy="27775"/>
            </a:xfrm>
            <a:custGeom>
              <a:avLst/>
              <a:gdLst/>
              <a:ahLst/>
              <a:cxnLst/>
              <a:rect l="l" t="t" r="r" b="b"/>
              <a:pathLst>
                <a:path w="747" h="1111" extrusionOk="0">
                  <a:moveTo>
                    <a:pt x="624" y="1"/>
                  </a:moveTo>
                  <a:cubicBezTo>
                    <a:pt x="587" y="1"/>
                    <a:pt x="551" y="19"/>
                    <a:pt x="533" y="53"/>
                  </a:cubicBezTo>
                  <a:lnTo>
                    <a:pt x="28" y="951"/>
                  </a:lnTo>
                  <a:cubicBezTo>
                    <a:pt x="1" y="1000"/>
                    <a:pt x="18" y="1065"/>
                    <a:pt x="73" y="1093"/>
                  </a:cubicBezTo>
                  <a:cubicBezTo>
                    <a:pt x="89" y="1105"/>
                    <a:pt x="106" y="1110"/>
                    <a:pt x="122" y="1110"/>
                  </a:cubicBezTo>
                  <a:cubicBezTo>
                    <a:pt x="160" y="1110"/>
                    <a:pt x="193" y="1088"/>
                    <a:pt x="215" y="1055"/>
                  </a:cubicBezTo>
                  <a:lnTo>
                    <a:pt x="719" y="157"/>
                  </a:lnTo>
                  <a:cubicBezTo>
                    <a:pt x="747" y="107"/>
                    <a:pt x="724" y="41"/>
                    <a:pt x="676" y="13"/>
                  </a:cubicBezTo>
                  <a:cubicBezTo>
                    <a:pt x="659" y="5"/>
                    <a:pt x="642" y="1"/>
                    <a:pt x="6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1" name="Google Shape;651;p8"/>
            <p:cNvSpPr/>
            <p:nvPr/>
          </p:nvSpPr>
          <p:spPr>
            <a:xfrm>
              <a:off x="831900" y="4509050"/>
              <a:ext cx="10600" cy="25425"/>
            </a:xfrm>
            <a:custGeom>
              <a:avLst/>
              <a:gdLst/>
              <a:ahLst/>
              <a:cxnLst/>
              <a:rect l="l" t="t" r="r" b="b"/>
              <a:pathLst>
                <a:path w="424" h="1017" extrusionOk="0">
                  <a:moveTo>
                    <a:pt x="309" y="0"/>
                  </a:moveTo>
                  <a:cubicBezTo>
                    <a:pt x="262" y="0"/>
                    <a:pt x="214" y="32"/>
                    <a:pt x="205" y="84"/>
                  </a:cubicBezTo>
                  <a:lnTo>
                    <a:pt x="18" y="885"/>
                  </a:lnTo>
                  <a:cubicBezTo>
                    <a:pt x="1" y="939"/>
                    <a:pt x="40" y="999"/>
                    <a:pt x="94" y="1011"/>
                  </a:cubicBezTo>
                  <a:cubicBezTo>
                    <a:pt x="106" y="1016"/>
                    <a:pt x="111" y="1016"/>
                    <a:pt x="122" y="1016"/>
                  </a:cubicBezTo>
                  <a:cubicBezTo>
                    <a:pt x="165" y="1016"/>
                    <a:pt x="210" y="983"/>
                    <a:pt x="221" y="933"/>
                  </a:cubicBezTo>
                  <a:lnTo>
                    <a:pt x="407" y="128"/>
                  </a:lnTo>
                  <a:cubicBezTo>
                    <a:pt x="423" y="73"/>
                    <a:pt x="385" y="18"/>
                    <a:pt x="330" y="2"/>
                  </a:cubicBezTo>
                  <a:cubicBezTo>
                    <a:pt x="323" y="1"/>
                    <a:pt x="316" y="0"/>
                    <a:pt x="3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2" name="Google Shape;652;p8"/>
            <p:cNvSpPr/>
            <p:nvPr/>
          </p:nvSpPr>
          <p:spPr>
            <a:xfrm>
              <a:off x="731350" y="4042250"/>
              <a:ext cx="404650" cy="401650"/>
            </a:xfrm>
            <a:custGeom>
              <a:avLst/>
              <a:gdLst/>
              <a:ahLst/>
              <a:cxnLst/>
              <a:rect l="l" t="t" r="r" b="b"/>
              <a:pathLst>
                <a:path w="16186" h="16066" extrusionOk="0">
                  <a:moveTo>
                    <a:pt x="0" y="1"/>
                  </a:moveTo>
                  <a:lnTo>
                    <a:pt x="577" y="6572"/>
                  </a:lnTo>
                  <a:cubicBezTo>
                    <a:pt x="4293" y="7389"/>
                    <a:pt x="12843" y="16066"/>
                    <a:pt x="12843" y="16066"/>
                  </a:cubicBezTo>
                  <a:cubicBezTo>
                    <a:pt x="12843" y="16066"/>
                    <a:pt x="15577" y="14060"/>
                    <a:pt x="16104" y="13456"/>
                  </a:cubicBezTo>
                  <a:cubicBezTo>
                    <a:pt x="16182" y="13366"/>
                    <a:pt x="16186" y="13328"/>
                    <a:pt x="16135" y="13328"/>
                  </a:cubicBezTo>
                  <a:cubicBezTo>
                    <a:pt x="15850" y="13328"/>
                    <a:pt x="13845" y="14541"/>
                    <a:pt x="13845" y="14541"/>
                  </a:cubicBezTo>
                  <a:cubicBezTo>
                    <a:pt x="13845" y="14541"/>
                    <a:pt x="11839" y="8030"/>
                    <a:pt x="7981" y="4440"/>
                  </a:cubicBezTo>
                  <a:cubicBezTo>
                    <a:pt x="4122" y="850"/>
                    <a:pt x="0" y="1"/>
                    <a:pt x="0"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653;p8"/>
            <p:cNvSpPr/>
            <p:nvPr/>
          </p:nvSpPr>
          <p:spPr>
            <a:xfrm>
              <a:off x="1006200" y="4362625"/>
              <a:ext cx="145400" cy="90575"/>
            </a:xfrm>
            <a:custGeom>
              <a:avLst/>
              <a:gdLst/>
              <a:ahLst/>
              <a:cxnLst/>
              <a:rect l="l" t="t" r="r" b="b"/>
              <a:pathLst>
                <a:path w="5816" h="3623" extrusionOk="0">
                  <a:moveTo>
                    <a:pt x="2495" y="0"/>
                  </a:moveTo>
                  <a:lnTo>
                    <a:pt x="1" y="1764"/>
                  </a:lnTo>
                  <a:lnTo>
                    <a:pt x="1475" y="3623"/>
                  </a:lnTo>
                  <a:lnTo>
                    <a:pt x="5816" y="367"/>
                  </a:lnTo>
                  <a:cubicBezTo>
                    <a:pt x="5573" y="163"/>
                    <a:pt x="5227" y="90"/>
                    <a:pt x="4857" y="90"/>
                  </a:cubicBezTo>
                  <a:cubicBezTo>
                    <a:pt x="3936" y="90"/>
                    <a:pt x="2868" y="542"/>
                    <a:pt x="2868" y="542"/>
                  </a:cubicBezTo>
                  <a:lnTo>
                    <a:pt x="249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4" name="Google Shape;654;p8"/>
            <p:cNvSpPr/>
            <p:nvPr/>
          </p:nvSpPr>
          <p:spPr>
            <a:xfrm>
              <a:off x="1058825" y="4364750"/>
              <a:ext cx="17975" cy="25850"/>
            </a:xfrm>
            <a:custGeom>
              <a:avLst/>
              <a:gdLst/>
              <a:ahLst/>
              <a:cxnLst/>
              <a:rect l="l" t="t" r="r" b="b"/>
              <a:pathLst>
                <a:path w="719" h="1034" extrusionOk="0">
                  <a:moveTo>
                    <a:pt x="596" y="0"/>
                  </a:moveTo>
                  <a:cubicBezTo>
                    <a:pt x="559" y="0"/>
                    <a:pt x="524" y="19"/>
                    <a:pt x="505" y="52"/>
                  </a:cubicBezTo>
                  <a:lnTo>
                    <a:pt x="33" y="874"/>
                  </a:lnTo>
                  <a:cubicBezTo>
                    <a:pt x="0" y="923"/>
                    <a:pt x="23" y="989"/>
                    <a:pt x="73" y="1016"/>
                  </a:cubicBezTo>
                  <a:cubicBezTo>
                    <a:pt x="88" y="1028"/>
                    <a:pt x="105" y="1033"/>
                    <a:pt x="121" y="1033"/>
                  </a:cubicBezTo>
                  <a:cubicBezTo>
                    <a:pt x="159" y="1033"/>
                    <a:pt x="197" y="1011"/>
                    <a:pt x="215" y="978"/>
                  </a:cubicBezTo>
                  <a:lnTo>
                    <a:pt x="686" y="161"/>
                  </a:lnTo>
                  <a:cubicBezTo>
                    <a:pt x="718" y="107"/>
                    <a:pt x="703" y="47"/>
                    <a:pt x="647" y="14"/>
                  </a:cubicBezTo>
                  <a:cubicBezTo>
                    <a:pt x="631" y="5"/>
                    <a:pt x="613" y="0"/>
                    <a:pt x="5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5" name="Google Shape;655;p8"/>
            <p:cNvSpPr/>
            <p:nvPr/>
          </p:nvSpPr>
          <p:spPr>
            <a:xfrm>
              <a:off x="283975" y="3532400"/>
              <a:ext cx="545800" cy="575900"/>
            </a:xfrm>
            <a:custGeom>
              <a:avLst/>
              <a:gdLst/>
              <a:ahLst/>
              <a:cxnLst/>
              <a:rect l="l" t="t" r="r" b="b"/>
              <a:pathLst>
                <a:path w="21832" h="23036" extrusionOk="0">
                  <a:moveTo>
                    <a:pt x="10699" y="1"/>
                  </a:moveTo>
                  <a:cubicBezTo>
                    <a:pt x="10699" y="1"/>
                    <a:pt x="1" y="5712"/>
                    <a:pt x="4511" y="23036"/>
                  </a:cubicBezTo>
                  <a:cubicBezTo>
                    <a:pt x="4511" y="23036"/>
                    <a:pt x="14645" y="23036"/>
                    <a:pt x="21069" y="21123"/>
                  </a:cubicBezTo>
                  <a:cubicBezTo>
                    <a:pt x="21069" y="21123"/>
                    <a:pt x="21831" y="10342"/>
                    <a:pt x="21831" y="6681"/>
                  </a:cubicBezTo>
                  <a:cubicBezTo>
                    <a:pt x="21831" y="6681"/>
                    <a:pt x="12815" y="1491"/>
                    <a:pt x="1069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6" name="Google Shape;656;p8"/>
            <p:cNvSpPr/>
            <p:nvPr/>
          </p:nvSpPr>
          <p:spPr>
            <a:xfrm>
              <a:off x="857825" y="3490950"/>
              <a:ext cx="414925" cy="327950"/>
            </a:xfrm>
            <a:custGeom>
              <a:avLst/>
              <a:gdLst/>
              <a:ahLst/>
              <a:cxnLst/>
              <a:rect l="l" t="t" r="r" b="b"/>
              <a:pathLst>
                <a:path w="16597" h="13118" extrusionOk="0">
                  <a:moveTo>
                    <a:pt x="15013" y="0"/>
                  </a:moveTo>
                  <a:cubicBezTo>
                    <a:pt x="14706" y="0"/>
                    <a:pt x="13691" y="2306"/>
                    <a:pt x="13691" y="2306"/>
                  </a:cubicBezTo>
                  <a:cubicBezTo>
                    <a:pt x="13691" y="2306"/>
                    <a:pt x="13828" y="179"/>
                    <a:pt x="13407" y="70"/>
                  </a:cubicBezTo>
                  <a:cubicBezTo>
                    <a:pt x="13399" y="67"/>
                    <a:pt x="13391" y="66"/>
                    <a:pt x="13384" y="66"/>
                  </a:cubicBezTo>
                  <a:cubicBezTo>
                    <a:pt x="12970" y="66"/>
                    <a:pt x="12585" y="2886"/>
                    <a:pt x="12585" y="2886"/>
                  </a:cubicBezTo>
                  <a:cubicBezTo>
                    <a:pt x="12585" y="2886"/>
                    <a:pt x="12034" y="1297"/>
                    <a:pt x="11761" y="1297"/>
                  </a:cubicBezTo>
                  <a:cubicBezTo>
                    <a:pt x="11752" y="1297"/>
                    <a:pt x="11743" y="1299"/>
                    <a:pt x="11735" y="1302"/>
                  </a:cubicBezTo>
                  <a:cubicBezTo>
                    <a:pt x="11472" y="1406"/>
                    <a:pt x="11861" y="3538"/>
                    <a:pt x="11861" y="3538"/>
                  </a:cubicBezTo>
                  <a:cubicBezTo>
                    <a:pt x="10374" y="6907"/>
                    <a:pt x="4301" y="7312"/>
                    <a:pt x="1468" y="7312"/>
                  </a:cubicBezTo>
                  <a:cubicBezTo>
                    <a:pt x="572" y="7312"/>
                    <a:pt x="0" y="7271"/>
                    <a:pt x="0" y="7271"/>
                  </a:cubicBezTo>
                  <a:lnTo>
                    <a:pt x="0" y="7271"/>
                  </a:lnTo>
                  <a:lnTo>
                    <a:pt x="488" y="13085"/>
                  </a:lnTo>
                  <a:cubicBezTo>
                    <a:pt x="900" y="13107"/>
                    <a:pt x="1300" y="13117"/>
                    <a:pt x="1688" y="13117"/>
                  </a:cubicBezTo>
                  <a:cubicBezTo>
                    <a:pt x="12777" y="13117"/>
                    <a:pt x="14010" y="4684"/>
                    <a:pt x="14010" y="4684"/>
                  </a:cubicBezTo>
                  <a:cubicBezTo>
                    <a:pt x="14010" y="4684"/>
                    <a:pt x="16322" y="3642"/>
                    <a:pt x="16059" y="3166"/>
                  </a:cubicBezTo>
                  <a:cubicBezTo>
                    <a:pt x="16000" y="3060"/>
                    <a:pt x="15898" y="3018"/>
                    <a:pt x="15774" y="3018"/>
                  </a:cubicBezTo>
                  <a:cubicBezTo>
                    <a:pt x="15341" y="3018"/>
                    <a:pt x="14645" y="3522"/>
                    <a:pt x="14645" y="3522"/>
                  </a:cubicBezTo>
                  <a:cubicBezTo>
                    <a:pt x="14645" y="3522"/>
                    <a:pt x="16597" y="1785"/>
                    <a:pt x="16175" y="1302"/>
                  </a:cubicBezTo>
                  <a:cubicBezTo>
                    <a:pt x="16125" y="1246"/>
                    <a:pt x="16066" y="1221"/>
                    <a:pt x="16000" y="1221"/>
                  </a:cubicBezTo>
                  <a:cubicBezTo>
                    <a:pt x="15495" y="1221"/>
                    <a:pt x="14579" y="2650"/>
                    <a:pt x="14579" y="2650"/>
                  </a:cubicBezTo>
                  <a:cubicBezTo>
                    <a:pt x="14579" y="2650"/>
                    <a:pt x="15275" y="404"/>
                    <a:pt x="15067" y="37"/>
                  </a:cubicBezTo>
                  <a:cubicBezTo>
                    <a:pt x="15053" y="12"/>
                    <a:pt x="15035" y="0"/>
                    <a:pt x="1501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7" name="Google Shape;657;p8"/>
            <p:cNvSpPr/>
            <p:nvPr/>
          </p:nvSpPr>
          <p:spPr>
            <a:xfrm>
              <a:off x="1169400" y="3560525"/>
              <a:ext cx="21975" cy="29175"/>
            </a:xfrm>
            <a:custGeom>
              <a:avLst/>
              <a:gdLst/>
              <a:ahLst/>
              <a:cxnLst/>
              <a:rect l="l" t="t" r="r" b="b"/>
              <a:pathLst>
                <a:path w="879" h="1167" extrusionOk="0">
                  <a:moveTo>
                    <a:pt x="118" y="0"/>
                  </a:moveTo>
                  <a:cubicBezTo>
                    <a:pt x="87" y="0"/>
                    <a:pt x="56" y="14"/>
                    <a:pt x="34" y="42"/>
                  </a:cubicBezTo>
                  <a:cubicBezTo>
                    <a:pt x="1" y="87"/>
                    <a:pt x="11" y="153"/>
                    <a:pt x="56" y="191"/>
                  </a:cubicBezTo>
                  <a:cubicBezTo>
                    <a:pt x="615" y="608"/>
                    <a:pt x="484" y="1008"/>
                    <a:pt x="477" y="1024"/>
                  </a:cubicBezTo>
                  <a:cubicBezTo>
                    <a:pt x="456" y="1079"/>
                    <a:pt x="484" y="1139"/>
                    <a:pt x="538" y="1160"/>
                  </a:cubicBezTo>
                  <a:cubicBezTo>
                    <a:pt x="549" y="1167"/>
                    <a:pt x="560" y="1167"/>
                    <a:pt x="576" y="1167"/>
                  </a:cubicBezTo>
                  <a:cubicBezTo>
                    <a:pt x="615" y="1167"/>
                    <a:pt x="659" y="1145"/>
                    <a:pt x="674" y="1101"/>
                  </a:cubicBezTo>
                  <a:cubicBezTo>
                    <a:pt x="681" y="1079"/>
                    <a:pt x="878" y="536"/>
                    <a:pt x="181" y="21"/>
                  </a:cubicBezTo>
                  <a:cubicBezTo>
                    <a:pt x="163" y="7"/>
                    <a:pt x="141"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8" name="Google Shape;658;p8"/>
            <p:cNvSpPr/>
            <p:nvPr/>
          </p:nvSpPr>
          <p:spPr>
            <a:xfrm>
              <a:off x="191900" y="3129525"/>
              <a:ext cx="311600" cy="490050"/>
            </a:xfrm>
            <a:custGeom>
              <a:avLst/>
              <a:gdLst/>
              <a:ahLst/>
              <a:cxnLst/>
              <a:rect l="l" t="t" r="r" b="b"/>
              <a:pathLst>
                <a:path w="12464" h="19602" extrusionOk="0">
                  <a:moveTo>
                    <a:pt x="8282" y="0"/>
                  </a:moveTo>
                  <a:cubicBezTo>
                    <a:pt x="7663" y="0"/>
                    <a:pt x="7334" y="2517"/>
                    <a:pt x="7334" y="2517"/>
                  </a:cubicBezTo>
                  <a:cubicBezTo>
                    <a:pt x="7334" y="2517"/>
                    <a:pt x="7376" y="1146"/>
                    <a:pt x="6863" y="1146"/>
                  </a:cubicBezTo>
                  <a:cubicBezTo>
                    <a:pt x="6854" y="1146"/>
                    <a:pt x="6845" y="1147"/>
                    <a:pt x="6835" y="1148"/>
                  </a:cubicBezTo>
                  <a:cubicBezTo>
                    <a:pt x="6292" y="1196"/>
                    <a:pt x="6731" y="3696"/>
                    <a:pt x="6731" y="3696"/>
                  </a:cubicBezTo>
                  <a:cubicBezTo>
                    <a:pt x="6731" y="3696"/>
                    <a:pt x="0" y="9862"/>
                    <a:pt x="7382" y="19601"/>
                  </a:cubicBezTo>
                  <a:lnTo>
                    <a:pt x="12464" y="16740"/>
                  </a:lnTo>
                  <a:cubicBezTo>
                    <a:pt x="12464" y="16740"/>
                    <a:pt x="6314" y="8941"/>
                    <a:pt x="8890" y="4831"/>
                  </a:cubicBezTo>
                  <a:cubicBezTo>
                    <a:pt x="8890" y="4831"/>
                    <a:pt x="10868" y="3953"/>
                    <a:pt x="10809" y="3674"/>
                  </a:cubicBezTo>
                  <a:cubicBezTo>
                    <a:pt x="10795" y="3612"/>
                    <a:pt x="10695" y="3588"/>
                    <a:pt x="10547" y="3588"/>
                  </a:cubicBezTo>
                  <a:cubicBezTo>
                    <a:pt x="10049" y="3588"/>
                    <a:pt x="9016" y="3865"/>
                    <a:pt x="9016" y="3865"/>
                  </a:cubicBezTo>
                  <a:cubicBezTo>
                    <a:pt x="9016" y="3865"/>
                    <a:pt x="11214" y="1887"/>
                    <a:pt x="10885" y="1603"/>
                  </a:cubicBezTo>
                  <a:cubicBezTo>
                    <a:pt x="10853" y="1574"/>
                    <a:pt x="10807" y="1561"/>
                    <a:pt x="10751" y="1561"/>
                  </a:cubicBezTo>
                  <a:cubicBezTo>
                    <a:pt x="10242" y="1561"/>
                    <a:pt x="8874" y="2622"/>
                    <a:pt x="8874" y="2622"/>
                  </a:cubicBezTo>
                  <a:cubicBezTo>
                    <a:pt x="8874" y="2622"/>
                    <a:pt x="10387" y="209"/>
                    <a:pt x="9989" y="209"/>
                  </a:cubicBezTo>
                  <a:cubicBezTo>
                    <a:pt x="9986" y="209"/>
                    <a:pt x="9983" y="209"/>
                    <a:pt x="9980" y="210"/>
                  </a:cubicBezTo>
                  <a:cubicBezTo>
                    <a:pt x="9559" y="243"/>
                    <a:pt x="8090" y="2079"/>
                    <a:pt x="8090" y="2079"/>
                  </a:cubicBezTo>
                  <a:cubicBezTo>
                    <a:pt x="8090" y="2079"/>
                    <a:pt x="8945" y="78"/>
                    <a:pt x="8310" y="2"/>
                  </a:cubicBezTo>
                  <a:cubicBezTo>
                    <a:pt x="8301" y="1"/>
                    <a:pt x="8291" y="0"/>
                    <a:pt x="8282"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9" name="Google Shape;659;p8"/>
            <p:cNvSpPr/>
            <p:nvPr/>
          </p:nvSpPr>
          <p:spPr>
            <a:xfrm>
              <a:off x="388125" y="3221375"/>
              <a:ext cx="32225" cy="11525"/>
            </a:xfrm>
            <a:custGeom>
              <a:avLst/>
              <a:gdLst/>
              <a:ahLst/>
              <a:cxnLst/>
              <a:rect l="l" t="t" r="r" b="b"/>
              <a:pathLst>
                <a:path w="1289" h="461" extrusionOk="0">
                  <a:moveTo>
                    <a:pt x="707" y="1"/>
                  </a:moveTo>
                  <a:cubicBezTo>
                    <a:pt x="245" y="1"/>
                    <a:pt x="45" y="279"/>
                    <a:pt x="33" y="296"/>
                  </a:cubicBezTo>
                  <a:cubicBezTo>
                    <a:pt x="0" y="340"/>
                    <a:pt x="11" y="406"/>
                    <a:pt x="60" y="438"/>
                  </a:cubicBezTo>
                  <a:cubicBezTo>
                    <a:pt x="77" y="454"/>
                    <a:pt x="99" y="461"/>
                    <a:pt x="120" y="461"/>
                  </a:cubicBezTo>
                  <a:cubicBezTo>
                    <a:pt x="153" y="461"/>
                    <a:pt x="186" y="444"/>
                    <a:pt x="208" y="416"/>
                  </a:cubicBezTo>
                  <a:cubicBezTo>
                    <a:pt x="216" y="404"/>
                    <a:pt x="360" y="210"/>
                    <a:pt x="710" y="210"/>
                  </a:cubicBezTo>
                  <a:cubicBezTo>
                    <a:pt x="827" y="210"/>
                    <a:pt x="968" y="232"/>
                    <a:pt x="1134" y="290"/>
                  </a:cubicBezTo>
                  <a:cubicBezTo>
                    <a:pt x="1146" y="295"/>
                    <a:pt x="1158" y="297"/>
                    <a:pt x="1170" y="297"/>
                  </a:cubicBezTo>
                  <a:cubicBezTo>
                    <a:pt x="1214" y="297"/>
                    <a:pt x="1253" y="267"/>
                    <a:pt x="1266" y="224"/>
                  </a:cubicBezTo>
                  <a:cubicBezTo>
                    <a:pt x="1288" y="170"/>
                    <a:pt x="1261" y="110"/>
                    <a:pt x="1200" y="93"/>
                  </a:cubicBezTo>
                  <a:cubicBezTo>
                    <a:pt x="1010" y="26"/>
                    <a:pt x="846" y="1"/>
                    <a:pt x="7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0" name="Google Shape;660;p8"/>
            <p:cNvSpPr/>
            <p:nvPr/>
          </p:nvSpPr>
          <p:spPr>
            <a:xfrm>
              <a:off x="396750" y="4060475"/>
              <a:ext cx="522200" cy="280375"/>
            </a:xfrm>
            <a:custGeom>
              <a:avLst/>
              <a:gdLst/>
              <a:ahLst/>
              <a:cxnLst/>
              <a:rect l="l" t="t" r="r" b="b"/>
              <a:pathLst>
                <a:path w="20888" h="11215" extrusionOk="0">
                  <a:moveTo>
                    <a:pt x="16230" y="0"/>
                  </a:moveTo>
                  <a:cubicBezTo>
                    <a:pt x="12408" y="1338"/>
                    <a:pt x="0" y="1913"/>
                    <a:pt x="0" y="1913"/>
                  </a:cubicBezTo>
                  <a:cubicBezTo>
                    <a:pt x="2532" y="5158"/>
                    <a:pt x="7668" y="11214"/>
                    <a:pt x="7668" y="11214"/>
                  </a:cubicBezTo>
                  <a:cubicBezTo>
                    <a:pt x="9147" y="10387"/>
                    <a:pt x="14497" y="7816"/>
                    <a:pt x="14497" y="7816"/>
                  </a:cubicBezTo>
                  <a:cubicBezTo>
                    <a:pt x="13938" y="6200"/>
                    <a:pt x="11581" y="3908"/>
                    <a:pt x="11581" y="3908"/>
                  </a:cubicBezTo>
                  <a:lnTo>
                    <a:pt x="11581" y="3908"/>
                  </a:lnTo>
                  <a:cubicBezTo>
                    <a:pt x="13242" y="4999"/>
                    <a:pt x="15236" y="7301"/>
                    <a:pt x="15236" y="7301"/>
                  </a:cubicBezTo>
                  <a:lnTo>
                    <a:pt x="20887" y="3284"/>
                  </a:lnTo>
                  <a:cubicBezTo>
                    <a:pt x="18920" y="1222"/>
                    <a:pt x="16230" y="0"/>
                    <a:pt x="162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1" name="Google Shape;661;p8"/>
            <p:cNvSpPr/>
            <p:nvPr/>
          </p:nvSpPr>
          <p:spPr>
            <a:xfrm>
              <a:off x="430450" y="4119425"/>
              <a:ext cx="180325" cy="197300"/>
            </a:xfrm>
            <a:custGeom>
              <a:avLst/>
              <a:gdLst/>
              <a:ahLst/>
              <a:cxnLst/>
              <a:rect l="l" t="t" r="r" b="b"/>
              <a:pathLst>
                <a:path w="7213" h="7892" extrusionOk="0">
                  <a:moveTo>
                    <a:pt x="121" y="1"/>
                  </a:moveTo>
                  <a:cubicBezTo>
                    <a:pt x="91" y="1"/>
                    <a:pt x="60" y="13"/>
                    <a:pt x="39" y="38"/>
                  </a:cubicBezTo>
                  <a:cubicBezTo>
                    <a:pt x="0" y="88"/>
                    <a:pt x="11" y="153"/>
                    <a:pt x="56" y="192"/>
                  </a:cubicBezTo>
                  <a:cubicBezTo>
                    <a:pt x="110" y="235"/>
                    <a:pt x="5821" y="4856"/>
                    <a:pt x="6994" y="7821"/>
                  </a:cubicBezTo>
                  <a:cubicBezTo>
                    <a:pt x="7010" y="7864"/>
                    <a:pt x="7055" y="7892"/>
                    <a:pt x="7093" y="7892"/>
                  </a:cubicBezTo>
                  <a:cubicBezTo>
                    <a:pt x="7109" y="7892"/>
                    <a:pt x="7121" y="7887"/>
                    <a:pt x="7131" y="7881"/>
                  </a:cubicBezTo>
                  <a:cubicBezTo>
                    <a:pt x="7186" y="7859"/>
                    <a:pt x="7213" y="7799"/>
                    <a:pt x="7192" y="7743"/>
                  </a:cubicBezTo>
                  <a:cubicBezTo>
                    <a:pt x="5996" y="4724"/>
                    <a:pt x="423" y="213"/>
                    <a:pt x="187" y="22"/>
                  </a:cubicBezTo>
                  <a:cubicBezTo>
                    <a:pt x="168" y="8"/>
                    <a:pt x="145"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2" name="Google Shape;662;p8"/>
            <p:cNvSpPr/>
            <p:nvPr/>
          </p:nvSpPr>
          <p:spPr>
            <a:xfrm>
              <a:off x="627750" y="4085950"/>
              <a:ext cx="61300" cy="59925"/>
            </a:xfrm>
            <a:custGeom>
              <a:avLst/>
              <a:gdLst/>
              <a:ahLst/>
              <a:cxnLst/>
              <a:rect l="l" t="t" r="r" b="b"/>
              <a:pathLst>
                <a:path w="2452" h="2397" extrusionOk="0">
                  <a:moveTo>
                    <a:pt x="1597" y="1"/>
                  </a:moveTo>
                  <a:cubicBezTo>
                    <a:pt x="1578" y="1"/>
                    <a:pt x="1559" y="6"/>
                    <a:pt x="1541" y="18"/>
                  </a:cubicBezTo>
                  <a:cubicBezTo>
                    <a:pt x="1491" y="51"/>
                    <a:pt x="1475" y="116"/>
                    <a:pt x="1508" y="165"/>
                  </a:cubicBezTo>
                  <a:cubicBezTo>
                    <a:pt x="1936" y="835"/>
                    <a:pt x="2123" y="1612"/>
                    <a:pt x="2194" y="2019"/>
                  </a:cubicBezTo>
                  <a:lnTo>
                    <a:pt x="188" y="236"/>
                  </a:lnTo>
                  <a:cubicBezTo>
                    <a:pt x="168" y="219"/>
                    <a:pt x="143" y="211"/>
                    <a:pt x="119" y="211"/>
                  </a:cubicBezTo>
                  <a:cubicBezTo>
                    <a:pt x="89" y="211"/>
                    <a:pt x="60" y="223"/>
                    <a:pt x="39" y="248"/>
                  </a:cubicBezTo>
                  <a:cubicBezTo>
                    <a:pt x="1" y="291"/>
                    <a:pt x="6" y="357"/>
                    <a:pt x="44" y="395"/>
                  </a:cubicBezTo>
                  <a:lnTo>
                    <a:pt x="2270" y="2368"/>
                  </a:lnTo>
                  <a:cubicBezTo>
                    <a:pt x="2292" y="2386"/>
                    <a:pt x="2320" y="2396"/>
                    <a:pt x="2341" y="2396"/>
                  </a:cubicBezTo>
                  <a:cubicBezTo>
                    <a:pt x="2358" y="2396"/>
                    <a:pt x="2374" y="2391"/>
                    <a:pt x="2391" y="2386"/>
                  </a:cubicBezTo>
                  <a:cubicBezTo>
                    <a:pt x="2429" y="2363"/>
                    <a:pt x="2451" y="2325"/>
                    <a:pt x="2445" y="2282"/>
                  </a:cubicBezTo>
                  <a:cubicBezTo>
                    <a:pt x="2440" y="2232"/>
                    <a:pt x="2325" y="1048"/>
                    <a:pt x="1683" y="51"/>
                  </a:cubicBezTo>
                  <a:cubicBezTo>
                    <a:pt x="1665" y="19"/>
                    <a:pt x="1632" y="1"/>
                    <a:pt x="15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3" name="Google Shape;663;p8"/>
            <p:cNvSpPr/>
            <p:nvPr/>
          </p:nvSpPr>
          <p:spPr>
            <a:xfrm>
              <a:off x="508000" y="4097150"/>
              <a:ext cx="35800" cy="82150"/>
            </a:xfrm>
            <a:custGeom>
              <a:avLst/>
              <a:gdLst/>
              <a:ahLst/>
              <a:cxnLst/>
              <a:rect l="l" t="t" r="r" b="b"/>
              <a:pathLst>
                <a:path w="1432" h="3286" extrusionOk="0">
                  <a:moveTo>
                    <a:pt x="821" y="1"/>
                  </a:moveTo>
                  <a:cubicBezTo>
                    <a:pt x="815" y="1"/>
                    <a:pt x="808" y="1"/>
                    <a:pt x="801" y="3"/>
                  </a:cubicBezTo>
                  <a:cubicBezTo>
                    <a:pt x="741" y="18"/>
                    <a:pt x="708" y="74"/>
                    <a:pt x="724" y="134"/>
                  </a:cubicBezTo>
                  <a:cubicBezTo>
                    <a:pt x="1196" y="2041"/>
                    <a:pt x="61" y="3094"/>
                    <a:pt x="50" y="3104"/>
                  </a:cubicBezTo>
                  <a:cubicBezTo>
                    <a:pt x="7" y="3142"/>
                    <a:pt x="0" y="3208"/>
                    <a:pt x="40" y="3253"/>
                  </a:cubicBezTo>
                  <a:cubicBezTo>
                    <a:pt x="61" y="3274"/>
                    <a:pt x="88" y="3286"/>
                    <a:pt x="116" y="3286"/>
                  </a:cubicBezTo>
                  <a:cubicBezTo>
                    <a:pt x="143" y="3286"/>
                    <a:pt x="171" y="3281"/>
                    <a:pt x="187" y="3258"/>
                  </a:cubicBezTo>
                  <a:cubicBezTo>
                    <a:pt x="242" y="3215"/>
                    <a:pt x="1431" y="2118"/>
                    <a:pt x="927" y="84"/>
                  </a:cubicBezTo>
                  <a:cubicBezTo>
                    <a:pt x="912" y="32"/>
                    <a:pt x="868" y="1"/>
                    <a:pt x="8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4" name="Google Shape;664;p8"/>
            <p:cNvSpPr/>
            <p:nvPr/>
          </p:nvSpPr>
          <p:spPr>
            <a:xfrm>
              <a:off x="760000" y="4070125"/>
              <a:ext cx="95525" cy="36150"/>
            </a:xfrm>
            <a:custGeom>
              <a:avLst/>
              <a:gdLst/>
              <a:ahLst/>
              <a:cxnLst/>
              <a:rect l="l" t="t" r="r" b="b"/>
              <a:pathLst>
                <a:path w="3821" h="1446" extrusionOk="0">
                  <a:moveTo>
                    <a:pt x="118" y="0"/>
                  </a:moveTo>
                  <a:cubicBezTo>
                    <a:pt x="88" y="0"/>
                    <a:pt x="59" y="13"/>
                    <a:pt x="38" y="37"/>
                  </a:cubicBezTo>
                  <a:cubicBezTo>
                    <a:pt x="0" y="80"/>
                    <a:pt x="5" y="146"/>
                    <a:pt x="49" y="185"/>
                  </a:cubicBezTo>
                  <a:cubicBezTo>
                    <a:pt x="115" y="244"/>
                    <a:pt x="1485" y="1445"/>
                    <a:pt x="2904" y="1445"/>
                  </a:cubicBezTo>
                  <a:cubicBezTo>
                    <a:pt x="3185" y="1445"/>
                    <a:pt x="3469" y="1395"/>
                    <a:pt x="3744" y="1286"/>
                  </a:cubicBezTo>
                  <a:cubicBezTo>
                    <a:pt x="3798" y="1264"/>
                    <a:pt x="3820" y="1205"/>
                    <a:pt x="3798" y="1149"/>
                  </a:cubicBezTo>
                  <a:cubicBezTo>
                    <a:pt x="3782" y="1107"/>
                    <a:pt x="3742" y="1081"/>
                    <a:pt x="3700" y="1081"/>
                  </a:cubicBezTo>
                  <a:cubicBezTo>
                    <a:pt x="3687" y="1081"/>
                    <a:pt x="3674" y="1084"/>
                    <a:pt x="3661" y="1089"/>
                  </a:cubicBezTo>
                  <a:cubicBezTo>
                    <a:pt x="3417" y="1188"/>
                    <a:pt x="3165" y="1230"/>
                    <a:pt x="2912" y="1230"/>
                  </a:cubicBezTo>
                  <a:cubicBezTo>
                    <a:pt x="1563" y="1230"/>
                    <a:pt x="205" y="39"/>
                    <a:pt x="187" y="26"/>
                  </a:cubicBezTo>
                  <a:cubicBezTo>
                    <a:pt x="167" y="9"/>
                    <a:pt x="142"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5" name="Google Shape;665;p8"/>
            <p:cNvSpPr/>
            <p:nvPr/>
          </p:nvSpPr>
          <p:spPr>
            <a:xfrm>
              <a:off x="799575" y="4057825"/>
              <a:ext cx="108425" cy="97225"/>
            </a:xfrm>
            <a:custGeom>
              <a:avLst/>
              <a:gdLst/>
              <a:ahLst/>
              <a:cxnLst/>
              <a:rect l="l" t="t" r="r" b="b"/>
              <a:pathLst>
                <a:path w="4337" h="3889" extrusionOk="0">
                  <a:moveTo>
                    <a:pt x="121" y="0"/>
                  </a:moveTo>
                  <a:cubicBezTo>
                    <a:pt x="87" y="0"/>
                    <a:pt x="54" y="14"/>
                    <a:pt x="34" y="41"/>
                  </a:cubicBezTo>
                  <a:cubicBezTo>
                    <a:pt x="1" y="85"/>
                    <a:pt x="6" y="156"/>
                    <a:pt x="56" y="189"/>
                  </a:cubicBezTo>
                  <a:cubicBezTo>
                    <a:pt x="1688" y="1439"/>
                    <a:pt x="4122" y="3834"/>
                    <a:pt x="4144" y="3860"/>
                  </a:cubicBezTo>
                  <a:cubicBezTo>
                    <a:pt x="4167" y="3883"/>
                    <a:pt x="4194" y="3888"/>
                    <a:pt x="4221" y="3888"/>
                  </a:cubicBezTo>
                  <a:cubicBezTo>
                    <a:pt x="4248" y="3888"/>
                    <a:pt x="4276" y="3878"/>
                    <a:pt x="4293" y="3860"/>
                  </a:cubicBezTo>
                  <a:cubicBezTo>
                    <a:pt x="4336" y="3817"/>
                    <a:pt x="4336" y="3751"/>
                    <a:pt x="4293" y="3708"/>
                  </a:cubicBezTo>
                  <a:cubicBezTo>
                    <a:pt x="4271" y="3686"/>
                    <a:pt x="1832" y="1280"/>
                    <a:pt x="182" y="19"/>
                  </a:cubicBezTo>
                  <a:cubicBezTo>
                    <a:pt x="165" y="6"/>
                    <a:pt x="143"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6" name="Google Shape;666;p8"/>
            <p:cNvSpPr/>
            <p:nvPr/>
          </p:nvSpPr>
          <p:spPr>
            <a:xfrm>
              <a:off x="273875" y="3434400"/>
              <a:ext cx="315125" cy="300200"/>
            </a:xfrm>
            <a:custGeom>
              <a:avLst/>
              <a:gdLst/>
              <a:ahLst/>
              <a:cxnLst/>
              <a:rect l="l" t="t" r="r" b="b"/>
              <a:pathLst>
                <a:path w="12605" h="12008" extrusionOk="0">
                  <a:moveTo>
                    <a:pt x="7032" y="1"/>
                  </a:moveTo>
                  <a:cubicBezTo>
                    <a:pt x="5754" y="1"/>
                    <a:pt x="1490" y="2780"/>
                    <a:pt x="1490" y="2780"/>
                  </a:cubicBezTo>
                  <a:cubicBezTo>
                    <a:pt x="1" y="3702"/>
                    <a:pt x="3689" y="12008"/>
                    <a:pt x="5626" y="12008"/>
                  </a:cubicBezTo>
                  <a:cubicBezTo>
                    <a:pt x="5693" y="12008"/>
                    <a:pt x="5758" y="11998"/>
                    <a:pt x="5820" y="11977"/>
                  </a:cubicBezTo>
                  <a:cubicBezTo>
                    <a:pt x="7688" y="11363"/>
                    <a:pt x="12605" y="4897"/>
                    <a:pt x="12605" y="4897"/>
                  </a:cubicBezTo>
                  <a:cubicBezTo>
                    <a:pt x="12605" y="4897"/>
                    <a:pt x="8039" y="670"/>
                    <a:pt x="7300" y="73"/>
                  </a:cubicBezTo>
                  <a:cubicBezTo>
                    <a:pt x="7239" y="23"/>
                    <a:pt x="7147" y="1"/>
                    <a:pt x="703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7" name="Google Shape;667;p8"/>
            <p:cNvSpPr/>
            <p:nvPr/>
          </p:nvSpPr>
          <p:spPr>
            <a:xfrm>
              <a:off x="728475" y="3654900"/>
              <a:ext cx="251175" cy="213350"/>
            </a:xfrm>
            <a:custGeom>
              <a:avLst/>
              <a:gdLst/>
              <a:ahLst/>
              <a:cxnLst/>
              <a:rect l="l" t="t" r="r" b="b"/>
              <a:pathLst>
                <a:path w="10047" h="8534" extrusionOk="0">
                  <a:moveTo>
                    <a:pt x="981" y="0"/>
                  </a:moveTo>
                  <a:cubicBezTo>
                    <a:pt x="981" y="0"/>
                    <a:pt x="1" y="7592"/>
                    <a:pt x="538" y="8260"/>
                  </a:cubicBezTo>
                  <a:cubicBezTo>
                    <a:pt x="694" y="8455"/>
                    <a:pt x="1480" y="8533"/>
                    <a:pt x="2526" y="8533"/>
                  </a:cubicBezTo>
                  <a:cubicBezTo>
                    <a:pt x="5060" y="8533"/>
                    <a:pt x="9123" y="8073"/>
                    <a:pt x="9472" y="7701"/>
                  </a:cubicBezTo>
                  <a:cubicBezTo>
                    <a:pt x="9964" y="7171"/>
                    <a:pt x="10046" y="504"/>
                    <a:pt x="8538" y="504"/>
                  </a:cubicBezTo>
                  <a:cubicBezTo>
                    <a:pt x="8533" y="504"/>
                    <a:pt x="8528" y="504"/>
                    <a:pt x="8523" y="504"/>
                  </a:cubicBezTo>
                  <a:cubicBezTo>
                    <a:pt x="8471" y="506"/>
                    <a:pt x="8414" y="506"/>
                    <a:pt x="8352" y="506"/>
                  </a:cubicBezTo>
                  <a:cubicBezTo>
                    <a:pt x="6592" y="506"/>
                    <a:pt x="981" y="0"/>
                    <a:pt x="98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8" name="Google Shape;668;p8"/>
            <p:cNvSpPr/>
            <p:nvPr/>
          </p:nvSpPr>
          <p:spPr>
            <a:xfrm>
              <a:off x="542875" y="3158850"/>
              <a:ext cx="578175" cy="461250"/>
            </a:xfrm>
            <a:custGeom>
              <a:avLst/>
              <a:gdLst/>
              <a:ahLst/>
              <a:cxnLst/>
              <a:rect l="l" t="t" r="r" b="b"/>
              <a:pathLst>
                <a:path w="23127" h="18450" extrusionOk="0">
                  <a:moveTo>
                    <a:pt x="12196" y="0"/>
                  </a:moveTo>
                  <a:cubicBezTo>
                    <a:pt x="8167" y="0"/>
                    <a:pt x="5144" y="2818"/>
                    <a:pt x="5144" y="2818"/>
                  </a:cubicBezTo>
                  <a:cubicBezTo>
                    <a:pt x="1" y="8380"/>
                    <a:pt x="5123" y="18449"/>
                    <a:pt x="12068" y="18449"/>
                  </a:cubicBezTo>
                  <a:cubicBezTo>
                    <a:pt x="12249" y="18449"/>
                    <a:pt x="12431" y="18442"/>
                    <a:pt x="12614" y="18428"/>
                  </a:cubicBezTo>
                  <a:cubicBezTo>
                    <a:pt x="21855" y="17733"/>
                    <a:pt x="23127" y="6908"/>
                    <a:pt x="18743" y="2818"/>
                  </a:cubicBezTo>
                  <a:cubicBezTo>
                    <a:pt x="16477" y="705"/>
                    <a:pt x="14211" y="0"/>
                    <a:pt x="1219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9" name="Google Shape;669;p8"/>
            <p:cNvSpPr/>
            <p:nvPr/>
          </p:nvSpPr>
          <p:spPr>
            <a:xfrm>
              <a:off x="577875" y="3485550"/>
              <a:ext cx="174050" cy="193400"/>
            </a:xfrm>
            <a:custGeom>
              <a:avLst/>
              <a:gdLst/>
              <a:ahLst/>
              <a:cxnLst/>
              <a:rect l="l" t="t" r="r" b="b"/>
              <a:pathLst>
                <a:path w="6962" h="7736" extrusionOk="0">
                  <a:moveTo>
                    <a:pt x="4786" y="0"/>
                  </a:moveTo>
                  <a:lnTo>
                    <a:pt x="1947" y="3771"/>
                  </a:lnTo>
                  <a:lnTo>
                    <a:pt x="680" y="2943"/>
                  </a:lnTo>
                  <a:lnTo>
                    <a:pt x="680" y="2943"/>
                  </a:lnTo>
                  <a:cubicBezTo>
                    <a:pt x="680" y="2943"/>
                    <a:pt x="0" y="6686"/>
                    <a:pt x="3273" y="7569"/>
                  </a:cubicBezTo>
                  <a:cubicBezTo>
                    <a:pt x="3709" y="7687"/>
                    <a:pt x="4092" y="7736"/>
                    <a:pt x="4427" y="7736"/>
                  </a:cubicBezTo>
                  <a:cubicBezTo>
                    <a:pt x="6084" y="7736"/>
                    <a:pt x="6562" y="6534"/>
                    <a:pt x="6562" y="6534"/>
                  </a:cubicBezTo>
                  <a:lnTo>
                    <a:pt x="5509" y="5897"/>
                  </a:lnTo>
                  <a:lnTo>
                    <a:pt x="6961" y="2324"/>
                  </a:lnTo>
                  <a:lnTo>
                    <a:pt x="4786"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0" name="Google Shape;670;p8"/>
            <p:cNvSpPr/>
            <p:nvPr/>
          </p:nvSpPr>
          <p:spPr>
            <a:xfrm>
              <a:off x="818350" y="3469900"/>
              <a:ext cx="89775" cy="68150"/>
            </a:xfrm>
            <a:custGeom>
              <a:avLst/>
              <a:gdLst/>
              <a:ahLst/>
              <a:cxnLst/>
              <a:rect l="l" t="t" r="r" b="b"/>
              <a:pathLst>
                <a:path w="3591" h="2726" extrusionOk="0">
                  <a:moveTo>
                    <a:pt x="302" y="1"/>
                  </a:moveTo>
                  <a:cubicBezTo>
                    <a:pt x="247" y="1"/>
                    <a:pt x="203" y="38"/>
                    <a:pt x="193" y="95"/>
                  </a:cubicBezTo>
                  <a:cubicBezTo>
                    <a:pt x="188" y="155"/>
                    <a:pt x="1" y="1575"/>
                    <a:pt x="565" y="2303"/>
                  </a:cubicBezTo>
                  <a:cubicBezTo>
                    <a:pt x="752" y="2539"/>
                    <a:pt x="998" y="2681"/>
                    <a:pt x="1294" y="2714"/>
                  </a:cubicBezTo>
                  <a:cubicBezTo>
                    <a:pt x="1365" y="2720"/>
                    <a:pt x="1437" y="2725"/>
                    <a:pt x="1508" y="2725"/>
                  </a:cubicBezTo>
                  <a:cubicBezTo>
                    <a:pt x="2763" y="2725"/>
                    <a:pt x="3525" y="1486"/>
                    <a:pt x="3558" y="1426"/>
                  </a:cubicBezTo>
                  <a:cubicBezTo>
                    <a:pt x="3591" y="1377"/>
                    <a:pt x="3575" y="1317"/>
                    <a:pt x="3525" y="1284"/>
                  </a:cubicBezTo>
                  <a:cubicBezTo>
                    <a:pt x="3508" y="1274"/>
                    <a:pt x="3489" y="1269"/>
                    <a:pt x="3469" y="1269"/>
                  </a:cubicBezTo>
                  <a:cubicBezTo>
                    <a:pt x="3434" y="1269"/>
                    <a:pt x="3399" y="1286"/>
                    <a:pt x="3378" y="1322"/>
                  </a:cubicBezTo>
                  <a:cubicBezTo>
                    <a:pt x="3371" y="1332"/>
                    <a:pt x="2647" y="2511"/>
                    <a:pt x="1506" y="2511"/>
                  </a:cubicBezTo>
                  <a:cubicBezTo>
                    <a:pt x="1444" y="2511"/>
                    <a:pt x="1381" y="2508"/>
                    <a:pt x="1316" y="2501"/>
                  </a:cubicBezTo>
                  <a:cubicBezTo>
                    <a:pt x="1076" y="2473"/>
                    <a:pt x="884" y="2369"/>
                    <a:pt x="730" y="2172"/>
                  </a:cubicBezTo>
                  <a:cubicBezTo>
                    <a:pt x="221" y="1519"/>
                    <a:pt x="401" y="133"/>
                    <a:pt x="406" y="122"/>
                  </a:cubicBezTo>
                  <a:cubicBezTo>
                    <a:pt x="411" y="62"/>
                    <a:pt x="373" y="12"/>
                    <a:pt x="313" y="1"/>
                  </a:cubicBezTo>
                  <a:cubicBezTo>
                    <a:pt x="309" y="1"/>
                    <a:pt x="305" y="1"/>
                    <a:pt x="3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671;p8"/>
            <p:cNvSpPr/>
            <p:nvPr/>
          </p:nvSpPr>
          <p:spPr>
            <a:xfrm>
              <a:off x="687775" y="3398400"/>
              <a:ext cx="93875" cy="93875"/>
            </a:xfrm>
            <a:custGeom>
              <a:avLst/>
              <a:gdLst/>
              <a:ahLst/>
              <a:cxnLst/>
              <a:rect l="l" t="t" r="r" b="b"/>
              <a:pathLst>
                <a:path w="3755" h="3755" extrusionOk="0">
                  <a:moveTo>
                    <a:pt x="1880" y="0"/>
                  </a:moveTo>
                  <a:cubicBezTo>
                    <a:pt x="845" y="0"/>
                    <a:pt x="0" y="838"/>
                    <a:pt x="0" y="1875"/>
                  </a:cubicBezTo>
                  <a:cubicBezTo>
                    <a:pt x="0" y="2910"/>
                    <a:pt x="845" y="3754"/>
                    <a:pt x="1880" y="3754"/>
                  </a:cubicBezTo>
                  <a:cubicBezTo>
                    <a:pt x="2917" y="3754"/>
                    <a:pt x="3755" y="2910"/>
                    <a:pt x="3755" y="1875"/>
                  </a:cubicBezTo>
                  <a:cubicBezTo>
                    <a:pt x="3755" y="838"/>
                    <a:pt x="2917" y="0"/>
                    <a:pt x="188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8"/>
            <p:cNvSpPr/>
            <p:nvPr/>
          </p:nvSpPr>
          <p:spPr>
            <a:xfrm>
              <a:off x="918225" y="3469225"/>
              <a:ext cx="94050" cy="93875"/>
            </a:xfrm>
            <a:custGeom>
              <a:avLst/>
              <a:gdLst/>
              <a:ahLst/>
              <a:cxnLst/>
              <a:rect l="l" t="t" r="r" b="b"/>
              <a:pathLst>
                <a:path w="3762" h="3755" extrusionOk="0">
                  <a:moveTo>
                    <a:pt x="1882" y="1"/>
                  </a:moveTo>
                  <a:cubicBezTo>
                    <a:pt x="845" y="1"/>
                    <a:pt x="1" y="845"/>
                    <a:pt x="1" y="1880"/>
                  </a:cubicBezTo>
                  <a:cubicBezTo>
                    <a:pt x="1" y="2917"/>
                    <a:pt x="845" y="3755"/>
                    <a:pt x="1882" y="3755"/>
                  </a:cubicBezTo>
                  <a:cubicBezTo>
                    <a:pt x="2917" y="3755"/>
                    <a:pt x="3762" y="2917"/>
                    <a:pt x="3762" y="1880"/>
                  </a:cubicBezTo>
                  <a:cubicBezTo>
                    <a:pt x="3762" y="845"/>
                    <a:pt x="2917" y="1"/>
                    <a:pt x="1882"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673;p8"/>
            <p:cNvSpPr/>
            <p:nvPr/>
          </p:nvSpPr>
          <p:spPr>
            <a:xfrm>
              <a:off x="781225" y="3365775"/>
              <a:ext cx="47575" cy="47575"/>
            </a:xfrm>
            <a:custGeom>
              <a:avLst/>
              <a:gdLst/>
              <a:ahLst/>
              <a:cxnLst/>
              <a:rect l="l" t="t" r="r" b="b"/>
              <a:pathLst>
                <a:path w="1903" h="1903" extrusionOk="0">
                  <a:moveTo>
                    <a:pt x="954" y="0"/>
                  </a:moveTo>
                  <a:cubicBezTo>
                    <a:pt x="428" y="0"/>
                    <a:pt x="1" y="428"/>
                    <a:pt x="1" y="949"/>
                  </a:cubicBezTo>
                  <a:cubicBezTo>
                    <a:pt x="1" y="1475"/>
                    <a:pt x="428" y="1902"/>
                    <a:pt x="954" y="1902"/>
                  </a:cubicBezTo>
                  <a:cubicBezTo>
                    <a:pt x="1481" y="1902"/>
                    <a:pt x="1903" y="1475"/>
                    <a:pt x="1903" y="949"/>
                  </a:cubicBezTo>
                  <a:cubicBezTo>
                    <a:pt x="1903" y="428"/>
                    <a:pt x="1481" y="0"/>
                    <a:pt x="9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4" name="Google Shape;674;p8"/>
            <p:cNvSpPr/>
            <p:nvPr/>
          </p:nvSpPr>
          <p:spPr>
            <a:xfrm>
              <a:off x="941550" y="3410600"/>
              <a:ext cx="47575" cy="47575"/>
            </a:xfrm>
            <a:custGeom>
              <a:avLst/>
              <a:gdLst/>
              <a:ahLst/>
              <a:cxnLst/>
              <a:rect l="l" t="t" r="r" b="b"/>
              <a:pathLst>
                <a:path w="1903" h="1903" extrusionOk="0">
                  <a:moveTo>
                    <a:pt x="949" y="0"/>
                  </a:moveTo>
                  <a:cubicBezTo>
                    <a:pt x="423" y="0"/>
                    <a:pt x="0" y="428"/>
                    <a:pt x="0" y="954"/>
                  </a:cubicBezTo>
                  <a:cubicBezTo>
                    <a:pt x="0" y="1480"/>
                    <a:pt x="423" y="1902"/>
                    <a:pt x="949" y="1902"/>
                  </a:cubicBezTo>
                  <a:cubicBezTo>
                    <a:pt x="1475" y="1902"/>
                    <a:pt x="1903" y="1480"/>
                    <a:pt x="1903" y="954"/>
                  </a:cubicBezTo>
                  <a:cubicBezTo>
                    <a:pt x="1903" y="428"/>
                    <a:pt x="1475" y="0"/>
                    <a:pt x="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5" name="Google Shape;675;p8"/>
            <p:cNvSpPr/>
            <p:nvPr/>
          </p:nvSpPr>
          <p:spPr>
            <a:xfrm>
              <a:off x="547450" y="3548250"/>
              <a:ext cx="207500" cy="156550"/>
            </a:xfrm>
            <a:custGeom>
              <a:avLst/>
              <a:gdLst/>
              <a:ahLst/>
              <a:cxnLst/>
              <a:rect l="l" t="t" r="r" b="b"/>
              <a:pathLst>
                <a:path w="8300" h="6262" extrusionOk="0">
                  <a:moveTo>
                    <a:pt x="794" y="0"/>
                  </a:moveTo>
                  <a:cubicBezTo>
                    <a:pt x="745" y="0"/>
                    <a:pt x="702" y="36"/>
                    <a:pt x="691" y="90"/>
                  </a:cubicBezTo>
                  <a:cubicBezTo>
                    <a:pt x="686" y="128"/>
                    <a:pt x="1" y="4343"/>
                    <a:pt x="3098" y="5724"/>
                  </a:cubicBezTo>
                  <a:cubicBezTo>
                    <a:pt x="3969" y="6113"/>
                    <a:pt x="4715" y="6262"/>
                    <a:pt x="5345" y="6262"/>
                  </a:cubicBezTo>
                  <a:cubicBezTo>
                    <a:pt x="7417" y="6262"/>
                    <a:pt x="8267" y="4661"/>
                    <a:pt x="8272" y="4639"/>
                  </a:cubicBezTo>
                  <a:cubicBezTo>
                    <a:pt x="8299" y="4585"/>
                    <a:pt x="8277" y="4524"/>
                    <a:pt x="8228" y="4497"/>
                  </a:cubicBezTo>
                  <a:cubicBezTo>
                    <a:pt x="8214" y="4488"/>
                    <a:pt x="8197" y="4485"/>
                    <a:pt x="8181" y="4485"/>
                  </a:cubicBezTo>
                  <a:cubicBezTo>
                    <a:pt x="8143" y="4485"/>
                    <a:pt x="8105" y="4506"/>
                    <a:pt x="8085" y="4540"/>
                  </a:cubicBezTo>
                  <a:cubicBezTo>
                    <a:pt x="8044" y="4624"/>
                    <a:pt x="7283" y="6057"/>
                    <a:pt x="5372" y="6057"/>
                  </a:cubicBezTo>
                  <a:cubicBezTo>
                    <a:pt x="4764" y="6057"/>
                    <a:pt x="4040" y="5912"/>
                    <a:pt x="3185" y="5532"/>
                  </a:cubicBezTo>
                  <a:cubicBezTo>
                    <a:pt x="1953" y="4985"/>
                    <a:pt x="1196" y="3910"/>
                    <a:pt x="928" y="2342"/>
                  </a:cubicBezTo>
                  <a:cubicBezTo>
                    <a:pt x="731" y="1165"/>
                    <a:pt x="900" y="133"/>
                    <a:pt x="900" y="123"/>
                  </a:cubicBezTo>
                  <a:cubicBezTo>
                    <a:pt x="911" y="68"/>
                    <a:pt x="873" y="14"/>
                    <a:pt x="812" y="2"/>
                  </a:cubicBezTo>
                  <a:cubicBezTo>
                    <a:pt x="806" y="1"/>
                    <a:pt x="800" y="0"/>
                    <a:pt x="7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6" name="Google Shape;676;p8"/>
            <p:cNvSpPr/>
            <p:nvPr/>
          </p:nvSpPr>
          <p:spPr>
            <a:xfrm>
              <a:off x="814800" y="3696825"/>
              <a:ext cx="17700" cy="157600"/>
            </a:xfrm>
            <a:custGeom>
              <a:avLst/>
              <a:gdLst/>
              <a:ahLst/>
              <a:cxnLst/>
              <a:rect l="l" t="t" r="r" b="b"/>
              <a:pathLst>
                <a:path w="708" h="6304" extrusionOk="0">
                  <a:moveTo>
                    <a:pt x="598" y="0"/>
                  </a:moveTo>
                  <a:cubicBezTo>
                    <a:pt x="547" y="0"/>
                    <a:pt x="499" y="37"/>
                    <a:pt x="494" y="94"/>
                  </a:cubicBezTo>
                  <a:cubicBezTo>
                    <a:pt x="488" y="127"/>
                    <a:pt x="1" y="3684"/>
                    <a:pt x="55" y="6199"/>
                  </a:cubicBezTo>
                  <a:cubicBezTo>
                    <a:pt x="55" y="6254"/>
                    <a:pt x="100" y="6304"/>
                    <a:pt x="159" y="6304"/>
                  </a:cubicBezTo>
                  <a:cubicBezTo>
                    <a:pt x="219" y="6297"/>
                    <a:pt x="264" y="6254"/>
                    <a:pt x="264" y="6193"/>
                  </a:cubicBezTo>
                  <a:cubicBezTo>
                    <a:pt x="209" y="3694"/>
                    <a:pt x="697" y="154"/>
                    <a:pt x="702" y="122"/>
                  </a:cubicBezTo>
                  <a:cubicBezTo>
                    <a:pt x="707" y="61"/>
                    <a:pt x="669" y="11"/>
                    <a:pt x="609" y="1"/>
                  </a:cubicBezTo>
                  <a:cubicBezTo>
                    <a:pt x="605" y="0"/>
                    <a:pt x="602" y="0"/>
                    <a:pt x="5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 name="Google Shape;677;p8"/>
            <p:cNvSpPr/>
            <p:nvPr/>
          </p:nvSpPr>
          <p:spPr>
            <a:xfrm>
              <a:off x="648750" y="3519800"/>
              <a:ext cx="86050" cy="89075"/>
            </a:xfrm>
            <a:custGeom>
              <a:avLst/>
              <a:gdLst/>
              <a:ahLst/>
              <a:cxnLst/>
              <a:rect l="l" t="t" r="r" b="b"/>
              <a:pathLst>
                <a:path w="3442" h="3563" extrusionOk="0">
                  <a:moveTo>
                    <a:pt x="833" y="1"/>
                  </a:moveTo>
                  <a:lnTo>
                    <a:pt x="0" y="1244"/>
                  </a:lnTo>
                  <a:lnTo>
                    <a:pt x="3036" y="3563"/>
                  </a:lnTo>
                  <a:lnTo>
                    <a:pt x="3441" y="2592"/>
                  </a:lnTo>
                  <a:cubicBezTo>
                    <a:pt x="3441" y="2592"/>
                    <a:pt x="1847" y="1869"/>
                    <a:pt x="8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 name="Google Shape;678;p8"/>
            <p:cNvSpPr/>
            <p:nvPr/>
          </p:nvSpPr>
          <p:spPr>
            <a:xfrm>
              <a:off x="544025" y="3064475"/>
              <a:ext cx="618825" cy="325125"/>
            </a:xfrm>
            <a:custGeom>
              <a:avLst/>
              <a:gdLst/>
              <a:ahLst/>
              <a:cxnLst/>
              <a:rect l="l" t="t" r="r" b="b"/>
              <a:pathLst>
                <a:path w="24753" h="13005" extrusionOk="0">
                  <a:moveTo>
                    <a:pt x="10185" y="0"/>
                  </a:moveTo>
                  <a:cubicBezTo>
                    <a:pt x="9256" y="0"/>
                    <a:pt x="8220" y="176"/>
                    <a:pt x="7076" y="608"/>
                  </a:cubicBezTo>
                  <a:cubicBezTo>
                    <a:pt x="1032" y="2905"/>
                    <a:pt x="1" y="8605"/>
                    <a:pt x="1799" y="11801"/>
                  </a:cubicBezTo>
                  <a:cubicBezTo>
                    <a:pt x="1799" y="11801"/>
                    <a:pt x="3000" y="12059"/>
                    <a:pt x="4399" y="12059"/>
                  </a:cubicBezTo>
                  <a:cubicBezTo>
                    <a:pt x="5520" y="12059"/>
                    <a:pt x="6769" y="11894"/>
                    <a:pt x="7630" y="11296"/>
                  </a:cubicBezTo>
                  <a:cubicBezTo>
                    <a:pt x="9560" y="9953"/>
                    <a:pt x="8404" y="5865"/>
                    <a:pt x="11429" y="5136"/>
                  </a:cubicBezTo>
                  <a:cubicBezTo>
                    <a:pt x="11782" y="5051"/>
                    <a:pt x="12101" y="5013"/>
                    <a:pt x="12389" y="5013"/>
                  </a:cubicBezTo>
                  <a:cubicBezTo>
                    <a:pt x="14555" y="5013"/>
                    <a:pt x="14953" y="7153"/>
                    <a:pt x="14953" y="7153"/>
                  </a:cubicBezTo>
                  <a:cubicBezTo>
                    <a:pt x="14953" y="7153"/>
                    <a:pt x="16375" y="6267"/>
                    <a:pt x="17617" y="6267"/>
                  </a:cubicBezTo>
                  <a:cubicBezTo>
                    <a:pt x="18012" y="6267"/>
                    <a:pt x="18389" y="6356"/>
                    <a:pt x="18697" y="6593"/>
                  </a:cubicBezTo>
                  <a:cubicBezTo>
                    <a:pt x="21807" y="8987"/>
                    <a:pt x="17636" y="13004"/>
                    <a:pt x="20954" y="13004"/>
                  </a:cubicBezTo>
                  <a:cubicBezTo>
                    <a:pt x="21009" y="13004"/>
                    <a:pt x="21066" y="13003"/>
                    <a:pt x="21125" y="13001"/>
                  </a:cubicBezTo>
                  <a:cubicBezTo>
                    <a:pt x="24753" y="12864"/>
                    <a:pt x="24194" y="9783"/>
                    <a:pt x="24194" y="9783"/>
                  </a:cubicBezTo>
                  <a:lnTo>
                    <a:pt x="24194" y="9783"/>
                  </a:lnTo>
                  <a:cubicBezTo>
                    <a:pt x="24194" y="9783"/>
                    <a:pt x="24183" y="9784"/>
                    <a:pt x="24164" y="9784"/>
                  </a:cubicBezTo>
                  <a:cubicBezTo>
                    <a:pt x="24028" y="9784"/>
                    <a:pt x="23443" y="9742"/>
                    <a:pt x="22906" y="9055"/>
                  </a:cubicBezTo>
                  <a:cubicBezTo>
                    <a:pt x="22358" y="8361"/>
                    <a:pt x="24191" y="2936"/>
                    <a:pt x="18717" y="2936"/>
                  </a:cubicBezTo>
                  <a:cubicBezTo>
                    <a:pt x="18004" y="2936"/>
                    <a:pt x="17168" y="3028"/>
                    <a:pt x="16186" y="3234"/>
                  </a:cubicBezTo>
                  <a:cubicBezTo>
                    <a:pt x="16186" y="3234"/>
                    <a:pt x="14174" y="0"/>
                    <a:pt x="101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 name="Google Shape;679;p8"/>
            <p:cNvSpPr/>
            <p:nvPr/>
          </p:nvSpPr>
          <p:spPr>
            <a:xfrm>
              <a:off x="517325" y="3317450"/>
              <a:ext cx="142400" cy="134250"/>
            </a:xfrm>
            <a:custGeom>
              <a:avLst/>
              <a:gdLst/>
              <a:ahLst/>
              <a:cxnLst/>
              <a:rect l="l" t="t" r="r" b="b"/>
              <a:pathLst>
                <a:path w="5696" h="5370" extrusionOk="0">
                  <a:moveTo>
                    <a:pt x="4183" y="0"/>
                  </a:moveTo>
                  <a:cubicBezTo>
                    <a:pt x="3897" y="0"/>
                    <a:pt x="3557" y="109"/>
                    <a:pt x="3152" y="367"/>
                  </a:cubicBezTo>
                  <a:cubicBezTo>
                    <a:pt x="1" y="2378"/>
                    <a:pt x="2538" y="4910"/>
                    <a:pt x="4040" y="5326"/>
                  </a:cubicBezTo>
                  <a:cubicBezTo>
                    <a:pt x="4148" y="5356"/>
                    <a:pt x="4248" y="5369"/>
                    <a:pt x="4342" y="5369"/>
                  </a:cubicBezTo>
                  <a:cubicBezTo>
                    <a:pt x="5562" y="5369"/>
                    <a:pt x="5695" y="3036"/>
                    <a:pt x="5695" y="3036"/>
                  </a:cubicBezTo>
                  <a:cubicBezTo>
                    <a:pt x="5695" y="3036"/>
                    <a:pt x="5695" y="0"/>
                    <a:pt x="418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0" name="Google Shape;680;p8"/>
            <p:cNvSpPr/>
            <p:nvPr/>
          </p:nvSpPr>
          <p:spPr>
            <a:xfrm>
              <a:off x="596525" y="3342075"/>
              <a:ext cx="31675" cy="82650"/>
            </a:xfrm>
            <a:custGeom>
              <a:avLst/>
              <a:gdLst/>
              <a:ahLst/>
              <a:cxnLst/>
              <a:rect l="l" t="t" r="r" b="b"/>
              <a:pathLst>
                <a:path w="1267" h="3306" extrusionOk="0">
                  <a:moveTo>
                    <a:pt x="164" y="0"/>
                  </a:moveTo>
                  <a:cubicBezTo>
                    <a:pt x="123" y="0"/>
                    <a:pt x="98" y="5"/>
                    <a:pt x="94" y="7"/>
                  </a:cubicBezTo>
                  <a:cubicBezTo>
                    <a:pt x="38" y="17"/>
                    <a:pt x="0" y="66"/>
                    <a:pt x="11" y="126"/>
                  </a:cubicBezTo>
                  <a:cubicBezTo>
                    <a:pt x="17" y="178"/>
                    <a:pt x="65" y="215"/>
                    <a:pt x="121" y="215"/>
                  </a:cubicBezTo>
                  <a:cubicBezTo>
                    <a:pt x="124" y="215"/>
                    <a:pt x="128" y="215"/>
                    <a:pt x="132" y="214"/>
                  </a:cubicBezTo>
                  <a:cubicBezTo>
                    <a:pt x="133" y="214"/>
                    <a:pt x="146" y="213"/>
                    <a:pt x="168" y="213"/>
                  </a:cubicBezTo>
                  <a:cubicBezTo>
                    <a:pt x="240" y="213"/>
                    <a:pt x="404" y="232"/>
                    <a:pt x="559" y="395"/>
                  </a:cubicBezTo>
                  <a:cubicBezTo>
                    <a:pt x="839" y="675"/>
                    <a:pt x="1102" y="1388"/>
                    <a:pt x="800" y="3185"/>
                  </a:cubicBezTo>
                  <a:cubicBezTo>
                    <a:pt x="795" y="3240"/>
                    <a:pt x="833" y="3295"/>
                    <a:pt x="888" y="3306"/>
                  </a:cubicBezTo>
                  <a:lnTo>
                    <a:pt x="905" y="3306"/>
                  </a:lnTo>
                  <a:cubicBezTo>
                    <a:pt x="959" y="3306"/>
                    <a:pt x="1004" y="3273"/>
                    <a:pt x="1009" y="3217"/>
                  </a:cubicBezTo>
                  <a:cubicBezTo>
                    <a:pt x="1267" y="1699"/>
                    <a:pt x="1162" y="697"/>
                    <a:pt x="708" y="242"/>
                  </a:cubicBezTo>
                  <a:cubicBezTo>
                    <a:pt x="499" y="33"/>
                    <a:pt x="275" y="0"/>
                    <a:pt x="164" y="0"/>
                  </a:cubicBezTo>
                  <a:close/>
                </a:path>
              </a:pathLst>
            </a:custGeom>
            <a:solidFill>
              <a:srgbClr val="2E25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1" name="Google Shape;681;p8"/>
            <p:cNvSpPr/>
            <p:nvPr/>
          </p:nvSpPr>
          <p:spPr>
            <a:xfrm>
              <a:off x="869725" y="3413150"/>
              <a:ext cx="49775" cy="80500"/>
            </a:xfrm>
            <a:custGeom>
              <a:avLst/>
              <a:gdLst/>
              <a:ahLst/>
              <a:cxnLst/>
              <a:rect l="l" t="t" r="r" b="b"/>
              <a:pathLst>
                <a:path w="1991" h="3220" extrusionOk="0">
                  <a:moveTo>
                    <a:pt x="613" y="0"/>
                  </a:moveTo>
                  <a:cubicBezTo>
                    <a:pt x="565" y="0"/>
                    <a:pt x="520" y="36"/>
                    <a:pt x="511" y="84"/>
                  </a:cubicBezTo>
                  <a:lnTo>
                    <a:pt x="172" y="1877"/>
                  </a:lnTo>
                  <a:cubicBezTo>
                    <a:pt x="165" y="1904"/>
                    <a:pt x="172" y="1937"/>
                    <a:pt x="187" y="1958"/>
                  </a:cubicBezTo>
                  <a:cubicBezTo>
                    <a:pt x="210" y="1986"/>
                    <a:pt x="231" y="1998"/>
                    <a:pt x="264" y="2003"/>
                  </a:cubicBezTo>
                  <a:lnTo>
                    <a:pt x="1553" y="2145"/>
                  </a:lnTo>
                  <a:lnTo>
                    <a:pt x="73" y="3022"/>
                  </a:lnTo>
                  <a:cubicBezTo>
                    <a:pt x="18" y="3050"/>
                    <a:pt x="1" y="3116"/>
                    <a:pt x="33" y="3164"/>
                  </a:cubicBezTo>
                  <a:cubicBezTo>
                    <a:pt x="51" y="3197"/>
                    <a:pt x="89" y="3220"/>
                    <a:pt x="122" y="3220"/>
                  </a:cubicBezTo>
                  <a:cubicBezTo>
                    <a:pt x="144" y="3220"/>
                    <a:pt x="160" y="3214"/>
                    <a:pt x="177" y="3203"/>
                  </a:cubicBezTo>
                  <a:lnTo>
                    <a:pt x="1930" y="2167"/>
                  </a:lnTo>
                  <a:cubicBezTo>
                    <a:pt x="1968" y="2140"/>
                    <a:pt x="1991" y="2096"/>
                    <a:pt x="1980" y="2052"/>
                  </a:cubicBezTo>
                  <a:cubicBezTo>
                    <a:pt x="1974" y="2008"/>
                    <a:pt x="1936" y="1975"/>
                    <a:pt x="1892" y="1970"/>
                  </a:cubicBezTo>
                  <a:lnTo>
                    <a:pt x="402" y="1806"/>
                  </a:lnTo>
                  <a:lnTo>
                    <a:pt x="719" y="128"/>
                  </a:lnTo>
                  <a:cubicBezTo>
                    <a:pt x="731" y="68"/>
                    <a:pt x="691" y="13"/>
                    <a:pt x="632" y="2"/>
                  </a:cubicBezTo>
                  <a:cubicBezTo>
                    <a:pt x="626" y="1"/>
                    <a:pt x="620" y="0"/>
                    <a:pt x="6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2" name="Google Shape;682;p8"/>
            <p:cNvSpPr/>
            <p:nvPr/>
          </p:nvSpPr>
          <p:spPr>
            <a:xfrm>
              <a:off x="414425" y="3545400"/>
              <a:ext cx="91950" cy="159550"/>
            </a:xfrm>
            <a:custGeom>
              <a:avLst/>
              <a:gdLst/>
              <a:ahLst/>
              <a:cxnLst/>
              <a:rect l="l" t="t" r="r" b="b"/>
              <a:pathLst>
                <a:path w="3678" h="6382" extrusionOk="0">
                  <a:moveTo>
                    <a:pt x="3560" y="0"/>
                  </a:moveTo>
                  <a:cubicBezTo>
                    <a:pt x="3534" y="0"/>
                    <a:pt x="3508" y="10"/>
                    <a:pt x="3487" y="29"/>
                  </a:cubicBezTo>
                  <a:cubicBezTo>
                    <a:pt x="872" y="2555"/>
                    <a:pt x="22" y="6211"/>
                    <a:pt x="11" y="6250"/>
                  </a:cubicBezTo>
                  <a:cubicBezTo>
                    <a:pt x="1" y="6304"/>
                    <a:pt x="39" y="6364"/>
                    <a:pt x="93" y="6376"/>
                  </a:cubicBezTo>
                  <a:cubicBezTo>
                    <a:pt x="99" y="6376"/>
                    <a:pt x="110" y="6381"/>
                    <a:pt x="115" y="6381"/>
                  </a:cubicBezTo>
                  <a:cubicBezTo>
                    <a:pt x="165" y="6381"/>
                    <a:pt x="209" y="6348"/>
                    <a:pt x="219" y="6298"/>
                  </a:cubicBezTo>
                  <a:cubicBezTo>
                    <a:pt x="224" y="6260"/>
                    <a:pt x="1064" y="2665"/>
                    <a:pt x="3634" y="182"/>
                  </a:cubicBezTo>
                  <a:cubicBezTo>
                    <a:pt x="3677" y="138"/>
                    <a:pt x="3677" y="72"/>
                    <a:pt x="3639" y="34"/>
                  </a:cubicBezTo>
                  <a:cubicBezTo>
                    <a:pt x="3617" y="11"/>
                    <a:pt x="3588" y="0"/>
                    <a:pt x="35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3" name="Google Shape;683;p8"/>
            <p:cNvSpPr/>
            <p:nvPr/>
          </p:nvSpPr>
          <p:spPr>
            <a:xfrm>
              <a:off x="1072950" y="4367975"/>
              <a:ext cx="12900" cy="30150"/>
            </a:xfrm>
            <a:custGeom>
              <a:avLst/>
              <a:gdLst/>
              <a:ahLst/>
              <a:cxnLst/>
              <a:rect l="l" t="t" r="r" b="b"/>
              <a:pathLst>
                <a:path w="516" h="1206" extrusionOk="0">
                  <a:moveTo>
                    <a:pt x="400" y="1"/>
                  </a:moveTo>
                  <a:cubicBezTo>
                    <a:pt x="354" y="1"/>
                    <a:pt x="310" y="31"/>
                    <a:pt x="297" y="77"/>
                  </a:cubicBezTo>
                  <a:lnTo>
                    <a:pt x="17" y="1069"/>
                  </a:lnTo>
                  <a:cubicBezTo>
                    <a:pt x="1" y="1123"/>
                    <a:pt x="34" y="1183"/>
                    <a:pt x="93" y="1200"/>
                  </a:cubicBezTo>
                  <a:cubicBezTo>
                    <a:pt x="99" y="1200"/>
                    <a:pt x="110" y="1206"/>
                    <a:pt x="121" y="1206"/>
                  </a:cubicBezTo>
                  <a:cubicBezTo>
                    <a:pt x="165" y="1206"/>
                    <a:pt x="209" y="1173"/>
                    <a:pt x="219" y="1129"/>
                  </a:cubicBezTo>
                  <a:lnTo>
                    <a:pt x="499" y="136"/>
                  </a:lnTo>
                  <a:cubicBezTo>
                    <a:pt x="515" y="82"/>
                    <a:pt x="482" y="22"/>
                    <a:pt x="428" y="5"/>
                  </a:cubicBezTo>
                  <a:cubicBezTo>
                    <a:pt x="419" y="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4" name="Google Shape;684;p8"/>
            <p:cNvSpPr/>
            <p:nvPr/>
          </p:nvSpPr>
          <p:spPr>
            <a:xfrm>
              <a:off x="1093075" y="4367425"/>
              <a:ext cx="5400" cy="25900"/>
            </a:xfrm>
            <a:custGeom>
              <a:avLst/>
              <a:gdLst/>
              <a:ahLst/>
              <a:cxnLst/>
              <a:rect l="l" t="t" r="r" b="b"/>
              <a:pathLst>
                <a:path w="216" h="1036" extrusionOk="0">
                  <a:moveTo>
                    <a:pt x="105" y="0"/>
                  </a:moveTo>
                  <a:cubicBezTo>
                    <a:pt x="44" y="0"/>
                    <a:pt x="1" y="49"/>
                    <a:pt x="1" y="104"/>
                  </a:cubicBezTo>
                  <a:lnTo>
                    <a:pt x="6" y="932"/>
                  </a:lnTo>
                  <a:cubicBezTo>
                    <a:pt x="6" y="987"/>
                    <a:pt x="56" y="1035"/>
                    <a:pt x="110" y="1035"/>
                  </a:cubicBezTo>
                  <a:cubicBezTo>
                    <a:pt x="171" y="1035"/>
                    <a:pt x="215" y="987"/>
                    <a:pt x="215" y="932"/>
                  </a:cubicBezTo>
                  <a:lnTo>
                    <a:pt x="209" y="104"/>
                  </a:lnTo>
                  <a:cubicBezTo>
                    <a:pt x="209" y="49"/>
                    <a:pt x="165" y="0"/>
                    <a:pt x="1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85" name="Google Shape;685;p8"/>
          <p:cNvSpPr txBox="1">
            <a:spLocks noGrp="1"/>
          </p:cNvSpPr>
          <p:nvPr>
            <p:ph type="title"/>
          </p:nvPr>
        </p:nvSpPr>
        <p:spPr>
          <a:xfrm>
            <a:off x="2514125" y="1307100"/>
            <a:ext cx="4115700" cy="2529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spTree>
    <p:extLst>
      <p:ext uri="{BB962C8B-B14F-4D97-AF65-F5344CB8AC3E}">
        <p14:creationId xmlns:p14="http://schemas.microsoft.com/office/powerpoint/2010/main" val="2319941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lt1"/>
        </a:solidFill>
        <a:effectLst/>
      </p:bgPr>
    </p:bg>
    <p:spTree>
      <p:nvGrpSpPr>
        <p:cNvPr id="1" name="Shape 774"/>
        <p:cNvGrpSpPr/>
        <p:nvPr/>
      </p:nvGrpSpPr>
      <p:grpSpPr>
        <a:xfrm>
          <a:off x="0" y="0"/>
          <a:ext cx="0" cy="0"/>
          <a:chOff x="0" y="0"/>
          <a:chExt cx="0" cy="0"/>
        </a:xfrm>
      </p:grpSpPr>
      <p:grpSp>
        <p:nvGrpSpPr>
          <p:cNvPr id="775" name="Google Shape;775;p11"/>
          <p:cNvGrpSpPr/>
          <p:nvPr/>
        </p:nvGrpSpPr>
        <p:grpSpPr>
          <a:xfrm rot="10800000" flipH="1">
            <a:off x="122308" y="68542"/>
            <a:ext cx="8966083" cy="5041129"/>
            <a:chOff x="122308" y="68542"/>
            <a:chExt cx="8966083" cy="5041129"/>
          </a:xfrm>
        </p:grpSpPr>
        <p:sp>
          <p:nvSpPr>
            <p:cNvPr id="776" name="Google Shape;776;p11"/>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77" name="Google Shape;777;p11"/>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78" name="Google Shape;778;p11"/>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779" name="Google Shape;779;p11"/>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80" name="Google Shape;780;p11"/>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81" name="Google Shape;781;p11"/>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82" name="Google Shape;782;p11"/>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11"/>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84" name="Google Shape;784;p11"/>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785" name="Google Shape;785;p11"/>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86" name="Google Shape;786;p11"/>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87" name="Google Shape;787;p11"/>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88" name="Google Shape;788;p11"/>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789;p11"/>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90" name="Google Shape;790;p11"/>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91" name="Google Shape;791;p11"/>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92" name="Google Shape;792;p11"/>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93" name="Google Shape;793;p11"/>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794" name="Google Shape;794;p11"/>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95" name="Google Shape;795;p11"/>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96" name="Google Shape;796;p11"/>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797" name="Google Shape;797;p11"/>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98" name="Google Shape;798;p11"/>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799" name="Google Shape;799;p11"/>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00" name="Google Shape;800;p11"/>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1" name="Google Shape;801;p11"/>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02" name="Google Shape;802;p11"/>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03" name="Google Shape;803;p11"/>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804" name="Google Shape;804;p11"/>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05" name="Google Shape;805;p11"/>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06" name="Google Shape;806;p11"/>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7" name="Google Shape;807;p11"/>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08" name="Google Shape;808;p11"/>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9" name="Google Shape;809;p11"/>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10" name="Google Shape;810;p1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11" name="Google Shape;811;p11"/>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12" name="Google Shape;812;p11"/>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13" name="Google Shape;813;p11"/>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14" name="Google Shape;814;p11"/>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15" name="Google Shape;815;p11"/>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16" name="Google Shape;816;p11"/>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17" name="Google Shape;817;p11"/>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18" name="Google Shape;818;p11"/>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19" name="Google Shape;819;p11"/>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20" name="Google Shape;820;p11"/>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21" name="Google Shape;821;p11"/>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22" name="Google Shape;822;p11"/>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23" name="Google Shape;823;p11"/>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24" name="Google Shape;824;p11"/>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25" name="Google Shape;825;p11"/>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26" name="Google Shape;826;p11"/>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27" name="Google Shape;827;p11"/>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28" name="Google Shape;828;p11"/>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829" name="Google Shape;829;p11"/>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0" name="Google Shape;830;p11"/>
          <p:cNvSpPr/>
          <p:nvPr/>
        </p:nvSpPr>
        <p:spPr>
          <a:xfrm rot="2700000">
            <a:off x="8369514" y="14961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31" name="Google Shape;831;p11"/>
          <p:cNvSpPr txBox="1">
            <a:spLocks noGrp="1"/>
          </p:cNvSpPr>
          <p:nvPr>
            <p:ph type="title" hasCustomPrompt="1"/>
          </p:nvPr>
        </p:nvSpPr>
        <p:spPr>
          <a:xfrm>
            <a:off x="1284000" y="1274600"/>
            <a:ext cx="6576000" cy="1818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9600"/>
              <a:buNone/>
              <a:defRPr sz="140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832" name="Google Shape;832;p11"/>
          <p:cNvSpPr txBox="1">
            <a:spLocks noGrp="1"/>
          </p:cNvSpPr>
          <p:nvPr>
            <p:ph type="subTitle" idx="1"/>
          </p:nvPr>
        </p:nvSpPr>
        <p:spPr>
          <a:xfrm>
            <a:off x="1586450" y="3359488"/>
            <a:ext cx="5971200" cy="5094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800">
                <a:solidFill>
                  <a:schemeClr val="dk1"/>
                </a:solidFill>
                <a:latin typeface="Nunito"/>
                <a:ea typeface="Nunito"/>
                <a:cs typeface="Nunito"/>
                <a:sym typeface="Nunito"/>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extLst>
      <p:ext uri="{BB962C8B-B14F-4D97-AF65-F5344CB8AC3E}">
        <p14:creationId xmlns:p14="http://schemas.microsoft.com/office/powerpoint/2010/main" val="23486850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33"/>
        <p:cNvGrpSpPr/>
        <p:nvPr/>
      </p:nvGrpSpPr>
      <p:grpSpPr>
        <a:xfrm>
          <a:off x="0" y="0"/>
          <a:ext cx="0" cy="0"/>
          <a:chOff x="0" y="0"/>
          <a:chExt cx="0" cy="0"/>
        </a:xfrm>
      </p:grpSpPr>
    </p:spTree>
    <p:extLst>
      <p:ext uri="{BB962C8B-B14F-4D97-AF65-F5344CB8AC3E}">
        <p14:creationId xmlns:p14="http://schemas.microsoft.com/office/powerpoint/2010/main" val="36649241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34"/>
        <p:cNvGrpSpPr/>
        <p:nvPr/>
      </p:nvGrpSpPr>
      <p:grpSpPr>
        <a:xfrm>
          <a:off x="0" y="0"/>
          <a:ext cx="0" cy="0"/>
          <a:chOff x="0" y="0"/>
          <a:chExt cx="0" cy="0"/>
        </a:xfrm>
      </p:grpSpPr>
      <p:grpSp>
        <p:nvGrpSpPr>
          <p:cNvPr id="835" name="Google Shape;835;p13"/>
          <p:cNvGrpSpPr/>
          <p:nvPr/>
        </p:nvGrpSpPr>
        <p:grpSpPr>
          <a:xfrm rot="10800000" flipH="1">
            <a:off x="122308" y="68542"/>
            <a:ext cx="8966083" cy="4999273"/>
            <a:chOff x="122308" y="110399"/>
            <a:chExt cx="8966083" cy="4999273"/>
          </a:xfrm>
        </p:grpSpPr>
        <p:sp>
          <p:nvSpPr>
            <p:cNvPr id="836" name="Google Shape;836;p13"/>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37" name="Google Shape;837;p1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38" name="Google Shape;838;p1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39" name="Google Shape;839;p1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0" name="Google Shape;840;p1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1" name="Google Shape;841;p13"/>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42" name="Google Shape;842;p13"/>
            <p:cNvSpPr/>
            <p:nvPr/>
          </p:nvSpPr>
          <p:spPr>
            <a:xfrm>
              <a:off x="77754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3" name="Google Shape;843;p1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44" name="Google Shape;844;p1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45" name="Google Shape;845;p1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46" name="Google Shape;846;p1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7" name="Google Shape;847;p13"/>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8" name="Google Shape;848;p1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9" name="Google Shape;849;p13"/>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0" name="Google Shape;850;p1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1" name="Google Shape;851;p1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52" name="Google Shape;852;p13"/>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53" name="Google Shape;853;p13"/>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54" name="Google Shape;854;p1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5" name="Google Shape;855;p13"/>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56" name="Google Shape;856;p1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57" name="Google Shape;857;p1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8" name="Google Shape;858;p13"/>
            <p:cNvSpPr/>
            <p:nvPr/>
          </p:nvSpPr>
          <p:spPr>
            <a:xfrm rot="8999773">
              <a:off x="65370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59" name="Google Shape;859;p13"/>
            <p:cNvSpPr/>
            <p:nvPr/>
          </p:nvSpPr>
          <p:spPr>
            <a:xfrm rot="8100000" flipH="1">
              <a:off x="71976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0" name="Google Shape;860;p1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1" name="Google Shape;861;p13"/>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2" name="Google Shape;862;p1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63" name="Google Shape;863;p13"/>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864" name="Google Shape;864;p1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5" name="Google Shape;865;p13"/>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6" name="Google Shape;866;p1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7" name="Google Shape;867;p1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68" name="Google Shape;868;p1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9" name="Google Shape;869;p1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0" name="Google Shape;870;p13"/>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71" name="Google Shape;871;p1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72" name="Google Shape;872;p1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3" name="Google Shape;873;p1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74" name="Google Shape;874;p1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75" name="Google Shape;875;p1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6" name="Google Shape;876;p1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77" name="Google Shape;877;p1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78" name="Google Shape;878;p1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9" name="Google Shape;879;p1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80" name="Google Shape;880;p1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1" name="Google Shape;881;p1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2" name="Google Shape;882;p1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83" name="Google Shape;883;p1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4" name="Google Shape;884;p1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5" name="Google Shape;885;p1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86" name="Google Shape;886;p1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87" name="Google Shape;887;p1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88" name="Google Shape;888;p1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889" name="Google Shape;889;p13"/>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0" name="Google Shape;890;p13"/>
          <p:cNvSpPr txBox="1">
            <a:spLocks noGrp="1"/>
          </p:cNvSpPr>
          <p:nvPr>
            <p:ph type="title"/>
          </p:nvPr>
        </p:nvSpPr>
        <p:spPr>
          <a:xfrm>
            <a:off x="942300" y="1645354"/>
            <a:ext cx="2336400" cy="48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1" name="Google Shape;891;p13"/>
          <p:cNvSpPr txBox="1">
            <a:spLocks noGrp="1"/>
          </p:cNvSpPr>
          <p:nvPr>
            <p:ph type="title" idx="2" hasCustomPrompt="1"/>
          </p:nvPr>
        </p:nvSpPr>
        <p:spPr>
          <a:xfrm>
            <a:off x="3465650" y="1828000"/>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2" name="Google Shape;892;p13"/>
          <p:cNvSpPr txBox="1">
            <a:spLocks noGrp="1"/>
          </p:cNvSpPr>
          <p:nvPr>
            <p:ph type="subTitle" idx="1"/>
          </p:nvPr>
        </p:nvSpPr>
        <p:spPr>
          <a:xfrm>
            <a:off x="942300" y="2111187"/>
            <a:ext cx="2336400" cy="4479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3" name="Google Shape;893;p13"/>
          <p:cNvSpPr txBox="1">
            <a:spLocks noGrp="1"/>
          </p:cNvSpPr>
          <p:nvPr>
            <p:ph type="title" idx="3"/>
          </p:nvPr>
        </p:nvSpPr>
        <p:spPr>
          <a:xfrm>
            <a:off x="5865425" y="1645354"/>
            <a:ext cx="2336400" cy="487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4" name="Google Shape;894;p13"/>
          <p:cNvSpPr txBox="1">
            <a:spLocks noGrp="1"/>
          </p:cNvSpPr>
          <p:nvPr>
            <p:ph type="title" idx="4" hasCustomPrompt="1"/>
          </p:nvPr>
        </p:nvSpPr>
        <p:spPr>
          <a:xfrm>
            <a:off x="4860725" y="1828000"/>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5" name="Google Shape;895;p13"/>
          <p:cNvSpPr txBox="1">
            <a:spLocks noGrp="1"/>
          </p:cNvSpPr>
          <p:nvPr>
            <p:ph type="subTitle" idx="5"/>
          </p:nvPr>
        </p:nvSpPr>
        <p:spPr>
          <a:xfrm>
            <a:off x="5865425" y="2111187"/>
            <a:ext cx="2336400" cy="4479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6" name="Google Shape;896;p13"/>
          <p:cNvSpPr txBox="1">
            <a:spLocks noGrp="1"/>
          </p:cNvSpPr>
          <p:nvPr>
            <p:ph type="title" idx="6"/>
          </p:nvPr>
        </p:nvSpPr>
        <p:spPr>
          <a:xfrm>
            <a:off x="942300" y="3045679"/>
            <a:ext cx="2336400" cy="48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7" name="Google Shape;897;p13"/>
          <p:cNvSpPr txBox="1">
            <a:spLocks noGrp="1"/>
          </p:cNvSpPr>
          <p:nvPr>
            <p:ph type="title" idx="7" hasCustomPrompt="1"/>
          </p:nvPr>
        </p:nvSpPr>
        <p:spPr>
          <a:xfrm>
            <a:off x="3465588" y="3228349"/>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5"/>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8" name="Google Shape;898;p13"/>
          <p:cNvSpPr txBox="1">
            <a:spLocks noGrp="1"/>
          </p:cNvSpPr>
          <p:nvPr>
            <p:ph type="subTitle" idx="8"/>
          </p:nvPr>
        </p:nvSpPr>
        <p:spPr>
          <a:xfrm>
            <a:off x="942300" y="3511513"/>
            <a:ext cx="2336400" cy="4479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9" name="Google Shape;899;p13"/>
          <p:cNvSpPr txBox="1">
            <a:spLocks noGrp="1"/>
          </p:cNvSpPr>
          <p:nvPr>
            <p:ph type="title" idx="9"/>
          </p:nvPr>
        </p:nvSpPr>
        <p:spPr>
          <a:xfrm>
            <a:off x="5865425" y="3045679"/>
            <a:ext cx="2336400" cy="487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900" name="Google Shape;900;p13"/>
          <p:cNvSpPr txBox="1">
            <a:spLocks noGrp="1"/>
          </p:cNvSpPr>
          <p:nvPr>
            <p:ph type="title" idx="13" hasCustomPrompt="1"/>
          </p:nvPr>
        </p:nvSpPr>
        <p:spPr>
          <a:xfrm>
            <a:off x="4860725" y="3221049"/>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6"/>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01" name="Google Shape;901;p13"/>
          <p:cNvSpPr txBox="1">
            <a:spLocks noGrp="1"/>
          </p:cNvSpPr>
          <p:nvPr>
            <p:ph type="subTitle" idx="14"/>
          </p:nvPr>
        </p:nvSpPr>
        <p:spPr>
          <a:xfrm>
            <a:off x="5865425" y="3511513"/>
            <a:ext cx="2336400" cy="4479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02" name="Google Shape;902;p13"/>
          <p:cNvSpPr txBox="1">
            <a:spLocks noGrp="1"/>
          </p:cNvSpPr>
          <p:nvPr>
            <p:ph type="title" idx="15"/>
          </p:nvPr>
        </p:nvSpPr>
        <p:spPr>
          <a:xfrm>
            <a:off x="3497925" y="540000"/>
            <a:ext cx="21483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403381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03"/>
        <p:cNvGrpSpPr/>
        <p:nvPr/>
      </p:nvGrpSpPr>
      <p:grpSpPr>
        <a:xfrm>
          <a:off x="0" y="0"/>
          <a:ext cx="0" cy="0"/>
          <a:chOff x="0" y="0"/>
          <a:chExt cx="0" cy="0"/>
        </a:xfrm>
      </p:grpSpPr>
      <p:grpSp>
        <p:nvGrpSpPr>
          <p:cNvPr id="904" name="Google Shape;904;p14"/>
          <p:cNvGrpSpPr/>
          <p:nvPr/>
        </p:nvGrpSpPr>
        <p:grpSpPr>
          <a:xfrm flipH="1">
            <a:off x="122308" y="68542"/>
            <a:ext cx="8895562" cy="4967421"/>
            <a:chOff x="135794" y="68542"/>
            <a:chExt cx="8895562" cy="4967421"/>
          </a:xfrm>
        </p:grpSpPr>
        <p:grpSp>
          <p:nvGrpSpPr>
            <p:cNvPr id="905" name="Google Shape;905;p14"/>
            <p:cNvGrpSpPr/>
            <p:nvPr/>
          </p:nvGrpSpPr>
          <p:grpSpPr>
            <a:xfrm>
              <a:off x="135794" y="68542"/>
              <a:ext cx="8895562" cy="4967421"/>
              <a:chOff x="135794" y="68542"/>
              <a:chExt cx="8895562" cy="4967421"/>
            </a:xfrm>
          </p:grpSpPr>
          <p:grpSp>
            <p:nvGrpSpPr>
              <p:cNvPr id="906" name="Google Shape;906;p14"/>
              <p:cNvGrpSpPr/>
              <p:nvPr/>
            </p:nvGrpSpPr>
            <p:grpSpPr>
              <a:xfrm>
                <a:off x="135794" y="68542"/>
                <a:ext cx="8895562" cy="4967421"/>
                <a:chOff x="135794" y="68542"/>
                <a:chExt cx="8895562" cy="4967421"/>
              </a:xfrm>
            </p:grpSpPr>
            <p:grpSp>
              <p:nvGrpSpPr>
                <p:cNvPr id="907" name="Google Shape;907;p14"/>
                <p:cNvGrpSpPr/>
                <p:nvPr/>
              </p:nvGrpSpPr>
              <p:grpSpPr>
                <a:xfrm rot="10800000">
                  <a:off x="7868647" y="1236600"/>
                  <a:ext cx="456959" cy="2111662"/>
                  <a:chOff x="8524342" y="1674075"/>
                  <a:chExt cx="456959" cy="2111662"/>
                </a:xfrm>
              </p:grpSpPr>
              <p:sp>
                <p:nvSpPr>
                  <p:cNvPr id="908" name="Google Shape;908;p14"/>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909" name="Google Shape;909;p1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10" name="Google Shape;910;p1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11" name="Google Shape;911;p14"/>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912" name="Google Shape;912;p14"/>
                <p:cNvGrpSpPr/>
                <p:nvPr/>
              </p:nvGrpSpPr>
              <p:grpSpPr>
                <a:xfrm>
                  <a:off x="135794" y="68542"/>
                  <a:ext cx="8895562" cy="4967421"/>
                  <a:chOff x="135794" y="68542"/>
                  <a:chExt cx="8895562" cy="4967421"/>
                </a:xfrm>
              </p:grpSpPr>
              <p:grpSp>
                <p:nvGrpSpPr>
                  <p:cNvPr id="913" name="Google Shape;913;p14"/>
                  <p:cNvGrpSpPr/>
                  <p:nvPr/>
                </p:nvGrpSpPr>
                <p:grpSpPr>
                  <a:xfrm>
                    <a:off x="135794" y="68542"/>
                    <a:ext cx="8895562" cy="4967421"/>
                    <a:chOff x="135794" y="68542"/>
                    <a:chExt cx="8895562" cy="4967421"/>
                  </a:xfrm>
                </p:grpSpPr>
                <p:sp>
                  <p:nvSpPr>
                    <p:cNvPr id="914" name="Google Shape;914;p14"/>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15" name="Google Shape;915;p1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16" name="Google Shape;916;p14"/>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17" name="Google Shape;917;p1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18" name="Google Shape;918;p1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19" name="Google Shape;919;p1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20" name="Google Shape;920;p14"/>
                    <p:cNvSpPr/>
                    <p:nvPr/>
                  </p:nvSpPr>
                  <p:spPr>
                    <a:xfrm rot="5400000" flipH="1">
                      <a:off x="1080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21" name="Google Shape;921;p14"/>
                    <p:cNvSpPr/>
                    <p:nvPr/>
                  </p:nvSpPr>
                  <p:spPr>
                    <a:xfrm rot="-900406" flipH="1">
                      <a:off x="4850010" y="7098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22" name="Google Shape;922;p14"/>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23" name="Google Shape;923;p14"/>
                    <p:cNvSpPr/>
                    <p:nvPr/>
                  </p:nvSpPr>
                  <p:spPr>
                    <a:xfrm rot="-5400000">
                      <a:off x="3039403" y="3713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24" name="Google Shape;924;p14"/>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25" name="Google Shape;925;p14"/>
                    <p:cNvSpPr/>
                    <p:nvPr/>
                  </p:nvSpPr>
                  <p:spPr>
                    <a:xfrm rot="6300406">
                      <a:off x="23011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26" name="Google Shape;926;p14"/>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27" name="Google Shape;927;p14"/>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28" name="Google Shape;928;p1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29" name="Google Shape;929;p14"/>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0" name="Google Shape;930;p14"/>
                    <p:cNvSpPr/>
                    <p:nvPr/>
                  </p:nvSpPr>
                  <p:spPr>
                    <a:xfrm rot="6300406">
                      <a:off x="389970" y="7329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31" name="Google Shape;931;p14"/>
                    <p:cNvSpPr/>
                    <p:nvPr/>
                  </p:nvSpPr>
                  <p:spPr>
                    <a:xfrm>
                      <a:off x="5833689" y="5892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32" name="Google Shape;932;p1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33" name="Google Shape;933;p14"/>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4" name="Google Shape;934;p1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35" name="Google Shape;935;p14"/>
                    <p:cNvSpPr/>
                    <p:nvPr/>
                  </p:nvSpPr>
                  <p:spPr>
                    <a:xfrm rot="-10594826" flipH="1">
                      <a:off x="2806268" y="4178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36" name="Google Shape;936;p1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37" name="Google Shape;937;p14"/>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938" name="Google Shape;938;p14"/>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9" name="Google Shape;939;p14"/>
                    <p:cNvSpPr/>
                    <p:nvPr/>
                  </p:nvSpPr>
                  <p:spPr>
                    <a:xfrm rot="2700000">
                      <a:off x="2087466" y="43448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40" name="Google Shape;940;p1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1" name="Google Shape;941;p14"/>
                    <p:cNvSpPr/>
                    <p:nvPr/>
                  </p:nvSpPr>
                  <p:spPr>
                    <a:xfrm rot="6300406">
                      <a:off x="6644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42" name="Google Shape;942;p1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3" name="Google Shape;943;p1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44" name="Google Shape;944;p1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45" name="Google Shape;945;p14"/>
                    <p:cNvSpPr/>
                    <p:nvPr/>
                  </p:nvSpPr>
                  <p:spPr>
                    <a:xfrm rot="8100000" flipH="1">
                      <a:off x="8826469" y="355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6" name="Google Shape;946;p1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47" name="Google Shape;947;p1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48" name="Google Shape;948;p14"/>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49" name="Google Shape;949;p1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50" name="Google Shape;950;p14"/>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51" name="Google Shape;951;p14"/>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52" name="Google Shape;952;p14"/>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53" name="Google Shape;953;p14"/>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54" name="Google Shape;954;p14"/>
                    <p:cNvSpPr/>
                    <p:nvPr/>
                  </p:nvSpPr>
                  <p:spPr>
                    <a:xfrm rot="8999773">
                      <a:off x="6027097" y="4054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55" name="Google Shape;955;p14"/>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56" name="Google Shape;956;p14"/>
                    <p:cNvSpPr/>
                    <p:nvPr/>
                  </p:nvSpPr>
                  <p:spPr>
                    <a:xfrm rot="2700000">
                      <a:off x="6706364" y="4494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57" name="Google Shape;957;p14"/>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58" name="Google Shape;958;p14"/>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59" name="Google Shape;959;p14"/>
                    <p:cNvSpPr/>
                    <p:nvPr/>
                  </p:nvSpPr>
                  <p:spPr>
                    <a:xfrm rot="8100000" flipH="1">
                      <a:off x="5488294" y="4510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0" name="Google Shape;960;p14"/>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61" name="Google Shape;961;p1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962" name="Google Shape;962;p14"/>
                  <p:cNvGrpSpPr/>
                  <p:nvPr/>
                </p:nvGrpSpPr>
                <p:grpSpPr>
                  <a:xfrm rot="10800000">
                    <a:off x="828058" y="1376836"/>
                    <a:ext cx="480016" cy="1076509"/>
                    <a:chOff x="122308" y="3683092"/>
                    <a:chExt cx="480016" cy="1076509"/>
                  </a:xfrm>
                </p:grpSpPr>
                <p:sp>
                  <p:nvSpPr>
                    <p:cNvPr id="963" name="Google Shape;963;p14"/>
                    <p:cNvSpPr/>
                    <p:nvPr/>
                  </p:nvSpPr>
                  <p:spPr>
                    <a:xfrm rot="8999773">
                      <a:off x="1246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64" name="Google Shape;964;p1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5" name="Google Shape;965;p1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966" name="Google Shape;966;p14"/>
              <p:cNvSpPr/>
              <p:nvPr/>
            </p:nvSpPr>
            <p:spPr>
              <a:xfrm>
                <a:off x="623250" y="40716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7" name="Google Shape;967;p14"/>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968" name="Google Shape;968;p14"/>
            <p:cNvSpPr/>
            <p:nvPr/>
          </p:nvSpPr>
          <p:spPr>
            <a:xfrm rot="-2700000">
              <a:off x="1246965" y="34801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9" name="Google Shape;969;p14"/>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0" name="Google Shape;970;p14"/>
            <p:cNvSpPr/>
            <p:nvPr/>
          </p:nvSpPr>
          <p:spPr>
            <a:xfrm rot="6300406">
              <a:off x="7533437" y="16793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71" name="Google Shape;971;p14"/>
            <p:cNvSpPr/>
            <p:nvPr/>
          </p:nvSpPr>
          <p:spPr>
            <a:xfrm rot="-2700000">
              <a:off x="7522690" y="11517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72" name="Google Shape;972;p14"/>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3" name="Google Shape;973;p14"/>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74" name="Google Shape;974;p14"/>
            <p:cNvSpPr/>
            <p:nvPr/>
          </p:nvSpPr>
          <p:spPr>
            <a:xfrm rot="-4499594">
              <a:off x="15802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5" name="Google Shape;975;p14"/>
            <p:cNvSpPr/>
            <p:nvPr/>
          </p:nvSpPr>
          <p:spPr>
            <a:xfrm rot="8100000">
              <a:off x="7448940" y="2924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76" name="Google Shape;976;p14"/>
            <p:cNvSpPr/>
            <p:nvPr/>
          </p:nvSpPr>
          <p:spPr>
            <a:xfrm rot="-4499594">
              <a:off x="6618137" y="7318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977" name="Google Shape;977;p14"/>
          <p:cNvSpPr txBox="1">
            <a:spLocks noGrp="1"/>
          </p:cNvSpPr>
          <p:nvPr>
            <p:ph type="title"/>
          </p:nvPr>
        </p:nvSpPr>
        <p:spPr>
          <a:xfrm>
            <a:off x="2385750" y="2891225"/>
            <a:ext cx="43725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7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978" name="Google Shape;978;p14"/>
          <p:cNvSpPr txBox="1">
            <a:spLocks noGrp="1"/>
          </p:cNvSpPr>
          <p:nvPr>
            <p:ph type="subTitle" idx="1"/>
          </p:nvPr>
        </p:nvSpPr>
        <p:spPr>
          <a:xfrm>
            <a:off x="2385650" y="1832225"/>
            <a:ext cx="4372500" cy="1059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1600">
                <a:solidFill>
                  <a:schemeClr val="dk1"/>
                </a:solidFill>
                <a:latin typeface="Nunito"/>
                <a:ea typeface="Nunito"/>
                <a:cs typeface="Nunito"/>
                <a:sym typeface="Nunito"/>
              </a:defRPr>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Tree>
    <p:extLst>
      <p:ext uri="{BB962C8B-B14F-4D97-AF65-F5344CB8AC3E}">
        <p14:creationId xmlns:p14="http://schemas.microsoft.com/office/powerpoint/2010/main" val="5694260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chemeClr val="lt1"/>
        </a:solidFill>
        <a:effectLst/>
      </p:bgPr>
    </p:bg>
    <p:spTree>
      <p:nvGrpSpPr>
        <p:cNvPr id="1" name="Shape 979"/>
        <p:cNvGrpSpPr/>
        <p:nvPr/>
      </p:nvGrpSpPr>
      <p:grpSpPr>
        <a:xfrm>
          <a:off x="0" y="0"/>
          <a:ext cx="0" cy="0"/>
          <a:chOff x="0" y="0"/>
          <a:chExt cx="0" cy="0"/>
        </a:xfrm>
      </p:grpSpPr>
      <p:grpSp>
        <p:nvGrpSpPr>
          <p:cNvPr id="980" name="Google Shape;980;p15"/>
          <p:cNvGrpSpPr/>
          <p:nvPr/>
        </p:nvGrpSpPr>
        <p:grpSpPr>
          <a:xfrm rot="10800000" flipH="1">
            <a:off x="122308" y="68542"/>
            <a:ext cx="8966083" cy="5041129"/>
            <a:chOff x="122308" y="68542"/>
            <a:chExt cx="8966083" cy="5041129"/>
          </a:xfrm>
        </p:grpSpPr>
        <p:sp>
          <p:nvSpPr>
            <p:cNvPr id="981" name="Google Shape;981;p15"/>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2" name="Google Shape;982;p1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83" name="Google Shape;983;p1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84" name="Google Shape;984;p1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85" name="Google Shape;985;p1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86" name="Google Shape;986;p1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7" name="Google Shape;987;p15"/>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1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89" name="Google Shape;989;p1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90" name="Google Shape;990;p15"/>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1" name="Google Shape;991;p15"/>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2" name="Google Shape;992;p15"/>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93" name="Google Shape;993;p15"/>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4" name="Google Shape;994;p1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95" name="Google Shape;995;p1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96" name="Google Shape;996;p15"/>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7" name="Google Shape;997;p15"/>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8" name="Google Shape;998;p15"/>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99" name="Google Shape;999;p15"/>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00" name="Google Shape;1000;p1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1" name="Google Shape;1001;p15"/>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02" name="Google Shape;1002;p15"/>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03" name="Google Shape;1003;p1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04" name="Google Shape;1004;p15"/>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5" name="Google Shape;1005;p1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06" name="Google Shape;1006;p1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07" name="Google Shape;1007;p15"/>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08" name="Google Shape;1008;p1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009" name="Google Shape;1009;p15"/>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0" name="Google Shape;1010;p1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11" name="Google Shape;1011;p1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2" name="Google Shape;1012;p15"/>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3" name="Google Shape;1013;p15"/>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4" name="Google Shape;1014;p1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5" name="Google Shape;1015;p1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16" name="Google Shape;1016;p15"/>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7" name="Google Shape;1017;p1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18" name="Google Shape;1018;p1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9" name="Google Shape;1019;p15"/>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0" name="Google Shape;1020;p1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1" name="Google Shape;1021;p15"/>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022" name="Google Shape;1022;p15"/>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23" name="Google Shape;1023;p15"/>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24" name="Google Shape;1024;p15"/>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5" name="Google Shape;1025;p15"/>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6" name="Google Shape;1026;p1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27" name="Google Shape;1027;p15"/>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8" name="Google Shape;1028;p1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9" name="Google Shape;1029;p1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30" name="Google Shape;1030;p1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31" name="Google Shape;1031;p1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32" name="Google Shape;1032;p1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33" name="Google Shape;1033;p1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034" name="Google Shape;1034;p15"/>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5" name="Google Shape;1035;p15"/>
          <p:cNvSpPr/>
          <p:nvPr/>
        </p:nvSpPr>
        <p:spPr>
          <a:xfrm rot="-5028676">
            <a:off x="525904" y="3714319"/>
            <a:ext cx="991612" cy="1999913"/>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6" name="Google Shape;1036;p15"/>
          <p:cNvSpPr txBox="1">
            <a:spLocks noGrp="1"/>
          </p:cNvSpPr>
          <p:nvPr>
            <p:ph type="subTitle" idx="1"/>
          </p:nvPr>
        </p:nvSpPr>
        <p:spPr>
          <a:xfrm>
            <a:off x="2833800" y="2809650"/>
            <a:ext cx="3476400" cy="1149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7" name="Google Shape;1037;p15"/>
          <p:cNvSpPr txBox="1">
            <a:spLocks noGrp="1"/>
          </p:cNvSpPr>
          <p:nvPr>
            <p:ph type="title"/>
          </p:nvPr>
        </p:nvSpPr>
        <p:spPr>
          <a:xfrm>
            <a:off x="2833800" y="1184250"/>
            <a:ext cx="3476400" cy="162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40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38" name="Google Shape;1038;p15"/>
          <p:cNvSpPr/>
          <p:nvPr/>
        </p:nvSpPr>
        <p:spPr>
          <a:xfrm>
            <a:off x="4107375" y="4397112"/>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9" name="Google Shape;1039;p15"/>
          <p:cNvSpPr/>
          <p:nvPr/>
        </p:nvSpPr>
        <p:spPr>
          <a:xfrm rot="-8099864">
            <a:off x="7155988" y="3866717"/>
            <a:ext cx="991625" cy="1999918"/>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564178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lt1"/>
        </a:solidFill>
        <a:effectLst/>
      </p:bgPr>
    </p:bg>
    <p:spTree>
      <p:nvGrpSpPr>
        <p:cNvPr id="1" name="Shape 1190"/>
        <p:cNvGrpSpPr/>
        <p:nvPr/>
      </p:nvGrpSpPr>
      <p:grpSpPr>
        <a:xfrm>
          <a:off x="0" y="0"/>
          <a:ext cx="0" cy="0"/>
          <a:chOff x="0" y="0"/>
          <a:chExt cx="0" cy="0"/>
        </a:xfrm>
      </p:grpSpPr>
      <p:grpSp>
        <p:nvGrpSpPr>
          <p:cNvPr id="1191" name="Google Shape;1191;p18"/>
          <p:cNvGrpSpPr/>
          <p:nvPr/>
        </p:nvGrpSpPr>
        <p:grpSpPr>
          <a:xfrm flipH="1">
            <a:off x="122308" y="144742"/>
            <a:ext cx="8895562" cy="4967421"/>
            <a:chOff x="135794" y="68542"/>
            <a:chExt cx="8895562" cy="4967421"/>
          </a:xfrm>
        </p:grpSpPr>
        <p:grpSp>
          <p:nvGrpSpPr>
            <p:cNvPr id="1192" name="Google Shape;1192;p18"/>
            <p:cNvGrpSpPr/>
            <p:nvPr/>
          </p:nvGrpSpPr>
          <p:grpSpPr>
            <a:xfrm>
              <a:off x="135794" y="68542"/>
              <a:ext cx="8895562" cy="4967421"/>
              <a:chOff x="135794" y="68542"/>
              <a:chExt cx="8895562" cy="4967421"/>
            </a:xfrm>
          </p:grpSpPr>
          <p:grpSp>
            <p:nvGrpSpPr>
              <p:cNvPr id="1193" name="Google Shape;1193;p18"/>
              <p:cNvGrpSpPr/>
              <p:nvPr/>
            </p:nvGrpSpPr>
            <p:grpSpPr>
              <a:xfrm>
                <a:off x="135794" y="68542"/>
                <a:ext cx="8895562" cy="4967421"/>
                <a:chOff x="135794" y="68542"/>
                <a:chExt cx="8895562" cy="4967421"/>
              </a:xfrm>
            </p:grpSpPr>
            <p:sp>
              <p:nvSpPr>
                <p:cNvPr id="1194" name="Google Shape;1194;p18"/>
                <p:cNvSpPr/>
                <p:nvPr/>
              </p:nvSpPr>
              <p:spPr>
                <a:xfrm rot="5400000">
                  <a:off x="7101033" y="88735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nvGrpSpPr>
                <p:cNvPr id="1195" name="Google Shape;1195;p18"/>
                <p:cNvGrpSpPr/>
                <p:nvPr/>
              </p:nvGrpSpPr>
              <p:grpSpPr>
                <a:xfrm>
                  <a:off x="135794" y="68542"/>
                  <a:ext cx="8895562" cy="4967421"/>
                  <a:chOff x="135794" y="68542"/>
                  <a:chExt cx="8895562" cy="4967421"/>
                </a:xfrm>
              </p:grpSpPr>
              <p:grpSp>
                <p:nvGrpSpPr>
                  <p:cNvPr id="1196" name="Google Shape;1196;p18"/>
                  <p:cNvGrpSpPr/>
                  <p:nvPr/>
                </p:nvGrpSpPr>
                <p:grpSpPr>
                  <a:xfrm>
                    <a:off x="135794" y="68542"/>
                    <a:ext cx="8895562" cy="4967421"/>
                    <a:chOff x="135794" y="68542"/>
                    <a:chExt cx="8895562" cy="4967421"/>
                  </a:xfrm>
                </p:grpSpPr>
                <p:sp>
                  <p:nvSpPr>
                    <p:cNvPr id="1197" name="Google Shape;1197;p1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198" name="Google Shape;1198;p18"/>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199" name="Google Shape;1199;p1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00" name="Google Shape;1200;p18"/>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01" name="Google Shape;1201;p18"/>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02" name="Google Shape;1202;p18"/>
                    <p:cNvSpPr/>
                    <p:nvPr/>
                  </p:nvSpPr>
                  <p:spPr>
                    <a:xfrm rot="5400000" flipH="1">
                      <a:off x="470935" y="578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03" name="Google Shape;1203;p18"/>
                    <p:cNvSpPr/>
                    <p:nvPr/>
                  </p:nvSpPr>
                  <p:spPr>
                    <a:xfrm rot="-900406" flipH="1">
                      <a:off x="4621410" y="5574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04" name="Google Shape;1204;p18"/>
                    <p:cNvSpPr/>
                    <p:nvPr/>
                  </p:nvSpPr>
                  <p:spPr>
                    <a:xfrm rot="8100000" flipH="1">
                      <a:off x="4204394" y="84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05" name="Google Shape;1205;p18"/>
                    <p:cNvSpPr/>
                    <p:nvPr/>
                  </p:nvSpPr>
                  <p:spPr>
                    <a:xfrm rot="-5400000">
                      <a:off x="3039403" y="3713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206" name="Google Shape;1206;p18"/>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07" name="Google Shape;1207;p18"/>
                    <p:cNvSpPr/>
                    <p:nvPr/>
                  </p:nvSpPr>
                  <p:spPr>
                    <a:xfrm rot="6300406">
                      <a:off x="23011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08" name="Google Shape;1208;p1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09" name="Google Shape;1209;p1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210" name="Google Shape;1210;p1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211" name="Google Shape;1211;p18"/>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2" name="Google Shape;1212;p18"/>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13" name="Google Shape;1213;p18"/>
                    <p:cNvSpPr/>
                    <p:nvPr/>
                  </p:nvSpPr>
                  <p:spPr>
                    <a:xfrm rot="8100000" flipH="1">
                      <a:off x="75786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4" name="Google Shape;1214;p18"/>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15" name="Google Shape;1215;p18"/>
                    <p:cNvSpPr/>
                    <p:nvPr/>
                  </p:nvSpPr>
                  <p:spPr>
                    <a:xfrm>
                      <a:off x="8707514" y="8961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16" name="Google Shape;1216;p1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217" name="Google Shape;1217;p18"/>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8" name="Google Shape;1218;p18"/>
                    <p:cNvSpPr/>
                    <p:nvPr/>
                  </p:nvSpPr>
                  <p:spPr>
                    <a:xfrm rot="2700000">
                      <a:off x="2087466" y="44972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219" name="Google Shape;1219;p1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0" name="Google Shape;1220;p18"/>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21" name="Google Shape;1221;p1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2" name="Google Shape;1222;p1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23" name="Google Shape;1223;p1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24" name="Google Shape;1224;p18"/>
                    <p:cNvSpPr/>
                    <p:nvPr/>
                  </p:nvSpPr>
                  <p:spPr>
                    <a:xfrm rot="8100000" flipH="1">
                      <a:off x="8750269" y="4013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5" name="Google Shape;1225;p18"/>
                    <p:cNvSpPr/>
                    <p:nvPr/>
                  </p:nvSpPr>
                  <p:spPr>
                    <a:xfrm rot="2700000">
                      <a:off x="8598114" y="20295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26" name="Google Shape;1226;p1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27" name="Google Shape;1227;p18"/>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28" name="Google Shape;1228;p18"/>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29" name="Google Shape;1229;p18"/>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30" name="Google Shape;1230;p18"/>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31" name="Google Shape;1231;p18"/>
                    <p:cNvSpPr/>
                    <p:nvPr/>
                  </p:nvSpPr>
                  <p:spPr>
                    <a:xfrm rot="8100000" flipH="1">
                      <a:off x="3618269" y="4729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32" name="Google Shape;1232;p1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33" name="Google Shape;1233;p18"/>
                    <p:cNvSpPr/>
                    <p:nvPr/>
                  </p:nvSpPr>
                  <p:spPr>
                    <a:xfrm rot="8999773">
                      <a:off x="6027097" y="4054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34" name="Google Shape;1234;p18"/>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35" name="Google Shape;1235;p18"/>
                    <p:cNvSpPr/>
                    <p:nvPr/>
                  </p:nvSpPr>
                  <p:spPr>
                    <a:xfrm rot="2700000">
                      <a:off x="6706364" y="4494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36" name="Google Shape;1236;p18"/>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37" name="Google Shape;1237;p18"/>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38" name="Google Shape;1238;p18"/>
                    <p:cNvSpPr/>
                    <p:nvPr/>
                  </p:nvSpPr>
                  <p:spPr>
                    <a:xfrm rot="8100000" flipH="1">
                      <a:off x="5259694" y="4510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39" name="Google Shape;1239;p18"/>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40" name="Google Shape;1240;p18"/>
                    <p:cNvSpPr/>
                    <p:nvPr/>
                  </p:nvSpPr>
                  <p:spPr>
                    <a:xfrm rot="-5400000">
                      <a:off x="8568653" y="3271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1241" name="Google Shape;1241;p18"/>
                  <p:cNvGrpSpPr/>
                  <p:nvPr/>
                </p:nvGrpSpPr>
                <p:grpSpPr>
                  <a:xfrm rot="10800000">
                    <a:off x="657960" y="767236"/>
                    <a:ext cx="3061268" cy="3895909"/>
                    <a:chOff x="-2288847" y="1473292"/>
                    <a:chExt cx="3061268" cy="3895909"/>
                  </a:xfrm>
                </p:grpSpPr>
                <p:sp>
                  <p:nvSpPr>
                    <p:cNvPr id="1242" name="Google Shape;1242;p18"/>
                    <p:cNvSpPr/>
                    <p:nvPr/>
                  </p:nvSpPr>
                  <p:spPr>
                    <a:xfrm rot="8999773">
                      <a:off x="658084" y="14986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43" name="Google Shape;1243;p18"/>
                    <p:cNvSpPr/>
                    <p:nvPr/>
                  </p:nvSpPr>
                  <p:spPr>
                    <a:xfrm rot="2700000">
                      <a:off x="-1238234" y="51518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44" name="Google Shape;1244;p18"/>
                    <p:cNvSpPr/>
                    <p:nvPr/>
                  </p:nvSpPr>
                  <p:spPr>
                    <a:xfrm rot="6300406">
                      <a:off x="-2307305" y="52882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1245" name="Google Shape;1245;p18"/>
              <p:cNvSpPr/>
              <p:nvPr/>
            </p:nvSpPr>
            <p:spPr>
              <a:xfrm>
                <a:off x="7971000" y="40716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246" name="Google Shape;1246;p18"/>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47" name="Google Shape;1247;p18"/>
            <p:cNvSpPr/>
            <p:nvPr/>
          </p:nvSpPr>
          <p:spPr>
            <a:xfrm rot="-2700000">
              <a:off x="7827490" y="9993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48" name="Google Shape;1248;p18"/>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49" name="Google Shape;1249;p18"/>
            <p:cNvSpPr/>
            <p:nvPr/>
          </p:nvSpPr>
          <p:spPr>
            <a:xfrm rot="8100000">
              <a:off x="2648340" y="4067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50" name="Google Shape;1250;p18"/>
            <p:cNvSpPr/>
            <p:nvPr/>
          </p:nvSpPr>
          <p:spPr>
            <a:xfrm rot="-4499594">
              <a:off x="3417737" y="41608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251" name="Google Shape;1251;p18"/>
          <p:cNvSpPr txBox="1">
            <a:spLocks noGrp="1"/>
          </p:cNvSpPr>
          <p:nvPr>
            <p:ph type="subTitle" idx="1"/>
          </p:nvPr>
        </p:nvSpPr>
        <p:spPr>
          <a:xfrm>
            <a:off x="4872750" y="2501888"/>
            <a:ext cx="3209100" cy="1149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2" name="Google Shape;1252;p18"/>
          <p:cNvSpPr txBox="1">
            <a:spLocks noGrp="1"/>
          </p:cNvSpPr>
          <p:nvPr>
            <p:ph type="title"/>
          </p:nvPr>
        </p:nvSpPr>
        <p:spPr>
          <a:xfrm>
            <a:off x="4872750" y="1605438"/>
            <a:ext cx="3209100" cy="896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45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0419674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5">
  <p:cSld name="Title and Text 5">
    <p:bg>
      <p:bgPr>
        <a:solidFill>
          <a:schemeClr val="lt1"/>
        </a:solidFill>
        <a:effectLst/>
      </p:bgPr>
    </p:bg>
    <p:spTree>
      <p:nvGrpSpPr>
        <p:cNvPr id="1" name="Shape 1314"/>
        <p:cNvGrpSpPr/>
        <p:nvPr/>
      </p:nvGrpSpPr>
      <p:grpSpPr>
        <a:xfrm>
          <a:off x="0" y="0"/>
          <a:ext cx="0" cy="0"/>
          <a:chOff x="0" y="0"/>
          <a:chExt cx="0" cy="0"/>
        </a:xfrm>
      </p:grpSpPr>
      <p:grpSp>
        <p:nvGrpSpPr>
          <p:cNvPr id="1315" name="Google Shape;1315;p20"/>
          <p:cNvGrpSpPr/>
          <p:nvPr/>
        </p:nvGrpSpPr>
        <p:grpSpPr>
          <a:xfrm>
            <a:off x="122308" y="68542"/>
            <a:ext cx="8895562" cy="4967421"/>
            <a:chOff x="122308" y="68542"/>
            <a:chExt cx="8895562" cy="4967421"/>
          </a:xfrm>
        </p:grpSpPr>
        <p:grpSp>
          <p:nvGrpSpPr>
            <p:cNvPr id="1316" name="Google Shape;1316;p20"/>
            <p:cNvGrpSpPr/>
            <p:nvPr/>
          </p:nvGrpSpPr>
          <p:grpSpPr>
            <a:xfrm flipH="1">
              <a:off x="122308" y="68542"/>
              <a:ext cx="8895562" cy="4967421"/>
              <a:chOff x="135794" y="68542"/>
              <a:chExt cx="8895562" cy="4967421"/>
            </a:xfrm>
          </p:grpSpPr>
          <p:grpSp>
            <p:nvGrpSpPr>
              <p:cNvPr id="1317" name="Google Shape;1317;p20"/>
              <p:cNvGrpSpPr/>
              <p:nvPr/>
            </p:nvGrpSpPr>
            <p:grpSpPr>
              <a:xfrm>
                <a:off x="135794" y="68542"/>
                <a:ext cx="8895562" cy="4967421"/>
                <a:chOff x="135794" y="68542"/>
                <a:chExt cx="8895562" cy="4967421"/>
              </a:xfrm>
            </p:grpSpPr>
            <p:grpSp>
              <p:nvGrpSpPr>
                <p:cNvPr id="1318" name="Google Shape;1318;p20"/>
                <p:cNvGrpSpPr/>
                <p:nvPr/>
              </p:nvGrpSpPr>
              <p:grpSpPr>
                <a:xfrm>
                  <a:off x="135794" y="68542"/>
                  <a:ext cx="8895562" cy="4967421"/>
                  <a:chOff x="135794" y="68542"/>
                  <a:chExt cx="8895562" cy="4967421"/>
                </a:xfrm>
              </p:grpSpPr>
              <p:grpSp>
                <p:nvGrpSpPr>
                  <p:cNvPr id="1319" name="Google Shape;1319;p20"/>
                  <p:cNvGrpSpPr/>
                  <p:nvPr/>
                </p:nvGrpSpPr>
                <p:grpSpPr>
                  <a:xfrm rot="10800000">
                    <a:off x="7868647" y="1236600"/>
                    <a:ext cx="456959" cy="2111662"/>
                    <a:chOff x="8524342" y="1674075"/>
                    <a:chExt cx="456959" cy="2111662"/>
                  </a:xfrm>
                </p:grpSpPr>
                <p:sp>
                  <p:nvSpPr>
                    <p:cNvPr id="1320" name="Google Shape;1320;p20"/>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21" name="Google Shape;1321;p2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22" name="Google Shape;1322;p20"/>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23" name="Google Shape;1323;p20"/>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1324" name="Google Shape;1324;p20"/>
                  <p:cNvGrpSpPr/>
                  <p:nvPr/>
                </p:nvGrpSpPr>
                <p:grpSpPr>
                  <a:xfrm>
                    <a:off x="135794" y="68542"/>
                    <a:ext cx="8895562" cy="4967421"/>
                    <a:chOff x="135794" y="68542"/>
                    <a:chExt cx="8895562" cy="4967421"/>
                  </a:xfrm>
                </p:grpSpPr>
                <p:grpSp>
                  <p:nvGrpSpPr>
                    <p:cNvPr id="1325" name="Google Shape;1325;p20"/>
                    <p:cNvGrpSpPr/>
                    <p:nvPr/>
                  </p:nvGrpSpPr>
                  <p:grpSpPr>
                    <a:xfrm>
                      <a:off x="135794" y="68542"/>
                      <a:ext cx="8895562" cy="4967421"/>
                      <a:chOff x="135794" y="68542"/>
                      <a:chExt cx="8895562" cy="4967421"/>
                    </a:xfrm>
                  </p:grpSpPr>
                  <p:sp>
                    <p:nvSpPr>
                      <p:cNvPr id="1326" name="Google Shape;1326;p20"/>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27" name="Google Shape;1327;p20"/>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28" name="Google Shape;1328;p20"/>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29" name="Google Shape;1329;p20"/>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30" name="Google Shape;1330;p20"/>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31" name="Google Shape;1331;p20"/>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32" name="Google Shape;1332;p20"/>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33" name="Google Shape;1333;p20"/>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34" name="Google Shape;1334;p20"/>
                      <p:cNvSpPr/>
                      <p:nvPr/>
                    </p:nvSpPr>
                    <p:spPr>
                      <a:xfrm rot="6300406">
                        <a:off x="2834574" y="2717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35" name="Google Shape;1335;p20"/>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36" name="Google Shape;1336;p20"/>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37" name="Google Shape;1337;p20"/>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338" name="Google Shape;1338;p20"/>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39" name="Google Shape;1339;p20"/>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340" name="Google Shape;1340;p20"/>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41" name="Google Shape;1341;p20"/>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42" name="Google Shape;1342;p20"/>
                      <p:cNvSpPr/>
                      <p:nvPr/>
                    </p:nvSpPr>
                    <p:spPr>
                      <a:xfrm rot="-10594826" flipH="1">
                        <a:off x="2806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43" name="Google Shape;1343;p20"/>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44" name="Google Shape;1344;p20"/>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45" name="Google Shape;1345;p20"/>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46" name="Google Shape;1346;p20"/>
                      <p:cNvSpPr/>
                      <p:nvPr/>
                    </p:nvSpPr>
                    <p:spPr>
                      <a:xfrm rot="2700000">
                        <a:off x="1935066" y="4802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47" name="Google Shape;1347;p20"/>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48" name="Google Shape;1348;p20"/>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49" name="Google Shape;1349;p20"/>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50" name="Google Shape;1350;p20"/>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51" name="Google Shape;1351;p2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52" name="Google Shape;1352;p20"/>
                      <p:cNvSpPr/>
                      <p:nvPr/>
                    </p:nvSpPr>
                    <p:spPr>
                      <a:xfrm rot="8100000" flipH="1">
                        <a:off x="8826469" y="3708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53" name="Google Shape;1353;p20"/>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54" name="Google Shape;1354;p20"/>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55" name="Google Shape;1355;p20"/>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56" name="Google Shape;1356;p20"/>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57" name="Google Shape;1357;p20"/>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58" name="Google Shape;1358;p20"/>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59" name="Google Shape;1359;p20"/>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60" name="Google Shape;1360;p20"/>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61" name="Google Shape;1361;p20"/>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62" name="Google Shape;1362;p20"/>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363" name="Google Shape;1363;p20"/>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64" name="Google Shape;1364;p20"/>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65" name="Google Shape;1365;p20"/>
                      <p:cNvSpPr/>
                      <p:nvPr/>
                    </p:nvSpPr>
                    <p:spPr>
                      <a:xfrm rot="-5400000">
                        <a:off x="8568653" y="3271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1366" name="Google Shape;1366;p20"/>
                    <p:cNvSpPr/>
                    <p:nvPr/>
                  </p:nvSpPr>
                  <p:spPr>
                    <a:xfrm rot="-4499594">
                      <a:off x="11144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1367" name="Google Shape;1367;p20"/>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368" name="Google Shape;1368;p20"/>
              <p:cNvSpPr/>
              <p:nvPr/>
            </p:nvSpPr>
            <p:spPr>
              <a:xfrm rot="-2700000">
                <a:off x="1246965" y="34801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69" name="Google Shape;1369;p20"/>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0" name="Google Shape;1370;p20"/>
              <p:cNvSpPr/>
              <p:nvPr/>
            </p:nvSpPr>
            <p:spPr>
              <a:xfrm rot="6300406">
                <a:off x="7533437" y="16793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71" name="Google Shape;1371;p20"/>
              <p:cNvSpPr/>
              <p:nvPr/>
            </p:nvSpPr>
            <p:spPr>
              <a:xfrm rot="-2700000">
                <a:off x="7522690" y="11517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72" name="Google Shape;1372;p20"/>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3" name="Google Shape;1373;p20"/>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74" name="Google Shape;1374;p20"/>
              <p:cNvSpPr/>
              <p:nvPr/>
            </p:nvSpPr>
            <p:spPr>
              <a:xfrm rot="-4499594">
                <a:off x="1580237" y="16822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5" name="Google Shape;1375;p20"/>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1376" name="Google Shape;1376;p20"/>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377" name="Google Shape;1377;p20"/>
          <p:cNvSpPr/>
          <p:nvPr/>
        </p:nvSpPr>
        <p:spPr>
          <a:xfrm>
            <a:off x="702750" y="540000"/>
            <a:ext cx="77385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8" name="Google Shape;1378;p20"/>
          <p:cNvSpPr txBox="1">
            <a:spLocks noGrp="1"/>
          </p:cNvSpPr>
          <p:nvPr>
            <p:ph type="subTitle" idx="1"/>
          </p:nvPr>
        </p:nvSpPr>
        <p:spPr>
          <a:xfrm>
            <a:off x="2953375" y="2617500"/>
            <a:ext cx="3237300" cy="796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9" name="Google Shape;1379;p20"/>
          <p:cNvSpPr txBox="1">
            <a:spLocks noGrp="1"/>
          </p:cNvSpPr>
          <p:nvPr>
            <p:ph type="title"/>
          </p:nvPr>
        </p:nvSpPr>
        <p:spPr>
          <a:xfrm>
            <a:off x="2953625" y="1729800"/>
            <a:ext cx="3237000" cy="887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45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982804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6">
  <p:cSld name="Title and Text 6">
    <p:bg>
      <p:bgPr>
        <a:solidFill>
          <a:schemeClr val="lt1"/>
        </a:solidFill>
        <a:effectLst/>
      </p:bgPr>
    </p:bg>
    <p:spTree>
      <p:nvGrpSpPr>
        <p:cNvPr id="1" name="Shape 1380"/>
        <p:cNvGrpSpPr/>
        <p:nvPr/>
      </p:nvGrpSpPr>
      <p:grpSpPr>
        <a:xfrm>
          <a:off x="0" y="0"/>
          <a:ext cx="0" cy="0"/>
          <a:chOff x="0" y="0"/>
          <a:chExt cx="0" cy="0"/>
        </a:xfrm>
      </p:grpSpPr>
      <p:grpSp>
        <p:nvGrpSpPr>
          <p:cNvPr id="1381" name="Google Shape;1381;p21"/>
          <p:cNvGrpSpPr/>
          <p:nvPr/>
        </p:nvGrpSpPr>
        <p:grpSpPr>
          <a:xfrm>
            <a:off x="122308" y="68542"/>
            <a:ext cx="8895562" cy="4967421"/>
            <a:chOff x="122308" y="68542"/>
            <a:chExt cx="8895562" cy="4967421"/>
          </a:xfrm>
        </p:grpSpPr>
        <p:grpSp>
          <p:nvGrpSpPr>
            <p:cNvPr id="1382" name="Google Shape;1382;p21"/>
            <p:cNvGrpSpPr/>
            <p:nvPr/>
          </p:nvGrpSpPr>
          <p:grpSpPr>
            <a:xfrm>
              <a:off x="122308" y="68542"/>
              <a:ext cx="8895562" cy="4967421"/>
              <a:chOff x="122308" y="68542"/>
              <a:chExt cx="8895562" cy="4967421"/>
            </a:xfrm>
          </p:grpSpPr>
          <p:grpSp>
            <p:nvGrpSpPr>
              <p:cNvPr id="1383" name="Google Shape;1383;p21"/>
              <p:cNvGrpSpPr/>
              <p:nvPr/>
            </p:nvGrpSpPr>
            <p:grpSpPr>
              <a:xfrm flipH="1">
                <a:off x="122308" y="68542"/>
                <a:ext cx="8895562" cy="4967421"/>
                <a:chOff x="135794" y="68542"/>
                <a:chExt cx="8895562" cy="4967421"/>
              </a:xfrm>
            </p:grpSpPr>
            <p:grpSp>
              <p:nvGrpSpPr>
                <p:cNvPr id="1384" name="Google Shape;1384;p21"/>
                <p:cNvGrpSpPr/>
                <p:nvPr/>
              </p:nvGrpSpPr>
              <p:grpSpPr>
                <a:xfrm>
                  <a:off x="135794" y="68542"/>
                  <a:ext cx="8895562" cy="4967421"/>
                  <a:chOff x="135794" y="68542"/>
                  <a:chExt cx="8895562" cy="4967421"/>
                </a:xfrm>
              </p:grpSpPr>
              <p:grpSp>
                <p:nvGrpSpPr>
                  <p:cNvPr id="1385" name="Google Shape;1385;p21"/>
                  <p:cNvGrpSpPr/>
                  <p:nvPr/>
                </p:nvGrpSpPr>
                <p:grpSpPr>
                  <a:xfrm>
                    <a:off x="135794" y="68542"/>
                    <a:ext cx="8895562" cy="4967421"/>
                    <a:chOff x="135794" y="68542"/>
                    <a:chExt cx="8895562" cy="4967421"/>
                  </a:xfrm>
                </p:grpSpPr>
                <p:grpSp>
                  <p:nvGrpSpPr>
                    <p:cNvPr id="1386" name="Google Shape;1386;p21"/>
                    <p:cNvGrpSpPr/>
                    <p:nvPr/>
                  </p:nvGrpSpPr>
                  <p:grpSpPr>
                    <a:xfrm rot="10800000">
                      <a:off x="7868647" y="1236600"/>
                      <a:ext cx="456959" cy="2111662"/>
                      <a:chOff x="8524342" y="1674075"/>
                      <a:chExt cx="456959" cy="2111662"/>
                    </a:xfrm>
                  </p:grpSpPr>
                  <p:sp>
                    <p:nvSpPr>
                      <p:cNvPr id="1387" name="Google Shape;1387;p21"/>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88" name="Google Shape;1388;p2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89" name="Google Shape;1389;p21"/>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90" name="Google Shape;1390;p21"/>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1391" name="Google Shape;1391;p21"/>
                    <p:cNvGrpSpPr/>
                    <p:nvPr/>
                  </p:nvGrpSpPr>
                  <p:grpSpPr>
                    <a:xfrm>
                      <a:off x="135794" y="68542"/>
                      <a:ext cx="8895562" cy="4967421"/>
                      <a:chOff x="135794" y="68542"/>
                      <a:chExt cx="8895562" cy="4967421"/>
                    </a:xfrm>
                  </p:grpSpPr>
                  <p:grpSp>
                    <p:nvGrpSpPr>
                      <p:cNvPr id="1392" name="Google Shape;1392;p21"/>
                      <p:cNvGrpSpPr/>
                      <p:nvPr/>
                    </p:nvGrpSpPr>
                    <p:grpSpPr>
                      <a:xfrm>
                        <a:off x="135794" y="68542"/>
                        <a:ext cx="8895562" cy="4967421"/>
                        <a:chOff x="135794" y="68542"/>
                        <a:chExt cx="8895562" cy="4967421"/>
                      </a:xfrm>
                    </p:grpSpPr>
                    <p:sp>
                      <p:nvSpPr>
                        <p:cNvPr id="1393" name="Google Shape;1393;p21"/>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94" name="Google Shape;1394;p21"/>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95" name="Google Shape;1395;p21"/>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96" name="Google Shape;1396;p21"/>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97" name="Google Shape;1397;p21"/>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98" name="Google Shape;1398;p21"/>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99" name="Google Shape;1399;p21"/>
                        <p:cNvSpPr/>
                        <p:nvPr/>
                      </p:nvSpPr>
                      <p:spPr>
                        <a:xfrm rot="8100000" flipH="1">
                          <a:off x="1232594" y="921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0" name="Google Shape;1400;p21"/>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01" name="Google Shape;1401;p21"/>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402" name="Google Shape;1402;p21"/>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403" name="Google Shape;1403;p21"/>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404" name="Google Shape;1404;p21"/>
                        <p:cNvSpPr/>
                        <p:nvPr/>
                      </p:nvSpPr>
                      <p:spPr>
                        <a:xfrm rot="8999773">
                          <a:off x="143059" y="2694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5" name="Google Shape;1405;p21"/>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406" name="Google Shape;1406;p21"/>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7" name="Google Shape;1407;p21"/>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08" name="Google Shape;1408;p21"/>
                        <p:cNvSpPr/>
                        <p:nvPr/>
                      </p:nvSpPr>
                      <p:spPr>
                        <a:xfrm rot="-10594826" flipH="1">
                          <a:off x="2806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409" name="Google Shape;1409;p21"/>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10" name="Google Shape;1410;p21"/>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411" name="Google Shape;1411;p21"/>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12" name="Google Shape;1412;p21"/>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3" name="Google Shape;1413;p21"/>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14" name="Google Shape;1414;p21"/>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5" name="Google Shape;1415;p21"/>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16" name="Google Shape;1416;p2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17" name="Google Shape;1417;p21"/>
                        <p:cNvSpPr/>
                        <p:nvPr/>
                      </p:nvSpPr>
                      <p:spPr>
                        <a:xfrm rot="8100000" flipH="1">
                          <a:off x="8674069" y="3632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8" name="Google Shape;1418;p21"/>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419" name="Google Shape;1419;p21"/>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20" name="Google Shape;1420;p21"/>
                        <p:cNvSpPr/>
                        <p:nvPr/>
                      </p:nvSpPr>
                      <p:spPr>
                        <a:xfrm>
                          <a:off x="3005139" y="49308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21" name="Google Shape;1421;p21"/>
                        <p:cNvSpPr/>
                        <p:nvPr/>
                      </p:nvSpPr>
                      <p:spPr>
                        <a:xfrm rot="2700000">
                          <a:off x="4401664" y="49172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422" name="Google Shape;1422;p21"/>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423" name="Google Shape;1423;p21"/>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24" name="Google Shape;1424;p21"/>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25" name="Google Shape;1425;p21"/>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26" name="Google Shape;1426;p21"/>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27" name="Google Shape;1427;p21"/>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428" name="Google Shape;1428;p21"/>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29" name="Google Shape;1429;p21"/>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30" name="Google Shape;1430;p21"/>
                        <p:cNvSpPr/>
                        <p:nvPr/>
                      </p:nvSpPr>
                      <p:spPr>
                        <a:xfrm rot="-5400000">
                          <a:off x="8340053" y="4033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1431" name="Google Shape;1431;p21"/>
                      <p:cNvSpPr/>
                      <p:nvPr/>
                    </p:nvSpPr>
                    <p:spPr>
                      <a:xfrm rot="-4499594">
                        <a:off x="8096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1432" name="Google Shape;1432;p21"/>
                  <p:cNvSpPr/>
                  <p:nvPr/>
                </p:nvSpPr>
                <p:spPr>
                  <a:xfrm>
                    <a:off x="8336925" y="585338"/>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33" name="Google Shape;1433;p21"/>
                <p:cNvSpPr/>
                <p:nvPr/>
              </p:nvSpPr>
              <p:spPr>
                <a:xfrm rot="-2700000">
                  <a:off x="942165" y="3784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34" name="Google Shape;1434;p21"/>
                <p:cNvSpPr/>
                <p:nvPr/>
              </p:nvSpPr>
              <p:spPr>
                <a:xfrm rot="6300406">
                  <a:off x="1273495" y="39770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35" name="Google Shape;1435;p21"/>
                <p:cNvSpPr/>
                <p:nvPr/>
              </p:nvSpPr>
              <p:spPr>
                <a:xfrm rot="6300406">
                  <a:off x="7762037" y="19841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36" name="Google Shape;1436;p21"/>
                <p:cNvSpPr/>
                <p:nvPr/>
              </p:nvSpPr>
              <p:spPr>
                <a:xfrm rot="-2700000">
                  <a:off x="76750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37" name="Google Shape;1437;p21"/>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38" name="Google Shape;1438;p21"/>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39" name="Google Shape;1439;p21"/>
                <p:cNvSpPr/>
                <p:nvPr/>
              </p:nvSpPr>
              <p:spPr>
                <a:xfrm rot="-4499594">
                  <a:off x="14278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40" name="Google Shape;1440;p21"/>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1441" name="Google Shape;1441;p21"/>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42" name="Google Shape;1442;p21"/>
            <p:cNvSpPr/>
            <p:nvPr/>
          </p:nvSpPr>
          <p:spPr>
            <a:xfrm flipH="1">
              <a:off x="7837439" y="247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43" name="Google Shape;1443;p21"/>
          <p:cNvSpPr/>
          <p:nvPr/>
        </p:nvSpPr>
        <p:spPr>
          <a:xfrm>
            <a:off x="720000" y="538375"/>
            <a:ext cx="7704000" cy="40749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4" name="Google Shape;1444;p21"/>
          <p:cNvSpPr txBox="1">
            <a:spLocks noGrp="1"/>
          </p:cNvSpPr>
          <p:nvPr>
            <p:ph type="subTitle" idx="1"/>
          </p:nvPr>
        </p:nvSpPr>
        <p:spPr>
          <a:xfrm>
            <a:off x="2539250" y="1827625"/>
            <a:ext cx="4065600" cy="14883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5" name="Google Shape;1445;p21"/>
          <p:cNvSpPr txBox="1">
            <a:spLocks noGrp="1"/>
          </p:cNvSpPr>
          <p:nvPr>
            <p:ph type="title"/>
          </p:nvPr>
        </p:nvSpPr>
        <p:spPr>
          <a:xfrm>
            <a:off x="2076500" y="540000"/>
            <a:ext cx="4991100" cy="612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3764664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5"/>
        <p:cNvGrpSpPr/>
        <p:nvPr/>
      </p:nvGrpSpPr>
      <p:grpSpPr>
        <a:xfrm>
          <a:off x="0" y="0"/>
          <a:ext cx="0" cy="0"/>
          <a:chOff x="0" y="0"/>
          <a:chExt cx="0" cy="0"/>
        </a:xfrm>
      </p:grpSpPr>
      <p:sp>
        <p:nvSpPr>
          <p:cNvPr id="46" name="Google Shape;46;p4"/>
          <p:cNvSpPr txBox="1">
            <a:spLocks noGrp="1"/>
          </p:cNvSpPr>
          <p:nvPr>
            <p:ph type="body" idx="1"/>
          </p:nvPr>
        </p:nvSpPr>
        <p:spPr>
          <a:xfrm>
            <a:off x="758775" y="1129650"/>
            <a:ext cx="7626300" cy="34743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rgbClr val="434343"/>
              </a:buClr>
              <a:buSzPts val="1200"/>
              <a:buFont typeface="Livvic"/>
              <a:buAutoNum type="arabicPeriod"/>
              <a:defRPr sz="1200"/>
            </a:lvl1pPr>
            <a:lvl2pPr marL="914400" lvl="1" indent="-304800">
              <a:spcBef>
                <a:spcPts val="0"/>
              </a:spcBef>
              <a:spcAft>
                <a:spcPts val="0"/>
              </a:spcAft>
              <a:buClr>
                <a:srgbClr val="434343"/>
              </a:buClr>
              <a:buSzPts val="1200"/>
              <a:buFont typeface="Roboto Condensed Light"/>
              <a:buAutoNum type="alphaLcPeriod"/>
              <a:defRPr/>
            </a:lvl2pPr>
            <a:lvl3pPr marL="1371600" lvl="2" indent="-304800">
              <a:spcBef>
                <a:spcPts val="0"/>
              </a:spcBef>
              <a:spcAft>
                <a:spcPts val="0"/>
              </a:spcAft>
              <a:buClr>
                <a:srgbClr val="434343"/>
              </a:buClr>
              <a:buSzPts val="1200"/>
              <a:buFont typeface="Roboto Condensed Light"/>
              <a:buAutoNum type="romanLcPeriod"/>
              <a:defRPr/>
            </a:lvl3pPr>
            <a:lvl4pPr marL="1828800" lvl="3" indent="-304800">
              <a:spcBef>
                <a:spcPts val="0"/>
              </a:spcBef>
              <a:spcAft>
                <a:spcPts val="0"/>
              </a:spcAft>
              <a:buClr>
                <a:srgbClr val="434343"/>
              </a:buClr>
              <a:buSzPts val="1200"/>
              <a:buFont typeface="Roboto Condensed Light"/>
              <a:buAutoNum type="arabicPeriod"/>
              <a:defRPr/>
            </a:lvl4pPr>
            <a:lvl5pPr marL="2286000" lvl="4" indent="-304800">
              <a:spcBef>
                <a:spcPts val="0"/>
              </a:spcBef>
              <a:spcAft>
                <a:spcPts val="0"/>
              </a:spcAft>
              <a:buClr>
                <a:srgbClr val="434343"/>
              </a:buClr>
              <a:buSzPts val="1200"/>
              <a:buFont typeface="Roboto Condensed Light"/>
              <a:buAutoNum type="alphaLcPeriod"/>
              <a:defRPr/>
            </a:lvl5pPr>
            <a:lvl6pPr marL="2743200" lvl="5" indent="-304800">
              <a:spcBef>
                <a:spcPts val="0"/>
              </a:spcBef>
              <a:spcAft>
                <a:spcPts val="0"/>
              </a:spcAft>
              <a:buClr>
                <a:srgbClr val="434343"/>
              </a:buClr>
              <a:buSzPts val="1200"/>
              <a:buFont typeface="Roboto Condensed Light"/>
              <a:buAutoNum type="romanLcPeriod"/>
              <a:defRPr/>
            </a:lvl6pPr>
            <a:lvl7pPr marL="3200400" lvl="6" indent="-304800">
              <a:spcBef>
                <a:spcPts val="0"/>
              </a:spcBef>
              <a:spcAft>
                <a:spcPts val="0"/>
              </a:spcAft>
              <a:buClr>
                <a:srgbClr val="434343"/>
              </a:buClr>
              <a:buSzPts val="1200"/>
              <a:buFont typeface="Roboto Condensed Light"/>
              <a:buAutoNum type="arabicPeriod"/>
              <a:defRPr/>
            </a:lvl7pPr>
            <a:lvl8pPr marL="3657600" lvl="7" indent="-304800">
              <a:spcBef>
                <a:spcPts val="0"/>
              </a:spcBef>
              <a:spcAft>
                <a:spcPts val="0"/>
              </a:spcAft>
              <a:buClr>
                <a:srgbClr val="434343"/>
              </a:buClr>
              <a:buSzPts val="1200"/>
              <a:buFont typeface="Roboto Condensed Light"/>
              <a:buAutoNum type="alphaLcPeriod"/>
              <a:defRPr/>
            </a:lvl8pPr>
            <a:lvl9pPr marL="4114800" lvl="8" indent="-304800">
              <a:spcBef>
                <a:spcPts val="0"/>
              </a:spcBef>
              <a:spcAft>
                <a:spcPts val="0"/>
              </a:spcAft>
              <a:buClr>
                <a:srgbClr val="434343"/>
              </a:buClr>
              <a:buSzPts val="1200"/>
              <a:buFont typeface="Roboto Condensed Light"/>
              <a:buAutoNum type="romanLcPeriod"/>
              <a:defRPr/>
            </a:lvl9pPr>
          </a:lstStyle>
          <a:p>
            <a:endParaRPr/>
          </a:p>
        </p:txBody>
      </p:sp>
      <p:sp>
        <p:nvSpPr>
          <p:cNvPr id="47" name="Google Shape;47;p4"/>
          <p:cNvSpPr txBox="1">
            <a:spLocks noGrp="1"/>
          </p:cNvSpPr>
          <p:nvPr>
            <p:ph type="title"/>
          </p:nvPr>
        </p:nvSpPr>
        <p:spPr>
          <a:xfrm>
            <a:off x="758775" y="391234"/>
            <a:ext cx="76263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030"/>
        <p:cNvGrpSpPr/>
        <p:nvPr/>
      </p:nvGrpSpPr>
      <p:grpSpPr>
        <a:xfrm>
          <a:off x="0" y="0"/>
          <a:ext cx="0" cy="0"/>
          <a:chOff x="0" y="0"/>
          <a:chExt cx="0" cy="0"/>
        </a:xfrm>
      </p:grpSpPr>
      <p:grpSp>
        <p:nvGrpSpPr>
          <p:cNvPr id="2031" name="Google Shape;2031;p33"/>
          <p:cNvGrpSpPr/>
          <p:nvPr/>
        </p:nvGrpSpPr>
        <p:grpSpPr>
          <a:xfrm>
            <a:off x="61069" y="68542"/>
            <a:ext cx="9027322" cy="5041129"/>
            <a:chOff x="61069" y="68542"/>
            <a:chExt cx="9027322" cy="5041129"/>
          </a:xfrm>
        </p:grpSpPr>
        <p:sp>
          <p:nvSpPr>
            <p:cNvPr id="2032" name="Google Shape;2032;p33"/>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3" name="Google Shape;2033;p3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34" name="Google Shape;2034;p3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35" name="Google Shape;2035;p3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36" name="Google Shape;2036;p3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37" name="Google Shape;2037;p33"/>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8" name="Google Shape;2038;p3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39" name="Google Shape;2039;p3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40" name="Google Shape;2040;p3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1" name="Google Shape;2041;p3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2" name="Google Shape;2042;p33"/>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43" name="Google Shape;2043;p3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4" name="Google Shape;2044;p33"/>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45" name="Google Shape;2045;p3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46" name="Google Shape;2046;p3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7" name="Google Shape;2047;p33"/>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8" name="Google Shape;2048;p33"/>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49" name="Google Shape;2049;p3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50" name="Google Shape;2050;p33"/>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1" name="Google Shape;2051;p3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52" name="Google Shape;2052;p3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53" name="Google Shape;2053;p33"/>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54" name="Google Shape;2054;p33"/>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5" name="Google Shape;2055;p3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56" name="Google Shape;2056;p33"/>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57" name="Google Shape;2057;p3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58" name="Google Shape;2058;p33"/>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059" name="Google Shape;2059;p3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0" name="Google Shape;2060;p33"/>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61" name="Google Shape;2061;p3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2" name="Google Shape;2062;p3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3" name="Google Shape;2063;p3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4" name="Google Shape;2064;p3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5" name="Google Shape;2065;p33"/>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66" name="Google Shape;2066;p3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7" name="Google Shape;2067;p3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68" name="Google Shape;2068;p3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9" name="Google Shape;2069;p3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0" name="Google Shape;2070;p3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1" name="Google Shape;2071;p3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72" name="Google Shape;2072;p3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73" name="Google Shape;2073;p3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74" name="Google Shape;2074;p3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5" name="Google Shape;2075;p3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6" name="Google Shape;2076;p3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77" name="Google Shape;2077;p3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8" name="Google Shape;2078;p3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9" name="Google Shape;2079;p3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80" name="Google Shape;2080;p3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81" name="Google Shape;2081;p3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82" name="Google Shape;2082;p3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83" name="Google Shape;2083;p3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084" name="Google Shape;2084;p33"/>
          <p:cNvSpPr/>
          <p:nvPr/>
        </p:nvSpPr>
        <p:spPr>
          <a:xfrm>
            <a:off x="311400" y="310100"/>
            <a:ext cx="8521200" cy="45234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5" name="Google Shape;2085;p33"/>
          <p:cNvSpPr txBox="1">
            <a:spLocks noGrp="1"/>
          </p:cNvSpPr>
          <p:nvPr>
            <p:ph type="title"/>
          </p:nvPr>
        </p:nvSpPr>
        <p:spPr>
          <a:xfrm>
            <a:off x="720887" y="1782063"/>
            <a:ext cx="25524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86" name="Google Shape;2086;p33"/>
          <p:cNvSpPr txBox="1">
            <a:spLocks noGrp="1"/>
          </p:cNvSpPr>
          <p:nvPr>
            <p:ph type="subTitle" idx="1"/>
          </p:nvPr>
        </p:nvSpPr>
        <p:spPr>
          <a:xfrm>
            <a:off x="720887" y="2292388"/>
            <a:ext cx="2552400" cy="4848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7" name="Google Shape;2087;p33"/>
          <p:cNvSpPr txBox="1">
            <a:spLocks noGrp="1"/>
          </p:cNvSpPr>
          <p:nvPr>
            <p:ph type="title" idx="2"/>
          </p:nvPr>
        </p:nvSpPr>
        <p:spPr>
          <a:xfrm>
            <a:off x="5872486" y="1782063"/>
            <a:ext cx="25524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88" name="Google Shape;2088;p33"/>
          <p:cNvSpPr txBox="1">
            <a:spLocks noGrp="1"/>
          </p:cNvSpPr>
          <p:nvPr>
            <p:ph type="subTitle" idx="3"/>
          </p:nvPr>
        </p:nvSpPr>
        <p:spPr>
          <a:xfrm>
            <a:off x="5872486" y="2292388"/>
            <a:ext cx="2552400" cy="484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9" name="Google Shape;2089;p33"/>
          <p:cNvSpPr txBox="1">
            <a:spLocks noGrp="1"/>
          </p:cNvSpPr>
          <p:nvPr>
            <p:ph type="title" idx="4"/>
          </p:nvPr>
        </p:nvSpPr>
        <p:spPr>
          <a:xfrm>
            <a:off x="720887" y="3150238"/>
            <a:ext cx="25524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90" name="Google Shape;2090;p33"/>
          <p:cNvSpPr txBox="1">
            <a:spLocks noGrp="1"/>
          </p:cNvSpPr>
          <p:nvPr>
            <p:ph type="subTitle" idx="5"/>
          </p:nvPr>
        </p:nvSpPr>
        <p:spPr>
          <a:xfrm>
            <a:off x="720887" y="3660563"/>
            <a:ext cx="2552400" cy="4848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1" name="Google Shape;2091;p33"/>
          <p:cNvSpPr txBox="1">
            <a:spLocks noGrp="1"/>
          </p:cNvSpPr>
          <p:nvPr>
            <p:ph type="title" idx="6"/>
          </p:nvPr>
        </p:nvSpPr>
        <p:spPr>
          <a:xfrm>
            <a:off x="5872486" y="3150238"/>
            <a:ext cx="25524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92" name="Google Shape;2092;p33"/>
          <p:cNvSpPr txBox="1">
            <a:spLocks noGrp="1"/>
          </p:cNvSpPr>
          <p:nvPr>
            <p:ph type="subTitle" idx="7"/>
          </p:nvPr>
        </p:nvSpPr>
        <p:spPr>
          <a:xfrm>
            <a:off x="5872486" y="3660563"/>
            <a:ext cx="2552400" cy="484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3" name="Google Shape;2093;p33"/>
          <p:cNvSpPr txBox="1">
            <a:spLocks noGrp="1"/>
          </p:cNvSpPr>
          <p:nvPr>
            <p:ph type="title" idx="8"/>
          </p:nvPr>
        </p:nvSpPr>
        <p:spPr>
          <a:xfrm>
            <a:off x="2514125" y="540000"/>
            <a:ext cx="41157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5342973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1"/>
        </a:solidFill>
        <a:effectLst/>
      </p:bgPr>
    </p:bg>
    <p:spTree>
      <p:nvGrpSpPr>
        <p:cNvPr id="1" name="Shape 2356"/>
        <p:cNvGrpSpPr/>
        <p:nvPr/>
      </p:nvGrpSpPr>
      <p:grpSpPr>
        <a:xfrm>
          <a:off x="0" y="0"/>
          <a:ext cx="0" cy="0"/>
          <a:chOff x="0" y="0"/>
          <a:chExt cx="0" cy="0"/>
        </a:xfrm>
      </p:grpSpPr>
      <p:grpSp>
        <p:nvGrpSpPr>
          <p:cNvPr id="2357" name="Google Shape;2357;p38"/>
          <p:cNvGrpSpPr/>
          <p:nvPr/>
        </p:nvGrpSpPr>
        <p:grpSpPr>
          <a:xfrm>
            <a:off x="122308" y="79026"/>
            <a:ext cx="8895562" cy="4956938"/>
            <a:chOff x="122308" y="79026"/>
            <a:chExt cx="8895562" cy="4956938"/>
          </a:xfrm>
        </p:grpSpPr>
        <p:grpSp>
          <p:nvGrpSpPr>
            <p:cNvPr id="2358" name="Google Shape;2358;p38"/>
            <p:cNvGrpSpPr/>
            <p:nvPr/>
          </p:nvGrpSpPr>
          <p:grpSpPr>
            <a:xfrm>
              <a:off x="122308" y="79026"/>
              <a:ext cx="8895562" cy="4956938"/>
              <a:chOff x="122308" y="79026"/>
              <a:chExt cx="8895562" cy="4956938"/>
            </a:xfrm>
          </p:grpSpPr>
          <p:grpSp>
            <p:nvGrpSpPr>
              <p:cNvPr id="2359" name="Google Shape;2359;p38"/>
              <p:cNvGrpSpPr/>
              <p:nvPr/>
            </p:nvGrpSpPr>
            <p:grpSpPr>
              <a:xfrm flipH="1">
                <a:off x="122308" y="79026"/>
                <a:ext cx="8895562" cy="4956938"/>
                <a:chOff x="135794" y="79026"/>
                <a:chExt cx="8895562" cy="4956938"/>
              </a:xfrm>
            </p:grpSpPr>
            <p:grpSp>
              <p:nvGrpSpPr>
                <p:cNvPr id="2360" name="Google Shape;2360;p38"/>
                <p:cNvGrpSpPr/>
                <p:nvPr/>
              </p:nvGrpSpPr>
              <p:grpSpPr>
                <a:xfrm>
                  <a:off x="135794" y="104949"/>
                  <a:ext cx="8895562" cy="4931014"/>
                  <a:chOff x="135794" y="104949"/>
                  <a:chExt cx="8895562" cy="4931014"/>
                </a:xfrm>
              </p:grpSpPr>
              <p:grpSp>
                <p:nvGrpSpPr>
                  <p:cNvPr id="2361" name="Google Shape;2361;p38"/>
                  <p:cNvGrpSpPr/>
                  <p:nvPr/>
                </p:nvGrpSpPr>
                <p:grpSpPr>
                  <a:xfrm rot="10800000">
                    <a:off x="7868647" y="1236600"/>
                    <a:ext cx="456959" cy="2111662"/>
                    <a:chOff x="8524342" y="1674075"/>
                    <a:chExt cx="456959" cy="2111662"/>
                  </a:xfrm>
                </p:grpSpPr>
                <p:sp>
                  <p:nvSpPr>
                    <p:cNvPr id="2362" name="Google Shape;2362;p38"/>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63" name="Google Shape;2363;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64" name="Google Shape;2364;p3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65" name="Google Shape;2365;p3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2366" name="Google Shape;2366;p38"/>
                  <p:cNvGrpSpPr/>
                  <p:nvPr/>
                </p:nvGrpSpPr>
                <p:grpSpPr>
                  <a:xfrm>
                    <a:off x="135794" y="104949"/>
                    <a:ext cx="8895562" cy="4931014"/>
                    <a:chOff x="135794" y="104949"/>
                    <a:chExt cx="8895562" cy="4931014"/>
                  </a:xfrm>
                </p:grpSpPr>
                <p:grpSp>
                  <p:nvGrpSpPr>
                    <p:cNvPr id="2367" name="Google Shape;2367;p38"/>
                    <p:cNvGrpSpPr/>
                    <p:nvPr/>
                  </p:nvGrpSpPr>
                  <p:grpSpPr>
                    <a:xfrm>
                      <a:off x="135794" y="104949"/>
                      <a:ext cx="8895562" cy="4931014"/>
                      <a:chOff x="135794" y="104949"/>
                      <a:chExt cx="8895562" cy="4931014"/>
                    </a:xfrm>
                  </p:grpSpPr>
                  <p:sp>
                    <p:nvSpPr>
                      <p:cNvPr id="2368" name="Google Shape;2368;p3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69" name="Google Shape;2369;p38"/>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70" name="Google Shape;2370;p3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1" name="Google Shape;2371;p38"/>
                      <p:cNvSpPr/>
                      <p:nvPr/>
                    </p:nvSpPr>
                    <p:spPr>
                      <a:xfrm>
                        <a:off x="7085889" y="18074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2" name="Google Shape;2372;p38"/>
                      <p:cNvSpPr/>
                      <p:nvPr/>
                    </p:nvSpPr>
                    <p:spPr>
                      <a:xfrm rot="2700000">
                        <a:off x="7121389" y="2480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73" name="Google Shape;2373;p38"/>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4" name="Google Shape;2374;p38"/>
                      <p:cNvSpPr/>
                      <p:nvPr/>
                    </p:nvSpPr>
                    <p:spPr>
                      <a:xfrm rot="8100000" flipH="1">
                        <a:off x="1232594" y="921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5" name="Google Shape;2375;p38"/>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6" name="Google Shape;2376;p3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7" name="Google Shape;2377;p3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78" name="Google Shape;2378;p3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79" name="Google Shape;2379;p38"/>
                      <p:cNvSpPr/>
                      <p:nvPr/>
                    </p:nvSpPr>
                    <p:spPr>
                      <a:xfrm rot="8999773">
                        <a:off x="143059" y="2694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0" name="Google Shape;2380;p38"/>
                      <p:cNvSpPr/>
                      <p:nvPr/>
                    </p:nvSpPr>
                    <p:spPr>
                      <a:xfrm rot="8999773">
                        <a:off x="6994222" y="932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381" name="Google Shape;2381;p38"/>
                      <p:cNvSpPr/>
                      <p:nvPr/>
                    </p:nvSpPr>
                    <p:spPr>
                      <a:xfrm rot="8100000" flipH="1">
                        <a:off x="7273844" y="1387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2" name="Google Shape;2382;p38"/>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3" name="Google Shape;2383;p38"/>
                      <p:cNvSpPr/>
                      <p:nvPr/>
                    </p:nvSpPr>
                    <p:spPr>
                      <a:xfrm rot="-10594826" flipH="1">
                        <a:off x="2044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84" name="Google Shape;2384;p38"/>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85" name="Google Shape;2385;p3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86" name="Google Shape;2386;p38"/>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7" name="Google Shape;2387;p3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8" name="Google Shape;2388;p38"/>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89" name="Google Shape;2389;p3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0" name="Google Shape;2390;p3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1" name="Google Shape;2391;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92" name="Google Shape;2392;p38"/>
                      <p:cNvSpPr/>
                      <p:nvPr/>
                    </p:nvSpPr>
                    <p:spPr>
                      <a:xfrm rot="8100000" flipH="1">
                        <a:off x="8674069" y="3632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3" name="Google Shape;2393;p38"/>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94" name="Google Shape;2394;p3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95" name="Google Shape;2395;p38"/>
                      <p:cNvSpPr/>
                      <p:nvPr/>
                    </p:nvSpPr>
                    <p:spPr>
                      <a:xfrm>
                        <a:off x="2166939" y="3330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96" name="Google Shape;2396;p38"/>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97" name="Google Shape;2397;p38"/>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398" name="Google Shape;2398;p38"/>
                      <p:cNvSpPr/>
                      <p:nvPr/>
                    </p:nvSpPr>
                    <p:spPr>
                      <a:xfrm rot="8100000" flipH="1">
                        <a:off x="1941869" y="1453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9" name="Google Shape;2399;p3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00" name="Google Shape;2400;p38"/>
                      <p:cNvSpPr/>
                      <p:nvPr/>
                    </p:nvSpPr>
                    <p:spPr>
                      <a:xfrm rot="8999773">
                        <a:off x="7742272" y="46740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01" name="Google Shape;2401;p38"/>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2" name="Google Shape;2402;p38"/>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03" name="Google Shape;2403;p38"/>
                      <p:cNvSpPr/>
                      <p:nvPr/>
                    </p:nvSpPr>
                    <p:spPr>
                      <a:xfrm rot="-5400000">
                        <a:off x="8340053" y="4033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2404" name="Google Shape;2404;p38"/>
                    <p:cNvSpPr/>
                    <p:nvPr/>
                  </p:nvSpPr>
                  <p:spPr>
                    <a:xfrm rot="-4499594">
                      <a:off x="8096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2405" name="Google Shape;2405;p38"/>
                <p:cNvSpPr/>
                <p:nvPr/>
              </p:nvSpPr>
              <p:spPr>
                <a:xfrm rot="-2700000">
                  <a:off x="942165" y="3784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6" name="Google Shape;2406;p38"/>
                <p:cNvSpPr/>
                <p:nvPr/>
              </p:nvSpPr>
              <p:spPr>
                <a:xfrm rot="6300406">
                  <a:off x="1273495" y="39770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07" name="Google Shape;2407;p38"/>
                <p:cNvSpPr/>
                <p:nvPr/>
              </p:nvSpPr>
              <p:spPr>
                <a:xfrm rot="6300406">
                  <a:off x="7762037" y="19841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8" name="Google Shape;2408;p38"/>
                <p:cNvSpPr/>
                <p:nvPr/>
              </p:nvSpPr>
              <p:spPr>
                <a:xfrm rot="-2700000">
                  <a:off x="76750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9" name="Google Shape;2409;p38"/>
                <p:cNvSpPr/>
                <p:nvPr/>
              </p:nvSpPr>
              <p:spPr>
                <a:xfrm rot="6300406">
                  <a:off x="7996995" y="1147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0" name="Google Shape;2410;p38"/>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11" name="Google Shape;2411;p38"/>
                <p:cNvSpPr/>
                <p:nvPr/>
              </p:nvSpPr>
              <p:spPr>
                <a:xfrm rot="-4499594">
                  <a:off x="14278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2" name="Google Shape;2412;p38"/>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413" name="Google Shape;2413;p38"/>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14" name="Google Shape;2414;p38"/>
            <p:cNvSpPr/>
            <p:nvPr/>
          </p:nvSpPr>
          <p:spPr>
            <a:xfrm flipH="1">
              <a:off x="7837439" y="247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15" name="Google Shape;2415;p38"/>
          <p:cNvSpPr/>
          <p:nvPr/>
        </p:nvSpPr>
        <p:spPr>
          <a:xfrm>
            <a:off x="720000" y="298025"/>
            <a:ext cx="7704000" cy="45477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416" name="Google Shape;2416;p38"/>
          <p:cNvGrpSpPr/>
          <p:nvPr/>
        </p:nvGrpSpPr>
        <p:grpSpPr>
          <a:xfrm rot="1799965" flipH="1">
            <a:off x="6736154" y="2694432"/>
            <a:ext cx="1792663" cy="1738763"/>
            <a:chOff x="6997200" y="3219600"/>
            <a:chExt cx="1426800" cy="1383900"/>
          </a:xfrm>
        </p:grpSpPr>
        <p:sp>
          <p:nvSpPr>
            <p:cNvPr id="2417" name="Google Shape;2417;p38"/>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8" name="Google Shape;2418;p38"/>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9" name="Google Shape;2419;p38"/>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0" name="Google Shape;2420;p38"/>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1" name="Google Shape;2421;p38"/>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2" name="Google Shape;2422;p38"/>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3" name="Google Shape;2423;p38"/>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4" name="Google Shape;2424;p38"/>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5" name="Google Shape;2425;p38"/>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6" name="Google Shape;2426;p38"/>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7" name="Google Shape;2427;p38"/>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8" name="Google Shape;2428;p38"/>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9" name="Google Shape;2429;p38"/>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0" name="Google Shape;2430;p38"/>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1" name="Google Shape;2431;p38"/>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2" name="Google Shape;2432;p38"/>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3" name="Google Shape;2433;p38"/>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4" name="Google Shape;2434;p38"/>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5" name="Google Shape;2435;p38"/>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6" name="Google Shape;2436;p38"/>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7" name="Google Shape;2437;p38"/>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8" name="Google Shape;2438;p38"/>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9" name="Google Shape;2439;p38"/>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0" name="Google Shape;2440;p38"/>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1" name="Google Shape;2441;p38"/>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2" name="Google Shape;2442;p38"/>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3" name="Google Shape;2443;p38"/>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4" name="Google Shape;2444;p38"/>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5" name="Google Shape;2445;p38"/>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6" name="Google Shape;2446;p38"/>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7" name="Google Shape;2447;p38"/>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8" name="Google Shape;2448;p38"/>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9" name="Google Shape;2449;p38"/>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0" name="Google Shape;2450;p38"/>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1" name="Google Shape;2451;p38"/>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52" name="Google Shape;2452;p38"/>
          <p:cNvGrpSpPr/>
          <p:nvPr/>
        </p:nvGrpSpPr>
        <p:grpSpPr>
          <a:xfrm>
            <a:off x="7045650" y="285350"/>
            <a:ext cx="1579225" cy="2727475"/>
            <a:chOff x="7045650" y="285350"/>
            <a:chExt cx="1579225" cy="2727475"/>
          </a:xfrm>
        </p:grpSpPr>
        <p:grpSp>
          <p:nvGrpSpPr>
            <p:cNvPr id="2453" name="Google Shape;2453;p38"/>
            <p:cNvGrpSpPr/>
            <p:nvPr/>
          </p:nvGrpSpPr>
          <p:grpSpPr>
            <a:xfrm flipH="1">
              <a:off x="8185275" y="2099425"/>
              <a:ext cx="439600" cy="913400"/>
              <a:chOff x="7212850" y="2109375"/>
              <a:chExt cx="439600" cy="913400"/>
            </a:xfrm>
          </p:grpSpPr>
          <p:sp>
            <p:nvSpPr>
              <p:cNvPr id="2454" name="Google Shape;245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5" name="Google Shape;245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6" name="Google Shape;245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7" name="Google Shape;245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58" name="Google Shape;2458;p38"/>
            <p:cNvGrpSpPr/>
            <p:nvPr/>
          </p:nvGrpSpPr>
          <p:grpSpPr>
            <a:xfrm flipH="1">
              <a:off x="7045650" y="1449350"/>
              <a:ext cx="439600" cy="913400"/>
              <a:chOff x="7212850" y="2109375"/>
              <a:chExt cx="439600" cy="913400"/>
            </a:xfrm>
          </p:grpSpPr>
          <p:sp>
            <p:nvSpPr>
              <p:cNvPr id="2459" name="Google Shape;2459;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0" name="Google Shape;2460;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1" name="Google Shape;2461;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2" name="Google Shape;2462;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63" name="Google Shape;2463;p38"/>
            <p:cNvGrpSpPr/>
            <p:nvPr/>
          </p:nvGrpSpPr>
          <p:grpSpPr>
            <a:xfrm flipH="1">
              <a:off x="8157625" y="285350"/>
              <a:ext cx="439600" cy="913400"/>
              <a:chOff x="7212850" y="2109375"/>
              <a:chExt cx="439600" cy="913400"/>
            </a:xfrm>
          </p:grpSpPr>
          <p:sp>
            <p:nvSpPr>
              <p:cNvPr id="2464" name="Google Shape;246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5" name="Google Shape;246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6" name="Google Shape;246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7" name="Google Shape;246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68" name="Google Shape;2468;p38"/>
          <p:cNvGrpSpPr/>
          <p:nvPr/>
        </p:nvGrpSpPr>
        <p:grpSpPr>
          <a:xfrm>
            <a:off x="955876" y="768600"/>
            <a:ext cx="764300" cy="754550"/>
            <a:chOff x="955876" y="768600"/>
            <a:chExt cx="764300" cy="754550"/>
          </a:xfrm>
        </p:grpSpPr>
        <p:sp>
          <p:nvSpPr>
            <p:cNvPr id="2469" name="Google Shape;2469;p38"/>
            <p:cNvSpPr/>
            <p:nvPr/>
          </p:nvSpPr>
          <p:spPr>
            <a:xfrm flipH="1">
              <a:off x="1526676" y="770125"/>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0" name="Google Shape;2470;p38"/>
            <p:cNvSpPr/>
            <p:nvPr/>
          </p:nvSpPr>
          <p:spPr>
            <a:xfrm flipH="1">
              <a:off x="955876" y="768600"/>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1" name="Google Shape;2471;p38"/>
            <p:cNvSpPr/>
            <p:nvPr/>
          </p:nvSpPr>
          <p:spPr>
            <a:xfrm flipH="1">
              <a:off x="1333176" y="1339250"/>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72" name="Google Shape;2472;p38"/>
          <p:cNvSpPr/>
          <p:nvPr/>
        </p:nvSpPr>
        <p:spPr>
          <a:xfrm rot="8823568">
            <a:off x="1691164" y="4133107"/>
            <a:ext cx="2036345" cy="1855222"/>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3" name="Google Shape;2473;p38"/>
          <p:cNvSpPr/>
          <p:nvPr/>
        </p:nvSpPr>
        <p:spPr>
          <a:xfrm rot="-8552197" flipH="1">
            <a:off x="5402924" y="4133059"/>
            <a:ext cx="2036439" cy="1855308"/>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12497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2474"/>
        <p:cNvGrpSpPr/>
        <p:nvPr/>
      </p:nvGrpSpPr>
      <p:grpSpPr>
        <a:xfrm>
          <a:off x="0" y="0"/>
          <a:ext cx="0" cy="0"/>
          <a:chOff x="0" y="0"/>
          <a:chExt cx="0" cy="0"/>
        </a:xfrm>
      </p:grpSpPr>
      <p:grpSp>
        <p:nvGrpSpPr>
          <p:cNvPr id="2475" name="Google Shape;2475;p39"/>
          <p:cNvGrpSpPr/>
          <p:nvPr/>
        </p:nvGrpSpPr>
        <p:grpSpPr>
          <a:xfrm>
            <a:off x="140683" y="110399"/>
            <a:ext cx="8890673" cy="4933293"/>
            <a:chOff x="140683" y="110399"/>
            <a:chExt cx="8890673" cy="4933293"/>
          </a:xfrm>
        </p:grpSpPr>
        <p:sp>
          <p:nvSpPr>
            <p:cNvPr id="2476" name="Google Shape;2476;p39"/>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77" name="Google Shape;2477;p39"/>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8" name="Google Shape;2478;p39"/>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79" name="Google Shape;2479;p39"/>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0" name="Google Shape;2480;p39"/>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1" name="Google Shape;2481;p39"/>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82" name="Google Shape;2482;p39"/>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3" name="Google Shape;2483;p39"/>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4" name="Google Shape;2484;p39"/>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85" name="Google Shape;2485;p39"/>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6" name="Google Shape;2486;p39"/>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7" name="Google Shape;2487;p39"/>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488" name="Google Shape;2488;p39"/>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9" name="Google Shape;2489;p39"/>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90" name="Google Shape;2490;p39"/>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91" name="Google Shape;2491;p39"/>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2" name="Google Shape;2492;p39"/>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93" name="Google Shape;2493;p39"/>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94" name="Google Shape;2494;p39"/>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5" name="Google Shape;2495;p39"/>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96" name="Google Shape;2496;p39"/>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7" name="Google Shape;2497;p39"/>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498" name="Google Shape;2498;p39"/>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9" name="Google Shape;2499;p39"/>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0" name="Google Shape;2500;p39"/>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1" name="Google Shape;2501;p39"/>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02" name="Google Shape;2502;p39"/>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03" name="Google Shape;2503;p39"/>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4" name="Google Shape;2504;p39"/>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5" name="Google Shape;2505;p39"/>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06" name="Google Shape;2506;p39"/>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07" name="Google Shape;2507;p39"/>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8" name="Google Shape;2508;p39"/>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09" name="Google Shape;2509;p39"/>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10" name="Google Shape;2510;p39"/>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1" name="Google Shape;2511;p39"/>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2" name="Google Shape;2512;p39"/>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3" name="Google Shape;2513;p39"/>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4" name="Google Shape;2514;p39"/>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5" name="Google Shape;2515;p39"/>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16" name="Google Shape;2516;p39"/>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7" name="Google Shape;2517;p39"/>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18" name="Google Shape;2518;p39"/>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9" name="Google Shape;2519;p39"/>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20" name="Google Shape;2520;p39"/>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21" name="Google Shape;2521;p39"/>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22" name="Google Shape;2522;p39"/>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23" name="Google Shape;2523;p39"/>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24" name="Google Shape;2524;p39"/>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25" name="Google Shape;2525;p39"/>
          <p:cNvSpPr/>
          <p:nvPr/>
        </p:nvSpPr>
        <p:spPr>
          <a:xfrm>
            <a:off x="720000" y="544975"/>
            <a:ext cx="7704000" cy="40536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6" name="Google Shape;2526;p39"/>
          <p:cNvSpPr/>
          <p:nvPr/>
        </p:nvSpPr>
        <p:spPr>
          <a:xfrm>
            <a:off x="5602987" y="1704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527" name="Google Shape;2527;p39"/>
          <p:cNvGrpSpPr/>
          <p:nvPr/>
        </p:nvGrpSpPr>
        <p:grpSpPr>
          <a:xfrm>
            <a:off x="6536225" y="2319800"/>
            <a:ext cx="868425" cy="514500"/>
            <a:chOff x="2575700" y="1885000"/>
            <a:chExt cx="868425" cy="514500"/>
          </a:xfrm>
        </p:grpSpPr>
        <p:sp>
          <p:nvSpPr>
            <p:cNvPr id="2528" name="Google Shape;2528;p39"/>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9" name="Google Shape;2529;p39"/>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0" name="Google Shape;2530;p39"/>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1" name="Google Shape;2531;p39"/>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532" name="Google Shape;2532;p39"/>
          <p:cNvSpPr/>
          <p:nvPr/>
        </p:nvSpPr>
        <p:spPr>
          <a:xfrm flipH="1">
            <a:off x="6859674" y="1528925"/>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3" name="Google Shape;2533;p39"/>
          <p:cNvSpPr/>
          <p:nvPr/>
        </p:nvSpPr>
        <p:spPr>
          <a:xfrm>
            <a:off x="7176062" y="3048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4" name="Google Shape;2534;p39"/>
          <p:cNvSpPr/>
          <p:nvPr/>
        </p:nvSpPr>
        <p:spPr>
          <a:xfrm>
            <a:off x="7176062" y="1236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5" name="Google Shape;2535;p39"/>
          <p:cNvSpPr/>
          <p:nvPr/>
        </p:nvSpPr>
        <p:spPr>
          <a:xfrm>
            <a:off x="5835587" y="3732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6" name="Google Shape;2536;p39"/>
          <p:cNvSpPr/>
          <p:nvPr/>
        </p:nvSpPr>
        <p:spPr>
          <a:xfrm flipH="1">
            <a:off x="6859674" y="336372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7" name="Google Shape;2537;p39"/>
          <p:cNvSpPr/>
          <p:nvPr/>
        </p:nvSpPr>
        <p:spPr>
          <a:xfrm flipH="1">
            <a:off x="5745474" y="2485100"/>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8" name="Google Shape;2538;p39"/>
          <p:cNvSpPr/>
          <p:nvPr/>
        </p:nvSpPr>
        <p:spPr>
          <a:xfrm flipH="1">
            <a:off x="8001899" y="248510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924089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1"/>
        </a:solidFill>
        <a:effectLst/>
      </p:bgPr>
    </p:bg>
    <p:spTree>
      <p:nvGrpSpPr>
        <p:cNvPr id="1" name="Shape 2539"/>
        <p:cNvGrpSpPr/>
        <p:nvPr/>
      </p:nvGrpSpPr>
      <p:grpSpPr>
        <a:xfrm>
          <a:off x="0" y="0"/>
          <a:ext cx="0" cy="0"/>
          <a:chOff x="0" y="0"/>
          <a:chExt cx="0" cy="0"/>
        </a:xfrm>
      </p:grpSpPr>
      <p:grpSp>
        <p:nvGrpSpPr>
          <p:cNvPr id="2540" name="Google Shape;2540;p40"/>
          <p:cNvGrpSpPr/>
          <p:nvPr/>
        </p:nvGrpSpPr>
        <p:grpSpPr>
          <a:xfrm flipH="1">
            <a:off x="140683" y="110399"/>
            <a:ext cx="8890673" cy="4933293"/>
            <a:chOff x="140683" y="110399"/>
            <a:chExt cx="8890673" cy="4933293"/>
          </a:xfrm>
        </p:grpSpPr>
        <p:sp>
          <p:nvSpPr>
            <p:cNvPr id="2541" name="Google Shape;2541;p40"/>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2" name="Google Shape;2542;p40"/>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3" name="Google Shape;2543;p40"/>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44" name="Google Shape;2544;p40"/>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45" name="Google Shape;2545;p40"/>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46" name="Google Shape;2546;p40"/>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7" name="Google Shape;2547;p40"/>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8" name="Google Shape;2548;p40"/>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49" name="Google Shape;2549;p40"/>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50" name="Google Shape;2550;p40"/>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1" name="Google Shape;2551;p40"/>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2" name="Google Shape;2552;p40"/>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53" name="Google Shape;2553;p40"/>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54" name="Google Shape;2554;p40"/>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55" name="Google Shape;2555;p40"/>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56" name="Google Shape;2556;p40"/>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7" name="Google Shape;2557;p40"/>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58" name="Google Shape;2558;p40"/>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59" name="Google Shape;2559;p40"/>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0" name="Google Shape;2560;p40"/>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1" name="Google Shape;2561;p40"/>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2" name="Google Shape;2562;p40"/>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563" name="Google Shape;2563;p40"/>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4" name="Google Shape;2564;p40"/>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5" name="Google Shape;2565;p40"/>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6" name="Google Shape;2566;p40"/>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7" name="Google Shape;2567;p4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68" name="Google Shape;2568;p40"/>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9" name="Google Shape;2569;p40"/>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0" name="Google Shape;2570;p40"/>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71" name="Google Shape;2571;p40"/>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2" name="Google Shape;2572;p40"/>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3" name="Google Shape;2573;p40"/>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74" name="Google Shape;2574;p40"/>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5" name="Google Shape;2575;p40"/>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6" name="Google Shape;2576;p40"/>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7" name="Google Shape;2577;p40"/>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8" name="Google Shape;2578;p40"/>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9" name="Google Shape;2579;p40"/>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0" name="Google Shape;2580;p40"/>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1" name="Google Shape;2581;p40"/>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82" name="Google Shape;2582;p40"/>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3" name="Google Shape;2583;p40"/>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4" name="Google Shape;2584;p40"/>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85" name="Google Shape;2585;p40"/>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86" name="Google Shape;2586;p40"/>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7" name="Google Shape;2587;p40"/>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88" name="Google Shape;2588;p40"/>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89" name="Google Shape;2589;p40"/>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90" name="Google Shape;2590;p40"/>
          <p:cNvSpPr/>
          <p:nvPr/>
        </p:nvSpPr>
        <p:spPr>
          <a:xfrm>
            <a:off x="1615150" y="544975"/>
            <a:ext cx="5941800" cy="40536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591" name="Google Shape;2591;p40"/>
          <p:cNvGrpSpPr/>
          <p:nvPr/>
        </p:nvGrpSpPr>
        <p:grpSpPr>
          <a:xfrm>
            <a:off x="416320" y="2056053"/>
            <a:ext cx="1847045" cy="3432959"/>
            <a:chOff x="6622012" y="795963"/>
            <a:chExt cx="1304687" cy="2425262"/>
          </a:xfrm>
        </p:grpSpPr>
        <p:sp>
          <p:nvSpPr>
            <p:cNvPr id="2592" name="Google Shape;2592;p40"/>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3" name="Google Shape;2593;p40"/>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4" name="Google Shape;2594;p40"/>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5" name="Google Shape;2595;p40"/>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6" name="Google Shape;2596;p40"/>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7" name="Google Shape;2597;p40"/>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98" name="Google Shape;2598;p40"/>
          <p:cNvGrpSpPr/>
          <p:nvPr/>
        </p:nvGrpSpPr>
        <p:grpSpPr>
          <a:xfrm rot="536064" flipH="1">
            <a:off x="6686108" y="902440"/>
            <a:ext cx="1765351" cy="1991753"/>
            <a:chOff x="1917725" y="3910125"/>
            <a:chExt cx="1279950" cy="1444100"/>
          </a:xfrm>
        </p:grpSpPr>
        <p:sp>
          <p:nvSpPr>
            <p:cNvPr id="2599" name="Google Shape;2599;p40"/>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0" name="Google Shape;2600;p40"/>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1" name="Google Shape;2601;p40"/>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2" name="Google Shape;2602;p40"/>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3" name="Google Shape;2603;p40"/>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4" name="Google Shape;2604;p40"/>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5" name="Google Shape;2605;p40"/>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6" name="Google Shape;2606;p40"/>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7" name="Google Shape;2607;p40"/>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8" name="Google Shape;2608;p40"/>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9" name="Google Shape;2609;p40"/>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0" name="Google Shape;2610;p40"/>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1" name="Google Shape;2611;p40"/>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2" name="Google Shape;2612;p40"/>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3" name="Google Shape;2613;p40"/>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4" name="Google Shape;2614;p40"/>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5" name="Google Shape;2615;p40"/>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6" name="Google Shape;2616;p40"/>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7" name="Google Shape;2617;p40"/>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8" name="Google Shape;2618;p40"/>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9" name="Google Shape;2619;p40"/>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0" name="Google Shape;2620;p40"/>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1" name="Google Shape;2621;p40"/>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2" name="Google Shape;2622;p40"/>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3" name="Google Shape;2623;p40"/>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4" name="Google Shape;2624;p40"/>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5" name="Google Shape;2625;p40"/>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6" name="Google Shape;2626;p40"/>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7" name="Google Shape;2627;p40"/>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8" name="Google Shape;2628;p40"/>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9" name="Google Shape;2629;p40"/>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0" name="Google Shape;2630;p40"/>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1" name="Google Shape;2631;p40"/>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2" name="Google Shape;2632;p40"/>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3" name="Google Shape;2633;p40"/>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4" name="Google Shape;2634;p40"/>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5" name="Google Shape;2635;p40"/>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6" name="Google Shape;2636;p40"/>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637" name="Google Shape;2637;p40"/>
          <p:cNvSpPr/>
          <p:nvPr/>
        </p:nvSpPr>
        <p:spPr>
          <a:xfrm flipH="1">
            <a:off x="6944874" y="415310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8" name="Google Shape;2638;p40"/>
          <p:cNvSpPr/>
          <p:nvPr/>
        </p:nvSpPr>
        <p:spPr>
          <a:xfrm flipH="1">
            <a:off x="4489261" y="677100"/>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639" name="Google Shape;2639;p40"/>
          <p:cNvGrpSpPr/>
          <p:nvPr/>
        </p:nvGrpSpPr>
        <p:grpSpPr>
          <a:xfrm>
            <a:off x="1140337" y="588160"/>
            <a:ext cx="7010543" cy="3564252"/>
            <a:chOff x="1140337" y="588160"/>
            <a:chExt cx="7010543" cy="3564252"/>
          </a:xfrm>
        </p:grpSpPr>
        <p:sp>
          <p:nvSpPr>
            <p:cNvPr id="2640" name="Google Shape;2640;p40"/>
            <p:cNvSpPr/>
            <p:nvPr/>
          </p:nvSpPr>
          <p:spPr>
            <a:xfrm>
              <a:off x="1334137" y="384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641" name="Google Shape;2641;p40"/>
            <p:cNvGrpSpPr/>
            <p:nvPr/>
          </p:nvGrpSpPr>
          <p:grpSpPr>
            <a:xfrm>
              <a:off x="1140337" y="588160"/>
              <a:ext cx="7010543" cy="3120252"/>
              <a:chOff x="1140337" y="588160"/>
              <a:chExt cx="7010543" cy="3120252"/>
            </a:xfrm>
          </p:grpSpPr>
          <p:sp>
            <p:nvSpPr>
              <p:cNvPr id="2642" name="Google Shape;2642;p40"/>
              <p:cNvSpPr/>
              <p:nvPr/>
            </p:nvSpPr>
            <p:spPr>
              <a:xfrm>
                <a:off x="6046837" y="588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3" name="Google Shape;2643;p40"/>
              <p:cNvSpPr/>
              <p:nvPr/>
            </p:nvSpPr>
            <p:spPr>
              <a:xfrm>
                <a:off x="5939437" y="180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4" name="Google Shape;2644;p40"/>
              <p:cNvSpPr/>
              <p:nvPr/>
            </p:nvSpPr>
            <p:spPr>
              <a:xfrm>
                <a:off x="7221637" y="3396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5" name="Google Shape;2645;p40"/>
              <p:cNvSpPr/>
              <p:nvPr/>
            </p:nvSpPr>
            <p:spPr>
              <a:xfrm>
                <a:off x="1140337" y="10967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646" name="Google Shape;2646;p40"/>
          <p:cNvSpPr/>
          <p:nvPr/>
        </p:nvSpPr>
        <p:spPr>
          <a:xfrm flipH="1">
            <a:off x="2309824" y="368057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590485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solidFill>
          <a:schemeClr val="accent3"/>
        </a:solidFill>
        <a:effectLst/>
      </p:bgPr>
    </p:bg>
    <p:spTree>
      <p:nvGrpSpPr>
        <p:cNvPr id="1" name="Shape 551"/>
        <p:cNvGrpSpPr/>
        <p:nvPr/>
      </p:nvGrpSpPr>
      <p:grpSpPr>
        <a:xfrm>
          <a:off x="0" y="0"/>
          <a:ext cx="0" cy="0"/>
          <a:chOff x="0" y="0"/>
          <a:chExt cx="0" cy="0"/>
        </a:xfrm>
      </p:grpSpPr>
      <p:sp>
        <p:nvSpPr>
          <p:cNvPr id="552" name="Google Shape;552;p16"/>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553" name="Google Shape;553;p16"/>
          <p:cNvGrpSpPr/>
          <p:nvPr/>
        </p:nvGrpSpPr>
        <p:grpSpPr>
          <a:xfrm>
            <a:off x="435991" y="785819"/>
            <a:ext cx="155400" cy="3538775"/>
            <a:chOff x="435991" y="785819"/>
            <a:chExt cx="155400" cy="3538775"/>
          </a:xfrm>
        </p:grpSpPr>
        <p:sp>
          <p:nvSpPr>
            <p:cNvPr id="554" name="Google Shape;554;p16"/>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555;p16"/>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6" name="Google Shape;556;p16"/>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7" name="Google Shape;557;p16"/>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16"/>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9" name="Google Shape;559;p16"/>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0" name="Google Shape;560;p16"/>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1" name="Google Shape;561;p16"/>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cxnSp>
        <p:nvCxnSpPr>
          <p:cNvPr id="562" name="Google Shape;562;p16"/>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sp>
        <p:nvSpPr>
          <p:cNvPr id="563" name="Google Shape;563;p16"/>
          <p:cNvSpPr txBox="1">
            <a:spLocks noGrp="1"/>
          </p:cNvSpPr>
          <p:nvPr>
            <p:ph type="title"/>
          </p:nvPr>
        </p:nvSpPr>
        <p:spPr>
          <a:xfrm>
            <a:off x="974600" y="537000"/>
            <a:ext cx="74565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solidFill>
                  <a:schemeClr val="accen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564" name="Google Shape;564;p16"/>
          <p:cNvSpPr txBox="1">
            <a:spLocks noGrp="1"/>
          </p:cNvSpPr>
          <p:nvPr>
            <p:ph type="subTitle" idx="1"/>
          </p:nvPr>
        </p:nvSpPr>
        <p:spPr>
          <a:xfrm>
            <a:off x="986400" y="1345499"/>
            <a:ext cx="3643200" cy="319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400"/>
              <a:buChar char="●"/>
              <a:defRPr sz="1400"/>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565" name="Google Shape;565;p16"/>
          <p:cNvSpPr txBox="1">
            <a:spLocks noGrp="1"/>
          </p:cNvSpPr>
          <p:nvPr>
            <p:ph type="subTitle" idx="2"/>
          </p:nvPr>
        </p:nvSpPr>
        <p:spPr>
          <a:xfrm>
            <a:off x="4779475" y="1345499"/>
            <a:ext cx="3643200" cy="319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400"/>
              <a:buChar char="●"/>
              <a:defRPr sz="1400"/>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42050488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F866C-FFE4-4872-9653-EAE6D301693C}"/>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5E6191C-118C-4FE8-B8E9-D801A06929F5}"/>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BB3F711-0126-48E0-9C41-C41726090478}"/>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4/3/2025</a:t>
            </a:fld>
            <a:endParaRPr lang="en-US"/>
          </a:p>
        </p:txBody>
      </p:sp>
      <p:sp>
        <p:nvSpPr>
          <p:cNvPr id="5" name="Footer Placeholder 4">
            <a:extLst>
              <a:ext uri="{FF2B5EF4-FFF2-40B4-BE49-F238E27FC236}">
                <a16:creationId xmlns:a16="http://schemas.microsoft.com/office/drawing/2014/main" id="{41088455-1552-4953-AE38-534261B814E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7C661CE-6B71-47CC-B0FB-B58372D28DCE}"/>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324535671"/>
      </p:ext>
    </p:extLst>
  </p:cSld>
  <p:clrMapOvr>
    <a:masterClrMapping/>
  </p:clrMapOvr>
  <p:transition spd="slow">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37F46-1578-4316-BE7C-82743A1886FF}"/>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BE7BC89-7F43-42C1-AD50-BCACF72916C3}"/>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D972A0-2EE9-4E84-AEFB-87327D6BFB52}"/>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4/3/2025</a:t>
            </a:fld>
            <a:endParaRPr lang="en-US"/>
          </a:p>
        </p:txBody>
      </p:sp>
      <p:sp>
        <p:nvSpPr>
          <p:cNvPr id="5" name="Footer Placeholder 4">
            <a:extLst>
              <a:ext uri="{FF2B5EF4-FFF2-40B4-BE49-F238E27FC236}">
                <a16:creationId xmlns:a16="http://schemas.microsoft.com/office/drawing/2014/main" id="{B88F3F63-437D-4E72-A2B4-B8E64C3D6E8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999775F-371F-4A53-AA93-8BC64FEB3C25}"/>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202382026"/>
      </p:ext>
    </p:extLst>
  </p:cSld>
  <p:clrMapOvr>
    <a:masterClrMapping/>
  </p:clrMapOvr>
  <p:transition spd="slow">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09075-40F8-4ADA-942D-F9AB6E8E6708}"/>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42CD2B3F-6CA6-482D-B07B-1D6F7017A6D0}"/>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8278B2-C079-45B7-B50F-D66C37842EC4}"/>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4/3/2025</a:t>
            </a:fld>
            <a:endParaRPr lang="en-US"/>
          </a:p>
        </p:txBody>
      </p:sp>
      <p:sp>
        <p:nvSpPr>
          <p:cNvPr id="5" name="Footer Placeholder 4">
            <a:extLst>
              <a:ext uri="{FF2B5EF4-FFF2-40B4-BE49-F238E27FC236}">
                <a16:creationId xmlns:a16="http://schemas.microsoft.com/office/drawing/2014/main" id="{F353022E-D7D1-4F9B-9B0B-EDC95FB8793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F9994C5-8ADE-4C02-91F2-C0C3576097B5}"/>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3996021712"/>
      </p:ext>
    </p:extLst>
  </p:cSld>
  <p:clrMapOvr>
    <a:masterClrMapping/>
  </p:clrMapOvr>
  <p:transition spd="slow">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44AA1-3F5A-46F7-998A-DA3F35EF06EA}"/>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094459E-4298-4E66-B258-35FB33AD23E0}"/>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D4365F-FD76-42D9-80F9-B4D87250CE23}"/>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45F349-53D6-4E23-A1A5-B6E67697052A}"/>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4/3/2025</a:t>
            </a:fld>
            <a:endParaRPr lang="en-US"/>
          </a:p>
        </p:txBody>
      </p:sp>
      <p:sp>
        <p:nvSpPr>
          <p:cNvPr id="6" name="Footer Placeholder 5">
            <a:extLst>
              <a:ext uri="{FF2B5EF4-FFF2-40B4-BE49-F238E27FC236}">
                <a16:creationId xmlns:a16="http://schemas.microsoft.com/office/drawing/2014/main" id="{284D8E87-7AFC-40EF-8155-48EC850AD3BF}"/>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1582734-41BE-45E0-B931-1FAF9343AB1A}"/>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63542124"/>
      </p:ext>
    </p:extLst>
  </p:cSld>
  <p:clrMapOvr>
    <a:masterClrMapping/>
  </p:clrMapOvr>
  <p:transition spd="slow">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0B51A-97B5-4300-9DE2-6A8B8A9AE79F}"/>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6B66DFC-ADA5-4C9D-A168-D3D54309B40A}"/>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EB3084E-A8DA-45F3-83CA-D4AD35D55C5A}"/>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A967F9-3161-4933-8287-F45BBF2406AE}"/>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DAEB47A-C9A4-43C8-9E87-94F8665D4D89}"/>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3DC28C-4695-4293-8B36-75CDF223CF35}"/>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4/3/2025</a:t>
            </a:fld>
            <a:endParaRPr lang="en-US"/>
          </a:p>
        </p:txBody>
      </p:sp>
      <p:sp>
        <p:nvSpPr>
          <p:cNvPr id="8" name="Footer Placeholder 7">
            <a:extLst>
              <a:ext uri="{FF2B5EF4-FFF2-40B4-BE49-F238E27FC236}">
                <a16:creationId xmlns:a16="http://schemas.microsoft.com/office/drawing/2014/main" id="{0D6AB6F1-532E-455C-A1E7-4FDD2C5FEBF8}"/>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F07F69D-91DB-486E-B7E1-0F3B06740359}"/>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232514369"/>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94"/>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043B8-9BD4-4CE4-A38F-3BE2C29A034C}"/>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7B2867B-A7C2-40FD-8981-80FC4BC9F719}"/>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4/3/2025</a:t>
            </a:fld>
            <a:endParaRPr lang="en-US"/>
          </a:p>
        </p:txBody>
      </p:sp>
      <p:sp>
        <p:nvSpPr>
          <p:cNvPr id="4" name="Footer Placeholder 3">
            <a:extLst>
              <a:ext uri="{FF2B5EF4-FFF2-40B4-BE49-F238E27FC236}">
                <a16:creationId xmlns:a16="http://schemas.microsoft.com/office/drawing/2014/main" id="{CC41ADBA-6E09-4B73-9568-53D9AF9C70D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B321ECE-E874-4F46-BF4D-E73CF5224292}"/>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92509807"/>
      </p:ext>
    </p:extLst>
  </p:cSld>
  <p:clrMapOvr>
    <a:masterClrMapping/>
  </p:clrMapOvr>
  <p:transition spd="slow">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8960F5-D6CE-46C6-873D-D0ED549CE48F}"/>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4/3/2025</a:t>
            </a:fld>
            <a:endParaRPr lang="en-US"/>
          </a:p>
        </p:txBody>
      </p:sp>
      <p:sp>
        <p:nvSpPr>
          <p:cNvPr id="3" name="Footer Placeholder 2">
            <a:extLst>
              <a:ext uri="{FF2B5EF4-FFF2-40B4-BE49-F238E27FC236}">
                <a16:creationId xmlns:a16="http://schemas.microsoft.com/office/drawing/2014/main" id="{DB7B13CB-8F75-467E-90B0-21DDE6DCDCE2}"/>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68FE086-DC99-4418-B590-7E9FB2BC77C9}"/>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380563476"/>
      </p:ext>
    </p:extLst>
  </p:cSld>
  <p:clrMapOvr>
    <a:masterClrMapping/>
  </p:clrMapOvr>
  <p:transition spd="slow">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F4862-C1C8-4816-A203-62AA60F23602}"/>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5764D87-476D-49C0-9004-4D455934B764}"/>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9918D7-556E-4AC7-B1EF-1D0AF325B334}"/>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B923665-F7A7-48E0-8F96-EBC2E6933B72}"/>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4/3/2025</a:t>
            </a:fld>
            <a:endParaRPr lang="en-US"/>
          </a:p>
        </p:txBody>
      </p:sp>
      <p:sp>
        <p:nvSpPr>
          <p:cNvPr id="6" name="Footer Placeholder 5">
            <a:extLst>
              <a:ext uri="{FF2B5EF4-FFF2-40B4-BE49-F238E27FC236}">
                <a16:creationId xmlns:a16="http://schemas.microsoft.com/office/drawing/2014/main" id="{98274804-31EF-44EA-87AD-C047019B9575}"/>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04EBF7-8930-4AAA-80EB-003B39349F73}"/>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4128235752"/>
      </p:ext>
    </p:extLst>
  </p:cSld>
  <p:clrMapOvr>
    <a:masterClrMapping/>
  </p:clrMapOvr>
  <p:transition spd="slow">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F0335-FFD8-4333-A11E-169C4073D47D}"/>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7C42814-8303-4573-BF9A-4197BFDE93CD}"/>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0589AE5E-2A2E-4EC3-872A-41CF18FB41DD}"/>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B1129C9-5C70-4277-9DAE-52F38E0493C6}"/>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4/3/2025</a:t>
            </a:fld>
            <a:endParaRPr lang="en-US"/>
          </a:p>
        </p:txBody>
      </p:sp>
      <p:sp>
        <p:nvSpPr>
          <p:cNvPr id="6" name="Footer Placeholder 5">
            <a:extLst>
              <a:ext uri="{FF2B5EF4-FFF2-40B4-BE49-F238E27FC236}">
                <a16:creationId xmlns:a16="http://schemas.microsoft.com/office/drawing/2014/main" id="{6316860C-A4B7-4E25-A64C-B2F94351AD16}"/>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3D760E6-CDEA-4AEF-A828-379F1F94E4E0}"/>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3909376904"/>
      </p:ext>
    </p:extLst>
  </p:cSld>
  <p:clrMapOvr>
    <a:masterClrMapping/>
  </p:clrMapOvr>
  <p:transition spd="slow">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C1C7F-C697-4D30-8AF9-2B0D64FF4CB0}"/>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64FCE2-E37E-4F36-ABF1-6AC89CBFCEFE}"/>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53469A-BBFF-4920-854D-0CE46EE9C570}"/>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4/3/2025</a:t>
            </a:fld>
            <a:endParaRPr lang="en-US"/>
          </a:p>
        </p:txBody>
      </p:sp>
      <p:sp>
        <p:nvSpPr>
          <p:cNvPr id="5" name="Footer Placeholder 4">
            <a:extLst>
              <a:ext uri="{FF2B5EF4-FFF2-40B4-BE49-F238E27FC236}">
                <a16:creationId xmlns:a16="http://schemas.microsoft.com/office/drawing/2014/main" id="{FBFA361F-5C80-44F6-B916-25CDD116A5A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B2AC1C-A6BD-43AA-803B-9D2AE8BA80AB}"/>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832712860"/>
      </p:ext>
    </p:extLst>
  </p:cSld>
  <p:clrMapOvr>
    <a:masterClrMapping/>
  </p:clrMapOvr>
  <p:transition spd="slow">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650C22-DFD8-405F-851C-BB554ED364A7}"/>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B0FF76-1FD0-47A0-AD68-075107102C0B}"/>
              </a:ext>
            </a:extLst>
          </p:cNvPr>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8AA4A9-CDF5-493D-B0C6-A78E072EEF6D}"/>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4/3/2025</a:t>
            </a:fld>
            <a:endParaRPr lang="en-US"/>
          </a:p>
        </p:txBody>
      </p:sp>
      <p:sp>
        <p:nvSpPr>
          <p:cNvPr id="5" name="Footer Placeholder 4">
            <a:extLst>
              <a:ext uri="{FF2B5EF4-FFF2-40B4-BE49-F238E27FC236}">
                <a16:creationId xmlns:a16="http://schemas.microsoft.com/office/drawing/2014/main" id="{6A3D6F14-E961-4A03-B3AA-917E5264F22C}"/>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ACC15E5-2EB0-49B4-9489-E98482BE6EBB}"/>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869012419"/>
      </p:ext>
    </p:extLst>
  </p:cSld>
  <p:clrMapOvr>
    <a:masterClrMapping/>
  </p:clrMapOvr>
  <p:transition spd="slow">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F866C-FFE4-4872-9653-EAE6D301693C}"/>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5E6191C-118C-4FE8-B8E9-D801A06929F5}"/>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BB3F711-0126-48E0-9C41-C41726090478}"/>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4/3/2025</a:t>
            </a:fld>
            <a:endParaRPr lang="en-US"/>
          </a:p>
        </p:txBody>
      </p:sp>
      <p:sp>
        <p:nvSpPr>
          <p:cNvPr id="5" name="Footer Placeholder 4">
            <a:extLst>
              <a:ext uri="{FF2B5EF4-FFF2-40B4-BE49-F238E27FC236}">
                <a16:creationId xmlns:a16="http://schemas.microsoft.com/office/drawing/2014/main" id="{41088455-1552-4953-AE38-534261B814E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7C661CE-6B71-47CC-B0FB-B58372D28DCE}"/>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897754218"/>
      </p:ext>
    </p:extLst>
  </p:cSld>
  <p:clrMapOvr>
    <a:masterClrMapping/>
  </p:clrMapOvr>
  <p:transition spd="slow">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37F46-1578-4316-BE7C-82743A1886FF}"/>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BE7BC89-7F43-42C1-AD50-BCACF72916C3}"/>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D972A0-2EE9-4E84-AEFB-87327D6BFB52}"/>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4/3/2025</a:t>
            </a:fld>
            <a:endParaRPr lang="en-US"/>
          </a:p>
        </p:txBody>
      </p:sp>
      <p:sp>
        <p:nvSpPr>
          <p:cNvPr id="5" name="Footer Placeholder 4">
            <a:extLst>
              <a:ext uri="{FF2B5EF4-FFF2-40B4-BE49-F238E27FC236}">
                <a16:creationId xmlns:a16="http://schemas.microsoft.com/office/drawing/2014/main" id="{B88F3F63-437D-4E72-A2B4-B8E64C3D6E8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999775F-371F-4A53-AA93-8BC64FEB3C25}"/>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636601099"/>
      </p:ext>
    </p:extLst>
  </p:cSld>
  <p:clrMapOvr>
    <a:masterClrMapping/>
  </p:clrMapOvr>
  <p:transition spd="slow">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09075-40F8-4ADA-942D-F9AB6E8E6708}"/>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42CD2B3F-6CA6-482D-B07B-1D6F7017A6D0}"/>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8278B2-C079-45B7-B50F-D66C37842EC4}"/>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4/3/2025</a:t>
            </a:fld>
            <a:endParaRPr lang="en-US"/>
          </a:p>
        </p:txBody>
      </p:sp>
      <p:sp>
        <p:nvSpPr>
          <p:cNvPr id="5" name="Footer Placeholder 4">
            <a:extLst>
              <a:ext uri="{FF2B5EF4-FFF2-40B4-BE49-F238E27FC236}">
                <a16:creationId xmlns:a16="http://schemas.microsoft.com/office/drawing/2014/main" id="{F353022E-D7D1-4F9B-9B0B-EDC95FB8793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F9994C5-8ADE-4C02-91F2-C0C3576097B5}"/>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471855245"/>
      </p:ext>
    </p:extLst>
  </p:cSld>
  <p:clrMapOvr>
    <a:masterClrMapping/>
  </p:clrMapOvr>
  <p:transition spd="slow">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44AA1-3F5A-46F7-998A-DA3F35EF06EA}"/>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094459E-4298-4E66-B258-35FB33AD23E0}"/>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D4365F-FD76-42D9-80F9-B4D87250CE23}"/>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45F349-53D6-4E23-A1A5-B6E67697052A}"/>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4/3/2025</a:t>
            </a:fld>
            <a:endParaRPr lang="en-US"/>
          </a:p>
        </p:txBody>
      </p:sp>
      <p:sp>
        <p:nvSpPr>
          <p:cNvPr id="6" name="Footer Placeholder 5">
            <a:extLst>
              <a:ext uri="{FF2B5EF4-FFF2-40B4-BE49-F238E27FC236}">
                <a16:creationId xmlns:a16="http://schemas.microsoft.com/office/drawing/2014/main" id="{284D8E87-7AFC-40EF-8155-48EC850AD3BF}"/>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1582734-41BE-45E0-B931-1FAF9343AB1A}"/>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3171474620"/>
      </p:ext>
    </p:extLst>
  </p:cSld>
  <p:clrMapOvr>
    <a:masterClrMapping/>
  </p:clrMapOvr>
  <p:transition spd="slow">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2">
  <p:cSld name="CUSTOM_12_1">
    <p:spTree>
      <p:nvGrpSpPr>
        <p:cNvPr id="1" name="Shape 582"/>
        <p:cNvGrpSpPr/>
        <p:nvPr/>
      </p:nvGrpSpPr>
      <p:grpSpPr>
        <a:xfrm>
          <a:off x="0" y="0"/>
          <a:ext cx="0" cy="0"/>
          <a:chOff x="0" y="0"/>
          <a:chExt cx="0" cy="0"/>
        </a:xfrm>
      </p:grpSpPr>
      <p:sp>
        <p:nvSpPr>
          <p:cNvPr id="583" name="Google Shape;583;p22"/>
          <p:cNvSpPr txBox="1">
            <a:spLocks noGrp="1"/>
          </p:cNvSpPr>
          <p:nvPr>
            <p:ph type="title"/>
          </p:nvPr>
        </p:nvSpPr>
        <p:spPr>
          <a:xfrm>
            <a:off x="745888" y="1156475"/>
            <a:ext cx="2327100" cy="747900"/>
          </a:xfrm>
          <a:prstGeom prst="rect">
            <a:avLst/>
          </a:prstGeom>
        </p:spPr>
        <p:txBody>
          <a:bodyPr spcFirstLastPara="1" wrap="square" lIns="91425" tIns="91425" rIns="91425" bIns="91425" anchor="ctr" anchorCtr="0">
            <a:noAutofit/>
          </a:bodyPr>
          <a:lstStyle>
            <a:lvl1pPr lvl="0" rtl="0">
              <a:lnSpc>
                <a:spcPct val="90000"/>
              </a:lnSpc>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584" name="Google Shape;584;p22"/>
          <p:cNvSpPr txBox="1">
            <a:spLocks noGrp="1"/>
          </p:cNvSpPr>
          <p:nvPr>
            <p:ph type="title" idx="2"/>
          </p:nvPr>
        </p:nvSpPr>
        <p:spPr>
          <a:xfrm>
            <a:off x="6058075" y="2256275"/>
            <a:ext cx="2327100" cy="747900"/>
          </a:xfrm>
          <a:prstGeom prst="rect">
            <a:avLst/>
          </a:prstGeom>
        </p:spPr>
        <p:txBody>
          <a:bodyPr spcFirstLastPara="1" wrap="square" lIns="91425" tIns="91425" rIns="91425" bIns="91425" anchor="ctr" anchorCtr="0">
            <a:noAutofit/>
          </a:bodyPr>
          <a:lstStyle>
            <a:lvl1pPr lvl="0" rtl="0">
              <a:lnSpc>
                <a:spcPct val="90000"/>
              </a:lnSpc>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585" name="Google Shape;585;p22"/>
          <p:cNvSpPr txBox="1">
            <a:spLocks noGrp="1"/>
          </p:cNvSpPr>
          <p:nvPr>
            <p:ph type="subTitle" idx="1"/>
          </p:nvPr>
        </p:nvSpPr>
        <p:spPr>
          <a:xfrm>
            <a:off x="745925" y="1904350"/>
            <a:ext cx="2327100" cy="1001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1600"/>
              <a:buNone/>
              <a:defRPr sz="1600"/>
            </a:lvl1pPr>
            <a:lvl2pPr lvl="1" rtl="0">
              <a:spcBef>
                <a:spcPts val="0"/>
              </a:spcBef>
              <a:spcAft>
                <a:spcPts val="0"/>
              </a:spcAft>
              <a:buClr>
                <a:schemeClr val="accent1"/>
              </a:buClr>
              <a:buSzPts val="1600"/>
              <a:buNone/>
              <a:defRPr sz="1600">
                <a:solidFill>
                  <a:schemeClr val="accent1"/>
                </a:solidFill>
              </a:defRPr>
            </a:lvl2pPr>
            <a:lvl3pPr lvl="2" rtl="0">
              <a:spcBef>
                <a:spcPts val="0"/>
              </a:spcBef>
              <a:spcAft>
                <a:spcPts val="0"/>
              </a:spcAft>
              <a:buClr>
                <a:schemeClr val="accent1"/>
              </a:buClr>
              <a:buSzPts val="1600"/>
              <a:buNone/>
              <a:defRPr sz="1600">
                <a:solidFill>
                  <a:schemeClr val="accent1"/>
                </a:solidFill>
              </a:defRPr>
            </a:lvl3pPr>
            <a:lvl4pPr lvl="3" rtl="0">
              <a:spcBef>
                <a:spcPts val="0"/>
              </a:spcBef>
              <a:spcAft>
                <a:spcPts val="0"/>
              </a:spcAft>
              <a:buClr>
                <a:schemeClr val="accent1"/>
              </a:buClr>
              <a:buSzPts val="1600"/>
              <a:buNone/>
              <a:defRPr sz="1600">
                <a:solidFill>
                  <a:schemeClr val="accent1"/>
                </a:solidFill>
              </a:defRPr>
            </a:lvl4pPr>
            <a:lvl5pPr lvl="4" rtl="0">
              <a:spcBef>
                <a:spcPts val="0"/>
              </a:spcBef>
              <a:spcAft>
                <a:spcPts val="0"/>
              </a:spcAft>
              <a:buClr>
                <a:schemeClr val="accent1"/>
              </a:buClr>
              <a:buSzPts val="1600"/>
              <a:buNone/>
              <a:defRPr sz="1600">
                <a:solidFill>
                  <a:schemeClr val="accent1"/>
                </a:solidFill>
              </a:defRPr>
            </a:lvl5pPr>
            <a:lvl6pPr lvl="5" rtl="0">
              <a:spcBef>
                <a:spcPts val="0"/>
              </a:spcBef>
              <a:spcAft>
                <a:spcPts val="0"/>
              </a:spcAft>
              <a:buClr>
                <a:schemeClr val="accent1"/>
              </a:buClr>
              <a:buSzPts val="1600"/>
              <a:buNone/>
              <a:defRPr sz="1600">
                <a:solidFill>
                  <a:schemeClr val="accent1"/>
                </a:solidFill>
              </a:defRPr>
            </a:lvl6pPr>
            <a:lvl7pPr lvl="6" rtl="0">
              <a:spcBef>
                <a:spcPts val="0"/>
              </a:spcBef>
              <a:spcAft>
                <a:spcPts val="0"/>
              </a:spcAft>
              <a:buClr>
                <a:schemeClr val="accent1"/>
              </a:buClr>
              <a:buSzPts val="1600"/>
              <a:buNone/>
              <a:defRPr sz="1600">
                <a:solidFill>
                  <a:schemeClr val="accent1"/>
                </a:solidFill>
              </a:defRPr>
            </a:lvl7pPr>
            <a:lvl8pPr lvl="7" rtl="0">
              <a:spcBef>
                <a:spcPts val="0"/>
              </a:spcBef>
              <a:spcAft>
                <a:spcPts val="0"/>
              </a:spcAft>
              <a:buClr>
                <a:schemeClr val="accent1"/>
              </a:buClr>
              <a:buSzPts val="1600"/>
              <a:buNone/>
              <a:defRPr sz="1600">
                <a:solidFill>
                  <a:schemeClr val="accent1"/>
                </a:solidFill>
              </a:defRPr>
            </a:lvl8pPr>
            <a:lvl9pPr lvl="8" rtl="0">
              <a:spcBef>
                <a:spcPts val="0"/>
              </a:spcBef>
              <a:spcAft>
                <a:spcPts val="0"/>
              </a:spcAft>
              <a:buClr>
                <a:schemeClr val="accent1"/>
              </a:buClr>
              <a:buSzPts val="1600"/>
              <a:buNone/>
              <a:defRPr sz="1600">
                <a:solidFill>
                  <a:schemeClr val="accent1"/>
                </a:solidFill>
              </a:defRPr>
            </a:lvl9pPr>
          </a:lstStyle>
          <a:p>
            <a:endParaRPr/>
          </a:p>
        </p:txBody>
      </p:sp>
      <p:sp>
        <p:nvSpPr>
          <p:cNvPr id="586" name="Google Shape;586;p22"/>
          <p:cNvSpPr txBox="1">
            <a:spLocks noGrp="1"/>
          </p:cNvSpPr>
          <p:nvPr>
            <p:ph type="subTitle" idx="3"/>
          </p:nvPr>
        </p:nvSpPr>
        <p:spPr>
          <a:xfrm>
            <a:off x="6058075" y="3004200"/>
            <a:ext cx="2327100" cy="1001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1600"/>
              <a:buNone/>
              <a:defRPr sz="1600"/>
            </a:lvl1pPr>
            <a:lvl2pPr lvl="1" rtl="0">
              <a:spcBef>
                <a:spcPts val="0"/>
              </a:spcBef>
              <a:spcAft>
                <a:spcPts val="0"/>
              </a:spcAft>
              <a:buClr>
                <a:schemeClr val="accent1"/>
              </a:buClr>
              <a:buSzPts val="1600"/>
              <a:buNone/>
              <a:defRPr sz="1600">
                <a:solidFill>
                  <a:schemeClr val="accent1"/>
                </a:solidFill>
              </a:defRPr>
            </a:lvl2pPr>
            <a:lvl3pPr lvl="2" rtl="0">
              <a:spcBef>
                <a:spcPts val="0"/>
              </a:spcBef>
              <a:spcAft>
                <a:spcPts val="0"/>
              </a:spcAft>
              <a:buClr>
                <a:schemeClr val="accent1"/>
              </a:buClr>
              <a:buSzPts val="1600"/>
              <a:buNone/>
              <a:defRPr sz="1600">
                <a:solidFill>
                  <a:schemeClr val="accent1"/>
                </a:solidFill>
              </a:defRPr>
            </a:lvl3pPr>
            <a:lvl4pPr lvl="3" rtl="0">
              <a:spcBef>
                <a:spcPts val="0"/>
              </a:spcBef>
              <a:spcAft>
                <a:spcPts val="0"/>
              </a:spcAft>
              <a:buClr>
                <a:schemeClr val="accent1"/>
              </a:buClr>
              <a:buSzPts val="1600"/>
              <a:buNone/>
              <a:defRPr sz="1600">
                <a:solidFill>
                  <a:schemeClr val="accent1"/>
                </a:solidFill>
              </a:defRPr>
            </a:lvl4pPr>
            <a:lvl5pPr lvl="4" rtl="0">
              <a:spcBef>
                <a:spcPts val="0"/>
              </a:spcBef>
              <a:spcAft>
                <a:spcPts val="0"/>
              </a:spcAft>
              <a:buClr>
                <a:schemeClr val="accent1"/>
              </a:buClr>
              <a:buSzPts val="1600"/>
              <a:buNone/>
              <a:defRPr sz="1600">
                <a:solidFill>
                  <a:schemeClr val="accent1"/>
                </a:solidFill>
              </a:defRPr>
            </a:lvl5pPr>
            <a:lvl6pPr lvl="5" rtl="0">
              <a:spcBef>
                <a:spcPts val="0"/>
              </a:spcBef>
              <a:spcAft>
                <a:spcPts val="0"/>
              </a:spcAft>
              <a:buClr>
                <a:schemeClr val="accent1"/>
              </a:buClr>
              <a:buSzPts val="1600"/>
              <a:buNone/>
              <a:defRPr sz="1600">
                <a:solidFill>
                  <a:schemeClr val="accent1"/>
                </a:solidFill>
              </a:defRPr>
            </a:lvl6pPr>
            <a:lvl7pPr lvl="6" rtl="0">
              <a:spcBef>
                <a:spcPts val="0"/>
              </a:spcBef>
              <a:spcAft>
                <a:spcPts val="0"/>
              </a:spcAft>
              <a:buClr>
                <a:schemeClr val="accent1"/>
              </a:buClr>
              <a:buSzPts val="1600"/>
              <a:buNone/>
              <a:defRPr sz="1600">
                <a:solidFill>
                  <a:schemeClr val="accent1"/>
                </a:solidFill>
              </a:defRPr>
            </a:lvl7pPr>
            <a:lvl8pPr lvl="7" rtl="0">
              <a:spcBef>
                <a:spcPts val="0"/>
              </a:spcBef>
              <a:spcAft>
                <a:spcPts val="0"/>
              </a:spcAft>
              <a:buClr>
                <a:schemeClr val="accent1"/>
              </a:buClr>
              <a:buSzPts val="1600"/>
              <a:buNone/>
              <a:defRPr sz="1600">
                <a:solidFill>
                  <a:schemeClr val="accent1"/>
                </a:solidFill>
              </a:defRPr>
            </a:lvl8pPr>
            <a:lvl9pPr lvl="8" rtl="0">
              <a:spcBef>
                <a:spcPts val="0"/>
              </a:spcBef>
              <a:spcAft>
                <a:spcPts val="0"/>
              </a:spcAft>
              <a:buClr>
                <a:schemeClr val="accent1"/>
              </a:buClr>
              <a:buSzPts val="1600"/>
              <a:buNone/>
              <a:defRPr sz="1600">
                <a:solidFill>
                  <a:schemeClr val="accent1"/>
                </a:solidFill>
              </a:defRPr>
            </a:lvl9pPr>
          </a:lstStyle>
          <a:p>
            <a:endParaRPr/>
          </a:p>
        </p:txBody>
      </p:sp>
      <p:sp>
        <p:nvSpPr>
          <p:cNvPr id="587" name="Google Shape;587;p22"/>
          <p:cNvSpPr txBox="1">
            <a:spLocks noGrp="1"/>
          </p:cNvSpPr>
          <p:nvPr>
            <p:ph type="title" idx="4"/>
          </p:nvPr>
        </p:nvSpPr>
        <p:spPr>
          <a:xfrm>
            <a:off x="758775" y="391234"/>
            <a:ext cx="76263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6"/>
              </a:buClr>
              <a:buSzPts val="3500"/>
              <a:buNone/>
              <a:defRPr>
                <a:solidFill>
                  <a:schemeClr val="accent6"/>
                </a:solidFill>
              </a:defRPr>
            </a:lvl1pPr>
            <a:lvl2pPr lvl="1" rtl="0">
              <a:spcBef>
                <a:spcPts val="0"/>
              </a:spcBef>
              <a:spcAft>
                <a:spcPts val="0"/>
              </a:spcAft>
              <a:buClr>
                <a:schemeClr val="accent6"/>
              </a:buClr>
              <a:buSzPts val="3500"/>
              <a:buNone/>
              <a:defRPr>
                <a:solidFill>
                  <a:schemeClr val="accent6"/>
                </a:solidFill>
              </a:defRPr>
            </a:lvl2pPr>
            <a:lvl3pPr lvl="2" rtl="0">
              <a:spcBef>
                <a:spcPts val="0"/>
              </a:spcBef>
              <a:spcAft>
                <a:spcPts val="0"/>
              </a:spcAft>
              <a:buClr>
                <a:schemeClr val="accent6"/>
              </a:buClr>
              <a:buSzPts val="3500"/>
              <a:buNone/>
              <a:defRPr>
                <a:solidFill>
                  <a:schemeClr val="accent6"/>
                </a:solidFill>
              </a:defRPr>
            </a:lvl3pPr>
            <a:lvl4pPr lvl="3" rtl="0">
              <a:spcBef>
                <a:spcPts val="0"/>
              </a:spcBef>
              <a:spcAft>
                <a:spcPts val="0"/>
              </a:spcAft>
              <a:buClr>
                <a:schemeClr val="accent6"/>
              </a:buClr>
              <a:buSzPts val="3500"/>
              <a:buNone/>
              <a:defRPr>
                <a:solidFill>
                  <a:schemeClr val="accent6"/>
                </a:solidFill>
              </a:defRPr>
            </a:lvl4pPr>
            <a:lvl5pPr lvl="4" rtl="0">
              <a:spcBef>
                <a:spcPts val="0"/>
              </a:spcBef>
              <a:spcAft>
                <a:spcPts val="0"/>
              </a:spcAft>
              <a:buClr>
                <a:schemeClr val="accent6"/>
              </a:buClr>
              <a:buSzPts val="3500"/>
              <a:buNone/>
              <a:defRPr>
                <a:solidFill>
                  <a:schemeClr val="accent6"/>
                </a:solidFill>
              </a:defRPr>
            </a:lvl5pPr>
            <a:lvl6pPr lvl="5" rtl="0">
              <a:spcBef>
                <a:spcPts val="0"/>
              </a:spcBef>
              <a:spcAft>
                <a:spcPts val="0"/>
              </a:spcAft>
              <a:buClr>
                <a:schemeClr val="accent6"/>
              </a:buClr>
              <a:buSzPts val="3500"/>
              <a:buNone/>
              <a:defRPr>
                <a:solidFill>
                  <a:schemeClr val="accent6"/>
                </a:solidFill>
              </a:defRPr>
            </a:lvl6pPr>
            <a:lvl7pPr lvl="6" rtl="0">
              <a:spcBef>
                <a:spcPts val="0"/>
              </a:spcBef>
              <a:spcAft>
                <a:spcPts val="0"/>
              </a:spcAft>
              <a:buClr>
                <a:schemeClr val="accent6"/>
              </a:buClr>
              <a:buSzPts val="3500"/>
              <a:buNone/>
              <a:defRPr>
                <a:solidFill>
                  <a:schemeClr val="accent6"/>
                </a:solidFill>
              </a:defRPr>
            </a:lvl7pPr>
            <a:lvl8pPr lvl="7" rtl="0">
              <a:spcBef>
                <a:spcPts val="0"/>
              </a:spcBef>
              <a:spcAft>
                <a:spcPts val="0"/>
              </a:spcAft>
              <a:buClr>
                <a:schemeClr val="accent6"/>
              </a:buClr>
              <a:buSzPts val="3500"/>
              <a:buNone/>
              <a:defRPr>
                <a:solidFill>
                  <a:schemeClr val="accent6"/>
                </a:solidFill>
              </a:defRPr>
            </a:lvl8pPr>
            <a:lvl9pPr lvl="8" rtl="0">
              <a:spcBef>
                <a:spcPts val="0"/>
              </a:spcBef>
              <a:spcAft>
                <a:spcPts val="0"/>
              </a:spcAft>
              <a:buClr>
                <a:schemeClr val="accent6"/>
              </a:buClr>
              <a:buSzPts val="3500"/>
              <a:buNone/>
              <a:defRPr>
                <a:solidFill>
                  <a:schemeClr val="accent6"/>
                </a:solidFill>
              </a:defRPr>
            </a:lvl9pPr>
          </a:lstStyle>
          <a:p>
            <a:endParaRPr/>
          </a:p>
        </p:txBody>
      </p:sp>
      <p:grpSp>
        <p:nvGrpSpPr>
          <p:cNvPr id="588" name="Google Shape;588;p22"/>
          <p:cNvGrpSpPr/>
          <p:nvPr/>
        </p:nvGrpSpPr>
        <p:grpSpPr>
          <a:xfrm>
            <a:off x="-1614447" y="-668745"/>
            <a:ext cx="12693753" cy="6889485"/>
            <a:chOff x="-1614447" y="-668745"/>
            <a:chExt cx="12693753" cy="6889485"/>
          </a:xfrm>
        </p:grpSpPr>
        <p:grpSp>
          <p:nvGrpSpPr>
            <p:cNvPr id="589" name="Google Shape;589;p22"/>
            <p:cNvGrpSpPr/>
            <p:nvPr/>
          </p:nvGrpSpPr>
          <p:grpSpPr>
            <a:xfrm>
              <a:off x="-1614447" y="4335248"/>
              <a:ext cx="2795340" cy="1885492"/>
              <a:chOff x="965100" y="1428788"/>
              <a:chExt cx="1354200" cy="913425"/>
            </a:xfrm>
          </p:grpSpPr>
          <p:sp>
            <p:nvSpPr>
              <p:cNvPr id="590" name="Google Shape;590;p22"/>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2"/>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22"/>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2"/>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2"/>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5" name="Google Shape;595;p22"/>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2"/>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0B51A-97B5-4300-9DE2-6A8B8A9AE79F}"/>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6B66DFC-ADA5-4C9D-A168-D3D54309B40A}"/>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EB3084E-A8DA-45F3-83CA-D4AD35D55C5A}"/>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A967F9-3161-4933-8287-F45BBF2406AE}"/>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DAEB47A-C9A4-43C8-9E87-94F8665D4D89}"/>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3DC28C-4695-4293-8B36-75CDF223CF35}"/>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4/3/2025</a:t>
            </a:fld>
            <a:endParaRPr lang="en-US"/>
          </a:p>
        </p:txBody>
      </p:sp>
      <p:sp>
        <p:nvSpPr>
          <p:cNvPr id="8" name="Footer Placeholder 7">
            <a:extLst>
              <a:ext uri="{FF2B5EF4-FFF2-40B4-BE49-F238E27FC236}">
                <a16:creationId xmlns:a16="http://schemas.microsoft.com/office/drawing/2014/main" id="{0D6AB6F1-532E-455C-A1E7-4FDD2C5FEBF8}"/>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F07F69D-91DB-486E-B7E1-0F3B06740359}"/>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691635464"/>
      </p:ext>
    </p:extLst>
  </p:cSld>
  <p:clrMapOvr>
    <a:masterClrMapping/>
  </p:clrMapOvr>
  <p:transition spd="slow">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043B8-9BD4-4CE4-A38F-3BE2C29A034C}"/>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7B2867B-A7C2-40FD-8981-80FC4BC9F719}"/>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4/3/2025</a:t>
            </a:fld>
            <a:endParaRPr lang="en-US"/>
          </a:p>
        </p:txBody>
      </p:sp>
      <p:sp>
        <p:nvSpPr>
          <p:cNvPr id="4" name="Footer Placeholder 3">
            <a:extLst>
              <a:ext uri="{FF2B5EF4-FFF2-40B4-BE49-F238E27FC236}">
                <a16:creationId xmlns:a16="http://schemas.microsoft.com/office/drawing/2014/main" id="{CC41ADBA-6E09-4B73-9568-53D9AF9C70D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B321ECE-E874-4F46-BF4D-E73CF5224292}"/>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599334808"/>
      </p:ext>
    </p:extLst>
  </p:cSld>
  <p:clrMapOvr>
    <a:masterClrMapping/>
  </p:clrMapOvr>
  <p:transition spd="slow">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8960F5-D6CE-46C6-873D-D0ED549CE48F}"/>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4/3/2025</a:t>
            </a:fld>
            <a:endParaRPr lang="en-US"/>
          </a:p>
        </p:txBody>
      </p:sp>
      <p:sp>
        <p:nvSpPr>
          <p:cNvPr id="3" name="Footer Placeholder 2">
            <a:extLst>
              <a:ext uri="{FF2B5EF4-FFF2-40B4-BE49-F238E27FC236}">
                <a16:creationId xmlns:a16="http://schemas.microsoft.com/office/drawing/2014/main" id="{DB7B13CB-8F75-467E-90B0-21DDE6DCDCE2}"/>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68FE086-DC99-4418-B590-7E9FB2BC77C9}"/>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074239499"/>
      </p:ext>
    </p:extLst>
  </p:cSld>
  <p:clrMapOvr>
    <a:masterClrMapping/>
  </p:clrMapOvr>
  <p:transition spd="slow">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F4862-C1C8-4816-A203-62AA60F23602}"/>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5764D87-476D-49C0-9004-4D455934B764}"/>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9918D7-556E-4AC7-B1EF-1D0AF325B334}"/>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B923665-F7A7-48E0-8F96-EBC2E6933B72}"/>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4/3/2025</a:t>
            </a:fld>
            <a:endParaRPr lang="en-US"/>
          </a:p>
        </p:txBody>
      </p:sp>
      <p:sp>
        <p:nvSpPr>
          <p:cNvPr id="6" name="Footer Placeholder 5">
            <a:extLst>
              <a:ext uri="{FF2B5EF4-FFF2-40B4-BE49-F238E27FC236}">
                <a16:creationId xmlns:a16="http://schemas.microsoft.com/office/drawing/2014/main" id="{98274804-31EF-44EA-87AD-C047019B9575}"/>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04EBF7-8930-4AAA-80EB-003B39349F73}"/>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663957974"/>
      </p:ext>
    </p:extLst>
  </p:cSld>
  <p:clrMapOvr>
    <a:masterClrMapping/>
  </p:clrMapOvr>
  <p:transition spd="slow">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F0335-FFD8-4333-A11E-169C4073D47D}"/>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7C42814-8303-4573-BF9A-4197BFDE93CD}"/>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0589AE5E-2A2E-4EC3-872A-41CF18FB41DD}"/>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B1129C9-5C70-4277-9DAE-52F38E0493C6}"/>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4/3/2025</a:t>
            </a:fld>
            <a:endParaRPr lang="en-US"/>
          </a:p>
        </p:txBody>
      </p:sp>
      <p:sp>
        <p:nvSpPr>
          <p:cNvPr id="6" name="Footer Placeholder 5">
            <a:extLst>
              <a:ext uri="{FF2B5EF4-FFF2-40B4-BE49-F238E27FC236}">
                <a16:creationId xmlns:a16="http://schemas.microsoft.com/office/drawing/2014/main" id="{6316860C-A4B7-4E25-A64C-B2F94351AD16}"/>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3D760E6-CDEA-4AEF-A828-379F1F94E4E0}"/>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3406854347"/>
      </p:ext>
    </p:extLst>
  </p:cSld>
  <p:clrMapOvr>
    <a:masterClrMapping/>
  </p:clrMapOvr>
  <p:transition spd="slow">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C1C7F-C697-4D30-8AF9-2B0D64FF4CB0}"/>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64FCE2-E37E-4F36-ABF1-6AC89CBFCEFE}"/>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53469A-BBFF-4920-854D-0CE46EE9C570}"/>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4/3/2025</a:t>
            </a:fld>
            <a:endParaRPr lang="en-US"/>
          </a:p>
        </p:txBody>
      </p:sp>
      <p:sp>
        <p:nvSpPr>
          <p:cNvPr id="5" name="Footer Placeholder 4">
            <a:extLst>
              <a:ext uri="{FF2B5EF4-FFF2-40B4-BE49-F238E27FC236}">
                <a16:creationId xmlns:a16="http://schemas.microsoft.com/office/drawing/2014/main" id="{FBFA361F-5C80-44F6-B916-25CDD116A5A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B2AC1C-A6BD-43AA-803B-9D2AE8BA80AB}"/>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895000086"/>
      </p:ext>
    </p:extLst>
  </p:cSld>
  <p:clrMapOvr>
    <a:masterClrMapping/>
  </p:clrMapOvr>
  <p:transition spd="slow">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650C22-DFD8-405F-851C-BB554ED364A7}"/>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B0FF76-1FD0-47A0-AD68-075107102C0B}"/>
              </a:ext>
            </a:extLst>
          </p:cNvPr>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8AA4A9-CDF5-493D-B0C6-A78E072EEF6D}"/>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4/3/2025</a:t>
            </a:fld>
            <a:endParaRPr lang="en-US"/>
          </a:p>
        </p:txBody>
      </p:sp>
      <p:sp>
        <p:nvSpPr>
          <p:cNvPr id="5" name="Footer Placeholder 4">
            <a:extLst>
              <a:ext uri="{FF2B5EF4-FFF2-40B4-BE49-F238E27FC236}">
                <a16:creationId xmlns:a16="http://schemas.microsoft.com/office/drawing/2014/main" id="{6A3D6F14-E961-4A03-B3AA-917E5264F22C}"/>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ACC15E5-2EB0-49B4-9489-E98482BE6EBB}"/>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3096808801"/>
      </p:ext>
    </p:extLst>
  </p:cSld>
  <p:clrMapOvr>
    <a:masterClrMapping/>
  </p:clrMapOvr>
  <p:transition spd="slow">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F866C-FFE4-4872-9653-EAE6D301693C}"/>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5E6191C-118C-4FE8-B8E9-D801A06929F5}"/>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BB3F711-0126-48E0-9C41-C41726090478}"/>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4/3/2025</a:t>
            </a:fld>
            <a:endParaRPr lang="en-US"/>
          </a:p>
        </p:txBody>
      </p:sp>
      <p:sp>
        <p:nvSpPr>
          <p:cNvPr id="5" name="Footer Placeholder 4">
            <a:extLst>
              <a:ext uri="{FF2B5EF4-FFF2-40B4-BE49-F238E27FC236}">
                <a16:creationId xmlns:a16="http://schemas.microsoft.com/office/drawing/2014/main" id="{41088455-1552-4953-AE38-534261B814E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7C661CE-6B71-47CC-B0FB-B58372D28DCE}"/>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092218553"/>
      </p:ext>
    </p:extLst>
  </p:cSld>
  <p:clrMapOvr>
    <a:masterClrMapping/>
  </p:clrMapOvr>
  <p:transition spd="slow">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37F46-1578-4316-BE7C-82743A1886FF}"/>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BE7BC89-7F43-42C1-AD50-BCACF72916C3}"/>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D972A0-2EE9-4E84-AEFB-87327D6BFB52}"/>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4/3/2025</a:t>
            </a:fld>
            <a:endParaRPr lang="en-US"/>
          </a:p>
        </p:txBody>
      </p:sp>
      <p:sp>
        <p:nvSpPr>
          <p:cNvPr id="5" name="Footer Placeholder 4">
            <a:extLst>
              <a:ext uri="{FF2B5EF4-FFF2-40B4-BE49-F238E27FC236}">
                <a16:creationId xmlns:a16="http://schemas.microsoft.com/office/drawing/2014/main" id="{B88F3F63-437D-4E72-A2B4-B8E64C3D6E8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999775F-371F-4A53-AA93-8BC64FEB3C25}"/>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489315224"/>
      </p:ext>
    </p:extLst>
  </p:cSld>
  <p:clrMapOvr>
    <a:masterClrMapping/>
  </p:clrMapOvr>
  <p:transition spd="slow">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09075-40F8-4ADA-942D-F9AB6E8E6708}"/>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42CD2B3F-6CA6-482D-B07B-1D6F7017A6D0}"/>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8278B2-C079-45B7-B50F-D66C37842EC4}"/>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4/3/2025</a:t>
            </a:fld>
            <a:endParaRPr lang="en-US"/>
          </a:p>
        </p:txBody>
      </p:sp>
      <p:sp>
        <p:nvSpPr>
          <p:cNvPr id="5" name="Footer Placeholder 4">
            <a:extLst>
              <a:ext uri="{FF2B5EF4-FFF2-40B4-BE49-F238E27FC236}">
                <a16:creationId xmlns:a16="http://schemas.microsoft.com/office/drawing/2014/main" id="{F353022E-D7D1-4F9B-9B0B-EDC95FB8793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F9994C5-8ADE-4C02-91F2-C0C3576097B5}"/>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750137515"/>
      </p:ext>
    </p:extLst>
  </p:cSld>
  <p:clrMapOvr>
    <a:masterClrMapping/>
  </p:clrMapOvr>
  <p:transition spd="slow">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1">
  <p:cSld name="CUSTOM_8">
    <p:spTree>
      <p:nvGrpSpPr>
        <p:cNvPr id="1" name="Shape 910"/>
        <p:cNvGrpSpPr/>
        <p:nvPr/>
      </p:nvGrpSpPr>
      <p:grpSpPr>
        <a:xfrm>
          <a:off x="0" y="0"/>
          <a:ext cx="0" cy="0"/>
          <a:chOff x="0" y="0"/>
          <a:chExt cx="0" cy="0"/>
        </a:xfrm>
      </p:grpSpPr>
      <p:grpSp>
        <p:nvGrpSpPr>
          <p:cNvPr id="911" name="Google Shape;911;p33"/>
          <p:cNvGrpSpPr/>
          <p:nvPr/>
        </p:nvGrpSpPr>
        <p:grpSpPr>
          <a:xfrm>
            <a:off x="-4470013" y="-668750"/>
            <a:ext cx="15657196" cy="7403078"/>
            <a:chOff x="-4470013" y="-668750"/>
            <a:chExt cx="15657196" cy="7403078"/>
          </a:xfrm>
        </p:grpSpPr>
        <p:sp>
          <p:nvSpPr>
            <p:cNvPr id="912" name="Google Shape;912;p33"/>
            <p:cNvSpPr/>
            <p:nvPr/>
          </p:nvSpPr>
          <p:spPr>
            <a:xfrm rot="9794316">
              <a:off x="-4339544" y="4242932"/>
              <a:ext cx="5568199" cy="1725146"/>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3" name="Google Shape;913;p33"/>
            <p:cNvGrpSpPr/>
            <p:nvPr/>
          </p:nvGrpSpPr>
          <p:grpSpPr>
            <a:xfrm>
              <a:off x="7571490" y="4335248"/>
              <a:ext cx="2795340" cy="1885492"/>
              <a:chOff x="965100" y="1428788"/>
              <a:chExt cx="1354200" cy="913425"/>
            </a:xfrm>
          </p:grpSpPr>
          <p:sp>
            <p:nvSpPr>
              <p:cNvPr id="914" name="Google Shape;914;p33"/>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3"/>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3"/>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3"/>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3"/>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9" name="Google Shape;919;p33"/>
            <p:cNvGrpSpPr/>
            <p:nvPr/>
          </p:nvGrpSpPr>
          <p:grpSpPr>
            <a:xfrm>
              <a:off x="-3230997" y="-668750"/>
              <a:ext cx="4020585" cy="3545433"/>
              <a:chOff x="-2417677" y="2452996"/>
              <a:chExt cx="5416388" cy="4776280"/>
            </a:xfrm>
          </p:grpSpPr>
          <p:grpSp>
            <p:nvGrpSpPr>
              <p:cNvPr id="920" name="Google Shape;920;p33"/>
              <p:cNvGrpSpPr/>
              <p:nvPr/>
            </p:nvGrpSpPr>
            <p:grpSpPr>
              <a:xfrm>
                <a:off x="415116" y="4353695"/>
                <a:ext cx="451070" cy="303924"/>
                <a:chOff x="5850477" y="3901125"/>
                <a:chExt cx="127450" cy="85874"/>
              </a:xfrm>
            </p:grpSpPr>
            <p:sp>
              <p:nvSpPr>
                <p:cNvPr id="921" name="Google Shape;921;p3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7" name="Google Shape;927;p33"/>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8" name="Google Shape;928;p33"/>
              <p:cNvGrpSpPr/>
              <p:nvPr/>
            </p:nvGrpSpPr>
            <p:grpSpPr>
              <a:xfrm>
                <a:off x="-2417677" y="2452996"/>
                <a:ext cx="5416388" cy="4776280"/>
                <a:chOff x="3141775" y="2797950"/>
                <a:chExt cx="2059150" cy="1815800"/>
              </a:xfrm>
            </p:grpSpPr>
            <p:sp>
              <p:nvSpPr>
                <p:cNvPr id="929" name="Google Shape;929;p33"/>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3"/>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3"/>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3"/>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3"/>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3"/>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3"/>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3"/>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3"/>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38" name="Google Shape;938;p33"/>
            <p:cNvSpPr/>
            <p:nvPr/>
          </p:nvSpPr>
          <p:spPr>
            <a:xfrm rot="10620205">
              <a:off x="7646401"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44AA1-3F5A-46F7-998A-DA3F35EF06EA}"/>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094459E-4298-4E66-B258-35FB33AD23E0}"/>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D4365F-FD76-42D9-80F9-B4D87250CE23}"/>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45F349-53D6-4E23-A1A5-B6E67697052A}"/>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4/3/2025</a:t>
            </a:fld>
            <a:endParaRPr lang="en-US"/>
          </a:p>
        </p:txBody>
      </p:sp>
      <p:sp>
        <p:nvSpPr>
          <p:cNvPr id="6" name="Footer Placeholder 5">
            <a:extLst>
              <a:ext uri="{FF2B5EF4-FFF2-40B4-BE49-F238E27FC236}">
                <a16:creationId xmlns:a16="http://schemas.microsoft.com/office/drawing/2014/main" id="{284D8E87-7AFC-40EF-8155-48EC850AD3BF}"/>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1582734-41BE-45E0-B931-1FAF9343AB1A}"/>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067404242"/>
      </p:ext>
    </p:extLst>
  </p:cSld>
  <p:clrMapOvr>
    <a:masterClrMapping/>
  </p:clrMapOvr>
  <p:transition spd="slow">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0B51A-97B5-4300-9DE2-6A8B8A9AE79F}"/>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6B66DFC-ADA5-4C9D-A168-D3D54309B40A}"/>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EB3084E-A8DA-45F3-83CA-D4AD35D55C5A}"/>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A967F9-3161-4933-8287-F45BBF2406AE}"/>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DAEB47A-C9A4-43C8-9E87-94F8665D4D89}"/>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3DC28C-4695-4293-8B36-75CDF223CF35}"/>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4/3/2025</a:t>
            </a:fld>
            <a:endParaRPr lang="en-US"/>
          </a:p>
        </p:txBody>
      </p:sp>
      <p:sp>
        <p:nvSpPr>
          <p:cNvPr id="8" name="Footer Placeholder 7">
            <a:extLst>
              <a:ext uri="{FF2B5EF4-FFF2-40B4-BE49-F238E27FC236}">
                <a16:creationId xmlns:a16="http://schemas.microsoft.com/office/drawing/2014/main" id="{0D6AB6F1-532E-455C-A1E7-4FDD2C5FEBF8}"/>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F07F69D-91DB-486E-B7E1-0F3B06740359}"/>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577865269"/>
      </p:ext>
    </p:extLst>
  </p:cSld>
  <p:clrMapOvr>
    <a:masterClrMapping/>
  </p:clrMapOvr>
  <p:transition spd="slow">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043B8-9BD4-4CE4-A38F-3BE2C29A034C}"/>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7B2867B-A7C2-40FD-8981-80FC4BC9F719}"/>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4/3/2025</a:t>
            </a:fld>
            <a:endParaRPr lang="en-US"/>
          </a:p>
        </p:txBody>
      </p:sp>
      <p:sp>
        <p:nvSpPr>
          <p:cNvPr id="4" name="Footer Placeholder 3">
            <a:extLst>
              <a:ext uri="{FF2B5EF4-FFF2-40B4-BE49-F238E27FC236}">
                <a16:creationId xmlns:a16="http://schemas.microsoft.com/office/drawing/2014/main" id="{CC41ADBA-6E09-4B73-9568-53D9AF9C70D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B321ECE-E874-4F46-BF4D-E73CF5224292}"/>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286902809"/>
      </p:ext>
    </p:extLst>
  </p:cSld>
  <p:clrMapOvr>
    <a:masterClrMapping/>
  </p:clrMapOvr>
  <p:transition spd="slow">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8960F5-D6CE-46C6-873D-D0ED549CE48F}"/>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4/3/2025</a:t>
            </a:fld>
            <a:endParaRPr lang="en-US"/>
          </a:p>
        </p:txBody>
      </p:sp>
      <p:sp>
        <p:nvSpPr>
          <p:cNvPr id="3" name="Footer Placeholder 2">
            <a:extLst>
              <a:ext uri="{FF2B5EF4-FFF2-40B4-BE49-F238E27FC236}">
                <a16:creationId xmlns:a16="http://schemas.microsoft.com/office/drawing/2014/main" id="{DB7B13CB-8F75-467E-90B0-21DDE6DCDCE2}"/>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68FE086-DC99-4418-B590-7E9FB2BC77C9}"/>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3934397857"/>
      </p:ext>
    </p:extLst>
  </p:cSld>
  <p:clrMapOvr>
    <a:masterClrMapping/>
  </p:clrMapOvr>
  <p:transition spd="slow">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F4862-C1C8-4816-A203-62AA60F23602}"/>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5764D87-476D-49C0-9004-4D455934B764}"/>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9918D7-556E-4AC7-B1EF-1D0AF325B334}"/>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B923665-F7A7-48E0-8F96-EBC2E6933B72}"/>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4/3/2025</a:t>
            </a:fld>
            <a:endParaRPr lang="en-US"/>
          </a:p>
        </p:txBody>
      </p:sp>
      <p:sp>
        <p:nvSpPr>
          <p:cNvPr id="6" name="Footer Placeholder 5">
            <a:extLst>
              <a:ext uri="{FF2B5EF4-FFF2-40B4-BE49-F238E27FC236}">
                <a16:creationId xmlns:a16="http://schemas.microsoft.com/office/drawing/2014/main" id="{98274804-31EF-44EA-87AD-C047019B9575}"/>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04EBF7-8930-4AAA-80EB-003B39349F73}"/>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649162546"/>
      </p:ext>
    </p:extLst>
  </p:cSld>
  <p:clrMapOvr>
    <a:masterClrMapping/>
  </p:clrMapOvr>
  <p:transition spd="slow">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F0335-FFD8-4333-A11E-169C4073D47D}"/>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7C42814-8303-4573-BF9A-4197BFDE93CD}"/>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0589AE5E-2A2E-4EC3-872A-41CF18FB41DD}"/>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B1129C9-5C70-4277-9DAE-52F38E0493C6}"/>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4/3/2025</a:t>
            </a:fld>
            <a:endParaRPr lang="en-US"/>
          </a:p>
        </p:txBody>
      </p:sp>
      <p:sp>
        <p:nvSpPr>
          <p:cNvPr id="6" name="Footer Placeholder 5">
            <a:extLst>
              <a:ext uri="{FF2B5EF4-FFF2-40B4-BE49-F238E27FC236}">
                <a16:creationId xmlns:a16="http://schemas.microsoft.com/office/drawing/2014/main" id="{6316860C-A4B7-4E25-A64C-B2F94351AD16}"/>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3D760E6-CDEA-4AEF-A828-379F1F94E4E0}"/>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604991780"/>
      </p:ext>
    </p:extLst>
  </p:cSld>
  <p:clrMapOvr>
    <a:masterClrMapping/>
  </p:clrMapOvr>
  <p:transition spd="slow">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C1C7F-C697-4D30-8AF9-2B0D64FF4CB0}"/>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64FCE2-E37E-4F36-ABF1-6AC89CBFCEFE}"/>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53469A-BBFF-4920-854D-0CE46EE9C570}"/>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4/3/2025</a:t>
            </a:fld>
            <a:endParaRPr lang="en-US"/>
          </a:p>
        </p:txBody>
      </p:sp>
      <p:sp>
        <p:nvSpPr>
          <p:cNvPr id="5" name="Footer Placeholder 4">
            <a:extLst>
              <a:ext uri="{FF2B5EF4-FFF2-40B4-BE49-F238E27FC236}">
                <a16:creationId xmlns:a16="http://schemas.microsoft.com/office/drawing/2014/main" id="{FBFA361F-5C80-44F6-B916-25CDD116A5A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B2AC1C-A6BD-43AA-803B-9D2AE8BA80AB}"/>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029478552"/>
      </p:ext>
    </p:extLst>
  </p:cSld>
  <p:clrMapOvr>
    <a:masterClrMapping/>
  </p:clrMapOvr>
  <p:transition spd="slow">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650C22-DFD8-405F-851C-BB554ED364A7}"/>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B0FF76-1FD0-47A0-AD68-075107102C0B}"/>
              </a:ext>
            </a:extLst>
          </p:cNvPr>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8AA4A9-CDF5-493D-B0C6-A78E072EEF6D}"/>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4/3/2025</a:t>
            </a:fld>
            <a:endParaRPr lang="en-US"/>
          </a:p>
        </p:txBody>
      </p:sp>
      <p:sp>
        <p:nvSpPr>
          <p:cNvPr id="5" name="Footer Placeholder 4">
            <a:extLst>
              <a:ext uri="{FF2B5EF4-FFF2-40B4-BE49-F238E27FC236}">
                <a16:creationId xmlns:a16="http://schemas.microsoft.com/office/drawing/2014/main" id="{6A3D6F14-E961-4A03-B3AA-917E5264F22C}"/>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ACC15E5-2EB0-49B4-9489-E98482BE6EBB}"/>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656259973"/>
      </p:ext>
    </p:extLst>
  </p:cSld>
  <p:clrMapOvr>
    <a:masterClrMapping/>
  </p:clrMapOvr>
  <p:transition spd="slow">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107" name="图片 7">
            <a:extLst>
              <a:ext uri="{FF2B5EF4-FFF2-40B4-BE49-F238E27FC236}">
                <a16:creationId xmlns:a16="http://schemas.microsoft.com/office/drawing/2014/main" id="{D61C713A-DAA7-4D40-9D8E-D8A8AC5A73D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grpSp>
        <p:nvGrpSpPr>
          <p:cNvPr id="9" name="Google Shape;9;p2"/>
          <p:cNvGrpSpPr/>
          <p:nvPr/>
        </p:nvGrpSpPr>
        <p:grpSpPr>
          <a:xfrm flipH="1">
            <a:off x="-2" y="203472"/>
            <a:ext cx="9143943" cy="4805236"/>
            <a:chOff x="-2" y="203471"/>
            <a:chExt cx="9143943" cy="4805236"/>
          </a:xfrm>
        </p:grpSpPr>
        <p:sp>
          <p:nvSpPr>
            <p:cNvPr id="10" name="Google Shape;10;p2"/>
            <p:cNvSpPr/>
            <p:nvPr/>
          </p:nvSpPr>
          <p:spPr>
            <a:xfrm>
              <a:off x="2990510" y="4827774"/>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 name="Google Shape;11;p2"/>
            <p:cNvSpPr/>
            <p:nvPr/>
          </p:nvSpPr>
          <p:spPr>
            <a:xfrm>
              <a:off x="3449220" y="4862848"/>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 name="Google Shape;12;p2"/>
            <p:cNvSpPr/>
            <p:nvPr/>
          </p:nvSpPr>
          <p:spPr>
            <a:xfrm>
              <a:off x="2825308" y="4860642"/>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 name="Google Shape;13;p2"/>
            <p:cNvSpPr/>
            <p:nvPr/>
          </p:nvSpPr>
          <p:spPr>
            <a:xfrm>
              <a:off x="3285936" y="4896867"/>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 name="Google Shape;14;p2"/>
            <p:cNvSpPr/>
            <p:nvPr/>
          </p:nvSpPr>
          <p:spPr>
            <a:xfrm>
              <a:off x="7229602" y="3415478"/>
              <a:ext cx="94287" cy="82713"/>
            </a:xfrm>
            <a:custGeom>
              <a:avLst/>
              <a:gdLst/>
              <a:ahLst/>
              <a:cxnLst/>
              <a:rect l="l" t="t" r="r" b="b"/>
              <a:pathLst>
                <a:path w="2949" h="2587" extrusionOk="0">
                  <a:moveTo>
                    <a:pt x="1501" y="1"/>
                  </a:moveTo>
                  <a:cubicBezTo>
                    <a:pt x="1225" y="1"/>
                    <a:pt x="943" y="98"/>
                    <a:pt x="699" y="303"/>
                  </a:cubicBezTo>
                  <a:cubicBezTo>
                    <a:pt x="122" y="698"/>
                    <a:pt x="0" y="1549"/>
                    <a:pt x="456" y="2066"/>
                  </a:cubicBezTo>
                  <a:cubicBezTo>
                    <a:pt x="706" y="2405"/>
                    <a:pt x="1103" y="2587"/>
                    <a:pt x="1493" y="2587"/>
                  </a:cubicBezTo>
                  <a:cubicBezTo>
                    <a:pt x="1766" y="2587"/>
                    <a:pt x="2036" y="2497"/>
                    <a:pt x="2250" y="2309"/>
                  </a:cubicBezTo>
                  <a:cubicBezTo>
                    <a:pt x="2827" y="1884"/>
                    <a:pt x="2949" y="1032"/>
                    <a:pt x="2493" y="516"/>
                  </a:cubicBezTo>
                  <a:cubicBezTo>
                    <a:pt x="2247" y="182"/>
                    <a:pt x="1879"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 name="Google Shape;15;p2"/>
            <p:cNvSpPr/>
            <p:nvPr/>
          </p:nvSpPr>
          <p:spPr>
            <a:xfrm>
              <a:off x="7972858"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 name="Google Shape;16;p2"/>
            <p:cNvSpPr/>
            <p:nvPr/>
          </p:nvSpPr>
          <p:spPr>
            <a:xfrm>
              <a:off x="7236412" y="3595387"/>
              <a:ext cx="35969" cy="31301"/>
            </a:xfrm>
            <a:custGeom>
              <a:avLst/>
              <a:gdLst/>
              <a:ahLst/>
              <a:cxnLst/>
              <a:rect l="l" t="t" r="r" b="b"/>
              <a:pathLst>
                <a:path w="1125" h="979" extrusionOk="0">
                  <a:moveTo>
                    <a:pt x="528" y="0"/>
                  </a:moveTo>
                  <a:cubicBezTo>
                    <a:pt x="434" y="0"/>
                    <a:pt x="345" y="27"/>
                    <a:pt x="274" y="86"/>
                  </a:cubicBezTo>
                  <a:cubicBezTo>
                    <a:pt x="31" y="238"/>
                    <a:pt x="0" y="542"/>
                    <a:pt x="183" y="785"/>
                  </a:cubicBezTo>
                  <a:cubicBezTo>
                    <a:pt x="269" y="907"/>
                    <a:pt x="405" y="979"/>
                    <a:pt x="546" y="979"/>
                  </a:cubicBezTo>
                  <a:cubicBezTo>
                    <a:pt x="651" y="979"/>
                    <a:pt x="760" y="938"/>
                    <a:pt x="851" y="846"/>
                  </a:cubicBezTo>
                  <a:cubicBezTo>
                    <a:pt x="1094" y="694"/>
                    <a:pt x="1125" y="390"/>
                    <a:pt x="942" y="178"/>
                  </a:cubicBezTo>
                  <a:cubicBezTo>
                    <a:pt x="831" y="66"/>
                    <a:pt x="674" y="0"/>
                    <a:pt x="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 name="Google Shape;17;p2"/>
            <p:cNvSpPr/>
            <p:nvPr/>
          </p:nvSpPr>
          <p:spPr>
            <a:xfrm>
              <a:off x="6808811" y="3549923"/>
              <a:ext cx="92337" cy="82457"/>
            </a:xfrm>
            <a:custGeom>
              <a:avLst/>
              <a:gdLst/>
              <a:ahLst/>
              <a:cxnLst/>
              <a:rect l="l" t="t" r="r" b="b"/>
              <a:pathLst>
                <a:path w="2888" h="2579" extrusionOk="0">
                  <a:moveTo>
                    <a:pt x="1422" y="1"/>
                  </a:moveTo>
                  <a:cubicBezTo>
                    <a:pt x="1272" y="1"/>
                    <a:pt x="1120" y="26"/>
                    <a:pt x="973" y="80"/>
                  </a:cubicBezTo>
                  <a:cubicBezTo>
                    <a:pt x="304" y="353"/>
                    <a:pt x="0" y="1052"/>
                    <a:pt x="213" y="1752"/>
                  </a:cubicBezTo>
                  <a:cubicBezTo>
                    <a:pt x="428" y="2278"/>
                    <a:pt x="926" y="2579"/>
                    <a:pt x="1455" y="2579"/>
                  </a:cubicBezTo>
                  <a:cubicBezTo>
                    <a:pt x="1598" y="2579"/>
                    <a:pt x="1742" y="2557"/>
                    <a:pt x="1885" y="2511"/>
                  </a:cubicBezTo>
                  <a:cubicBezTo>
                    <a:pt x="2584" y="2238"/>
                    <a:pt x="2888" y="1508"/>
                    <a:pt x="2644" y="840"/>
                  </a:cubicBezTo>
                  <a:cubicBezTo>
                    <a:pt x="2455" y="319"/>
                    <a:pt x="1952" y="1"/>
                    <a:pt x="14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 name="Google Shape;18;p2"/>
            <p:cNvSpPr/>
            <p:nvPr/>
          </p:nvSpPr>
          <p:spPr>
            <a:xfrm>
              <a:off x="3269218" y="717461"/>
              <a:ext cx="92337" cy="82457"/>
            </a:xfrm>
            <a:custGeom>
              <a:avLst/>
              <a:gdLst/>
              <a:ahLst/>
              <a:cxnLst/>
              <a:rect l="l" t="t" r="r" b="b"/>
              <a:pathLst>
                <a:path w="2888" h="2579" extrusionOk="0">
                  <a:moveTo>
                    <a:pt x="1415" y="0"/>
                  </a:moveTo>
                  <a:cubicBezTo>
                    <a:pt x="1278" y="0"/>
                    <a:pt x="1139" y="21"/>
                    <a:pt x="1003" y="64"/>
                  </a:cubicBezTo>
                  <a:cubicBezTo>
                    <a:pt x="304" y="338"/>
                    <a:pt x="0" y="1067"/>
                    <a:pt x="243" y="1736"/>
                  </a:cubicBezTo>
                  <a:cubicBezTo>
                    <a:pt x="431" y="2275"/>
                    <a:pt x="907" y="2579"/>
                    <a:pt x="1421" y="2579"/>
                  </a:cubicBezTo>
                  <a:cubicBezTo>
                    <a:pt x="1575" y="2579"/>
                    <a:pt x="1731" y="2552"/>
                    <a:pt x="1885" y="2496"/>
                  </a:cubicBezTo>
                  <a:cubicBezTo>
                    <a:pt x="2584" y="2222"/>
                    <a:pt x="2888" y="1523"/>
                    <a:pt x="2645" y="824"/>
                  </a:cubicBezTo>
                  <a:cubicBezTo>
                    <a:pt x="2451" y="316"/>
                    <a:pt x="1949"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 name="Google Shape;19;p2"/>
            <p:cNvSpPr/>
            <p:nvPr/>
          </p:nvSpPr>
          <p:spPr>
            <a:xfrm>
              <a:off x="3813597" y="3472433"/>
              <a:ext cx="92369" cy="82457"/>
            </a:xfrm>
            <a:custGeom>
              <a:avLst/>
              <a:gdLst/>
              <a:ahLst/>
              <a:cxnLst/>
              <a:rect l="l" t="t" r="r" b="b"/>
              <a:pathLst>
                <a:path w="2889" h="2579" extrusionOk="0">
                  <a:moveTo>
                    <a:pt x="1415" y="0"/>
                  </a:moveTo>
                  <a:cubicBezTo>
                    <a:pt x="1278" y="0"/>
                    <a:pt x="1140" y="21"/>
                    <a:pt x="1004" y="64"/>
                  </a:cubicBezTo>
                  <a:cubicBezTo>
                    <a:pt x="304" y="338"/>
                    <a:pt x="1" y="1067"/>
                    <a:pt x="244" y="1736"/>
                  </a:cubicBezTo>
                  <a:cubicBezTo>
                    <a:pt x="431" y="2274"/>
                    <a:pt x="907" y="2579"/>
                    <a:pt x="1435" y="2579"/>
                  </a:cubicBezTo>
                  <a:cubicBezTo>
                    <a:pt x="1593" y="2579"/>
                    <a:pt x="1755" y="2552"/>
                    <a:pt x="1915" y="2496"/>
                  </a:cubicBezTo>
                  <a:cubicBezTo>
                    <a:pt x="2584" y="2222"/>
                    <a:pt x="2888" y="1523"/>
                    <a:pt x="2675" y="824"/>
                  </a:cubicBezTo>
                  <a:cubicBezTo>
                    <a:pt x="2457" y="316"/>
                    <a:pt x="195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 name="Google Shape;20;p2"/>
            <p:cNvSpPr/>
            <p:nvPr/>
          </p:nvSpPr>
          <p:spPr>
            <a:xfrm>
              <a:off x="5133182" y="715606"/>
              <a:ext cx="92337" cy="83352"/>
            </a:xfrm>
            <a:custGeom>
              <a:avLst/>
              <a:gdLst/>
              <a:ahLst/>
              <a:cxnLst/>
              <a:rect l="l" t="t" r="r" b="b"/>
              <a:pathLst>
                <a:path w="2888" h="2607" extrusionOk="0">
                  <a:moveTo>
                    <a:pt x="1446" y="0"/>
                  </a:moveTo>
                  <a:cubicBezTo>
                    <a:pt x="1291" y="0"/>
                    <a:pt x="1132" y="29"/>
                    <a:pt x="973" y="92"/>
                  </a:cubicBezTo>
                  <a:cubicBezTo>
                    <a:pt x="304" y="365"/>
                    <a:pt x="0" y="1095"/>
                    <a:pt x="213" y="1764"/>
                  </a:cubicBezTo>
                  <a:cubicBezTo>
                    <a:pt x="424" y="2302"/>
                    <a:pt x="905" y="2606"/>
                    <a:pt x="1421" y="2606"/>
                  </a:cubicBezTo>
                  <a:cubicBezTo>
                    <a:pt x="1575" y="2606"/>
                    <a:pt x="1731" y="2579"/>
                    <a:pt x="1885" y="2523"/>
                  </a:cubicBezTo>
                  <a:cubicBezTo>
                    <a:pt x="2584" y="2250"/>
                    <a:pt x="2888" y="1551"/>
                    <a:pt x="2645" y="852"/>
                  </a:cubicBezTo>
                  <a:cubicBezTo>
                    <a:pt x="2433" y="335"/>
                    <a:pt x="1968" y="0"/>
                    <a:pt x="1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 name="Google Shape;21;p2"/>
            <p:cNvSpPr/>
            <p:nvPr/>
          </p:nvSpPr>
          <p:spPr>
            <a:xfrm>
              <a:off x="6789372" y="3757744"/>
              <a:ext cx="51540" cy="45241"/>
            </a:xfrm>
            <a:custGeom>
              <a:avLst/>
              <a:gdLst/>
              <a:ahLst/>
              <a:cxnLst/>
              <a:rect l="l" t="t" r="r" b="b"/>
              <a:pathLst>
                <a:path w="1612" h="1415" extrusionOk="0">
                  <a:moveTo>
                    <a:pt x="758" y="0"/>
                  </a:moveTo>
                  <a:cubicBezTo>
                    <a:pt x="696" y="0"/>
                    <a:pt x="636" y="8"/>
                    <a:pt x="578" y="24"/>
                  </a:cubicBezTo>
                  <a:cubicBezTo>
                    <a:pt x="182" y="176"/>
                    <a:pt x="0" y="571"/>
                    <a:pt x="152" y="935"/>
                  </a:cubicBezTo>
                  <a:cubicBezTo>
                    <a:pt x="268" y="1237"/>
                    <a:pt x="508" y="1414"/>
                    <a:pt x="790" y="1414"/>
                  </a:cubicBezTo>
                  <a:cubicBezTo>
                    <a:pt x="878" y="1414"/>
                    <a:pt x="970" y="1397"/>
                    <a:pt x="1064" y="1361"/>
                  </a:cubicBezTo>
                  <a:cubicBezTo>
                    <a:pt x="1429" y="1209"/>
                    <a:pt x="1611" y="844"/>
                    <a:pt x="1489" y="449"/>
                  </a:cubicBezTo>
                  <a:cubicBezTo>
                    <a:pt x="1364" y="173"/>
                    <a:pt x="1051" y="0"/>
                    <a:pt x="7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 name="Google Shape;22;p2"/>
            <p:cNvSpPr/>
            <p:nvPr/>
          </p:nvSpPr>
          <p:spPr>
            <a:xfrm>
              <a:off x="7431542"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 name="Google Shape;23;p2"/>
            <p:cNvSpPr/>
            <p:nvPr/>
          </p:nvSpPr>
          <p:spPr>
            <a:xfrm>
              <a:off x="8699779"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 name="Google Shape;24;p2"/>
            <p:cNvSpPr/>
            <p:nvPr/>
          </p:nvSpPr>
          <p:spPr>
            <a:xfrm>
              <a:off x="8688109"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 name="Google Shape;25;p2"/>
            <p:cNvSpPr/>
            <p:nvPr/>
          </p:nvSpPr>
          <p:spPr>
            <a:xfrm>
              <a:off x="857927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 name="Google Shape;26;p2"/>
            <p:cNvSpPr/>
            <p:nvPr/>
          </p:nvSpPr>
          <p:spPr>
            <a:xfrm>
              <a:off x="8404353"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 name="Google Shape;27;p2"/>
            <p:cNvSpPr/>
            <p:nvPr/>
          </p:nvSpPr>
          <p:spPr>
            <a:xfrm>
              <a:off x="8235250"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 name="Google Shape;28;p2"/>
            <p:cNvSpPr/>
            <p:nvPr/>
          </p:nvSpPr>
          <p:spPr>
            <a:xfrm>
              <a:off x="8588003"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 name="Google Shape;29;p2"/>
            <p:cNvSpPr/>
            <p:nvPr/>
          </p:nvSpPr>
          <p:spPr>
            <a:xfrm>
              <a:off x="6342333" y="3481501"/>
              <a:ext cx="60268" cy="61259"/>
            </a:xfrm>
            <a:custGeom>
              <a:avLst/>
              <a:gdLst/>
              <a:ahLst/>
              <a:cxnLst/>
              <a:rect l="l" t="t" r="r" b="b"/>
              <a:pathLst>
                <a:path w="1885" h="1916" extrusionOk="0">
                  <a:moveTo>
                    <a:pt x="942" y="1"/>
                  </a:moveTo>
                  <a:cubicBezTo>
                    <a:pt x="426" y="1"/>
                    <a:pt x="0" y="426"/>
                    <a:pt x="0" y="974"/>
                  </a:cubicBezTo>
                  <a:cubicBezTo>
                    <a:pt x="0" y="1490"/>
                    <a:pt x="426" y="1916"/>
                    <a:pt x="942" y="1916"/>
                  </a:cubicBezTo>
                  <a:cubicBezTo>
                    <a:pt x="1459" y="1916"/>
                    <a:pt x="1885" y="1490"/>
                    <a:pt x="1885" y="974"/>
                  </a:cubicBezTo>
                  <a:cubicBezTo>
                    <a:pt x="1885" y="426"/>
                    <a:pt x="1489" y="1"/>
                    <a:pt x="9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 name="Google Shape;30;p2"/>
            <p:cNvSpPr/>
            <p:nvPr/>
          </p:nvSpPr>
          <p:spPr>
            <a:xfrm>
              <a:off x="2602527"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 name="Google Shape;31;p2"/>
            <p:cNvSpPr/>
            <p:nvPr/>
          </p:nvSpPr>
          <p:spPr>
            <a:xfrm>
              <a:off x="2754141"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 name="Google Shape;32;p2"/>
            <p:cNvSpPr/>
            <p:nvPr/>
          </p:nvSpPr>
          <p:spPr>
            <a:xfrm>
              <a:off x="2709443"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 name="Google Shape;33;p2"/>
            <p:cNvSpPr/>
            <p:nvPr/>
          </p:nvSpPr>
          <p:spPr>
            <a:xfrm>
              <a:off x="1978616"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 name="Google Shape;34;p2"/>
            <p:cNvSpPr/>
            <p:nvPr/>
          </p:nvSpPr>
          <p:spPr>
            <a:xfrm>
              <a:off x="1400393"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 name="Google Shape;35;p2"/>
            <p:cNvSpPr/>
            <p:nvPr/>
          </p:nvSpPr>
          <p:spPr>
            <a:xfrm>
              <a:off x="1978634"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 name="Google Shape;36;p2"/>
            <p:cNvSpPr/>
            <p:nvPr/>
          </p:nvSpPr>
          <p:spPr>
            <a:xfrm>
              <a:off x="464526"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 name="Google Shape;37;p2"/>
            <p:cNvSpPr/>
            <p:nvPr/>
          </p:nvSpPr>
          <p:spPr>
            <a:xfrm>
              <a:off x="6475260"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 name="Google Shape;38;p2"/>
            <p:cNvSpPr/>
            <p:nvPr/>
          </p:nvSpPr>
          <p:spPr>
            <a:xfrm>
              <a:off x="2164498" y="4008896"/>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 name="Google Shape;39;p2"/>
            <p:cNvSpPr/>
            <p:nvPr/>
          </p:nvSpPr>
          <p:spPr>
            <a:xfrm>
              <a:off x="5708716" y="4468339"/>
              <a:ext cx="53490" cy="53490"/>
            </a:xfrm>
            <a:custGeom>
              <a:avLst/>
              <a:gdLst/>
              <a:ahLst/>
              <a:cxnLst/>
              <a:rect l="l" t="t" r="r" b="b"/>
              <a:pathLst>
                <a:path w="1673" h="1673" extrusionOk="0">
                  <a:moveTo>
                    <a:pt x="852" y="1"/>
                  </a:moveTo>
                  <a:cubicBezTo>
                    <a:pt x="396" y="1"/>
                    <a:pt x="0" y="366"/>
                    <a:pt x="0" y="822"/>
                  </a:cubicBezTo>
                  <a:cubicBezTo>
                    <a:pt x="0" y="1278"/>
                    <a:pt x="396" y="1673"/>
                    <a:pt x="852" y="1673"/>
                  </a:cubicBezTo>
                  <a:cubicBezTo>
                    <a:pt x="1307" y="1673"/>
                    <a:pt x="1672" y="1278"/>
                    <a:pt x="1672" y="822"/>
                  </a:cubicBezTo>
                  <a:cubicBezTo>
                    <a:pt x="1672" y="366"/>
                    <a:pt x="1307" y="1"/>
                    <a:pt x="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 name="Google Shape;40;p2"/>
            <p:cNvSpPr/>
            <p:nvPr/>
          </p:nvSpPr>
          <p:spPr>
            <a:xfrm>
              <a:off x="-2"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 name="Google Shape;41;p2"/>
            <p:cNvSpPr/>
            <p:nvPr/>
          </p:nvSpPr>
          <p:spPr>
            <a:xfrm>
              <a:off x="107841"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 name="Google Shape;42;p2"/>
            <p:cNvSpPr/>
            <p:nvPr/>
          </p:nvSpPr>
          <p:spPr>
            <a:xfrm>
              <a:off x="7972852"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 name="Google Shape;43;p2"/>
            <p:cNvSpPr/>
            <p:nvPr/>
          </p:nvSpPr>
          <p:spPr>
            <a:xfrm>
              <a:off x="6082858" y="4168053"/>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 name="Google Shape;44;p2"/>
            <p:cNvSpPr/>
            <p:nvPr/>
          </p:nvSpPr>
          <p:spPr>
            <a:xfrm>
              <a:off x="2757746" y="3472436"/>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 name="Google Shape;45;p2"/>
            <p:cNvSpPr/>
            <p:nvPr/>
          </p:nvSpPr>
          <p:spPr>
            <a:xfrm>
              <a:off x="2575319"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 name="Google Shape;46;p2"/>
            <p:cNvSpPr/>
            <p:nvPr/>
          </p:nvSpPr>
          <p:spPr>
            <a:xfrm>
              <a:off x="1612243"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 name="Google Shape;47;p2"/>
            <p:cNvSpPr/>
            <p:nvPr/>
          </p:nvSpPr>
          <p:spPr>
            <a:xfrm>
              <a:off x="5701892" y="3502891"/>
              <a:ext cx="170094" cy="170094"/>
            </a:xfrm>
            <a:custGeom>
              <a:avLst/>
              <a:gdLst/>
              <a:ahLst/>
              <a:cxnLst/>
              <a:rect l="l" t="t" r="r" b="b"/>
              <a:pathLst>
                <a:path w="5320" h="5320" extrusionOk="0">
                  <a:moveTo>
                    <a:pt x="2675" y="1"/>
                  </a:moveTo>
                  <a:cubicBezTo>
                    <a:pt x="1186" y="1"/>
                    <a:pt x="0" y="1156"/>
                    <a:pt x="0" y="2645"/>
                  </a:cubicBezTo>
                  <a:cubicBezTo>
                    <a:pt x="0" y="4134"/>
                    <a:pt x="1186" y="5320"/>
                    <a:pt x="2675" y="5320"/>
                  </a:cubicBezTo>
                  <a:cubicBezTo>
                    <a:pt x="4134" y="5320"/>
                    <a:pt x="5320" y="4134"/>
                    <a:pt x="5320" y="2645"/>
                  </a:cubicBezTo>
                  <a:cubicBezTo>
                    <a:pt x="5320" y="1156"/>
                    <a:pt x="410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 name="Google Shape;48;p2"/>
            <p:cNvSpPr/>
            <p:nvPr/>
          </p:nvSpPr>
          <p:spPr>
            <a:xfrm>
              <a:off x="7862241" y="3546629"/>
              <a:ext cx="170126" cy="170094"/>
            </a:xfrm>
            <a:custGeom>
              <a:avLst/>
              <a:gdLst/>
              <a:ahLst/>
              <a:cxnLst/>
              <a:rect l="l" t="t" r="r" b="b"/>
              <a:pathLst>
                <a:path w="5321" h="5320" extrusionOk="0">
                  <a:moveTo>
                    <a:pt x="2645" y="0"/>
                  </a:moveTo>
                  <a:cubicBezTo>
                    <a:pt x="1156" y="0"/>
                    <a:pt x="1" y="1155"/>
                    <a:pt x="1" y="2645"/>
                  </a:cubicBezTo>
                  <a:cubicBezTo>
                    <a:pt x="1" y="4134"/>
                    <a:pt x="1156" y="5320"/>
                    <a:pt x="2645" y="5320"/>
                  </a:cubicBezTo>
                  <a:cubicBezTo>
                    <a:pt x="4135" y="5320"/>
                    <a:pt x="5320" y="4134"/>
                    <a:pt x="5320" y="2645"/>
                  </a:cubicBezTo>
                  <a:cubicBezTo>
                    <a:pt x="5320" y="121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 name="Google Shape;49;p2"/>
            <p:cNvSpPr/>
            <p:nvPr/>
          </p:nvSpPr>
          <p:spPr>
            <a:xfrm>
              <a:off x="4339398" y="4546384"/>
              <a:ext cx="187615" cy="169518"/>
            </a:xfrm>
            <a:custGeom>
              <a:avLst/>
              <a:gdLst/>
              <a:ahLst/>
              <a:cxnLst/>
              <a:rect l="l" t="t" r="r" b="b"/>
              <a:pathLst>
                <a:path w="5868" h="5302" extrusionOk="0">
                  <a:moveTo>
                    <a:pt x="2935" y="0"/>
                  </a:moveTo>
                  <a:cubicBezTo>
                    <a:pt x="2719" y="0"/>
                    <a:pt x="2499" y="27"/>
                    <a:pt x="2281" y="83"/>
                  </a:cubicBezTo>
                  <a:cubicBezTo>
                    <a:pt x="852" y="417"/>
                    <a:pt x="1" y="1876"/>
                    <a:pt x="335" y="3274"/>
                  </a:cubicBezTo>
                  <a:cubicBezTo>
                    <a:pt x="644" y="4484"/>
                    <a:pt x="1717" y="5302"/>
                    <a:pt x="2906" y="5302"/>
                  </a:cubicBezTo>
                  <a:cubicBezTo>
                    <a:pt x="3120" y="5302"/>
                    <a:pt x="3339" y="5275"/>
                    <a:pt x="3557" y="5220"/>
                  </a:cubicBezTo>
                  <a:cubicBezTo>
                    <a:pt x="4986" y="4885"/>
                    <a:pt x="5867" y="3426"/>
                    <a:pt x="5503" y="1998"/>
                  </a:cubicBezTo>
                  <a:cubicBezTo>
                    <a:pt x="5219" y="814"/>
                    <a:pt x="4130" y="0"/>
                    <a:pt x="29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 name="Google Shape;50;p2"/>
            <p:cNvSpPr/>
            <p:nvPr/>
          </p:nvSpPr>
          <p:spPr>
            <a:xfrm>
              <a:off x="7261464"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 name="Google Shape;51;p2"/>
            <p:cNvSpPr/>
            <p:nvPr/>
          </p:nvSpPr>
          <p:spPr>
            <a:xfrm>
              <a:off x="3251949" y="4411972"/>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 name="Google Shape;52;p2"/>
            <p:cNvSpPr/>
            <p:nvPr/>
          </p:nvSpPr>
          <p:spPr>
            <a:xfrm>
              <a:off x="5225522" y="1183396"/>
              <a:ext cx="87477" cy="87509"/>
            </a:xfrm>
            <a:custGeom>
              <a:avLst/>
              <a:gdLst/>
              <a:ahLst/>
              <a:cxnLst/>
              <a:rect l="l" t="t" r="r" b="b"/>
              <a:pathLst>
                <a:path w="2736" h="2737" extrusionOk="0">
                  <a:moveTo>
                    <a:pt x="1368" y="0"/>
                  </a:moveTo>
                  <a:cubicBezTo>
                    <a:pt x="608" y="0"/>
                    <a:pt x="0" y="608"/>
                    <a:pt x="0" y="1368"/>
                  </a:cubicBezTo>
                  <a:cubicBezTo>
                    <a:pt x="0" y="2128"/>
                    <a:pt x="608" y="2736"/>
                    <a:pt x="1368" y="2736"/>
                  </a:cubicBezTo>
                  <a:cubicBezTo>
                    <a:pt x="1386" y="2736"/>
                    <a:pt x="1403" y="2737"/>
                    <a:pt x="1420" y="2737"/>
                  </a:cubicBezTo>
                  <a:cubicBezTo>
                    <a:pt x="2156" y="2737"/>
                    <a:pt x="2736" y="2110"/>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 name="Google Shape;53;p2"/>
            <p:cNvSpPr/>
            <p:nvPr/>
          </p:nvSpPr>
          <p:spPr>
            <a:xfrm>
              <a:off x="2170067"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 name="Google Shape;54;p2"/>
            <p:cNvSpPr/>
            <p:nvPr/>
          </p:nvSpPr>
          <p:spPr>
            <a:xfrm>
              <a:off x="5249001" y="3855676"/>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 name="Google Shape;55;p2"/>
            <p:cNvSpPr/>
            <p:nvPr/>
          </p:nvSpPr>
          <p:spPr>
            <a:xfrm>
              <a:off x="8588003"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 name="Google Shape;56;p2"/>
            <p:cNvSpPr/>
            <p:nvPr/>
          </p:nvSpPr>
          <p:spPr>
            <a:xfrm>
              <a:off x="5332624" y="4921230"/>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39"/>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 name="Google Shape;57;p2"/>
            <p:cNvSpPr/>
            <p:nvPr/>
          </p:nvSpPr>
          <p:spPr>
            <a:xfrm>
              <a:off x="4657158" y="3864404"/>
              <a:ext cx="87509" cy="87509"/>
            </a:xfrm>
            <a:custGeom>
              <a:avLst/>
              <a:gdLst/>
              <a:ahLst/>
              <a:cxnLst/>
              <a:rect l="l" t="t" r="r" b="b"/>
              <a:pathLst>
                <a:path w="2737" h="2737" extrusionOk="0">
                  <a:moveTo>
                    <a:pt x="1369" y="1"/>
                  </a:moveTo>
                  <a:cubicBezTo>
                    <a:pt x="609" y="1"/>
                    <a:pt x="1" y="609"/>
                    <a:pt x="1" y="1369"/>
                  </a:cubicBezTo>
                  <a:cubicBezTo>
                    <a:pt x="1" y="2128"/>
                    <a:pt x="609" y="2736"/>
                    <a:pt x="1369" y="2736"/>
                  </a:cubicBezTo>
                  <a:cubicBezTo>
                    <a:pt x="2129" y="2736"/>
                    <a:pt x="2737" y="2128"/>
                    <a:pt x="2737" y="1369"/>
                  </a:cubicBezTo>
                  <a:cubicBezTo>
                    <a:pt x="2737" y="639"/>
                    <a:pt x="2129" y="1"/>
                    <a:pt x="1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 name="Google Shape;58;p2"/>
            <p:cNvSpPr/>
            <p:nvPr/>
          </p:nvSpPr>
          <p:spPr>
            <a:xfrm>
              <a:off x="528663"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 name="Google Shape;59;p2"/>
            <p:cNvSpPr/>
            <p:nvPr/>
          </p:nvSpPr>
          <p:spPr>
            <a:xfrm>
              <a:off x="7500554" y="2393939"/>
              <a:ext cx="87477" cy="87509"/>
            </a:xfrm>
            <a:custGeom>
              <a:avLst/>
              <a:gdLst/>
              <a:ahLst/>
              <a:cxnLst/>
              <a:rect l="l" t="t" r="r" b="b"/>
              <a:pathLst>
                <a:path w="2736" h="2737" extrusionOk="0">
                  <a:moveTo>
                    <a:pt x="1368" y="1"/>
                  </a:moveTo>
                  <a:cubicBezTo>
                    <a:pt x="608" y="1"/>
                    <a:pt x="0" y="609"/>
                    <a:pt x="0" y="1369"/>
                  </a:cubicBezTo>
                  <a:cubicBezTo>
                    <a:pt x="0" y="2128"/>
                    <a:pt x="608" y="2736"/>
                    <a:pt x="1368" y="2736"/>
                  </a:cubicBezTo>
                  <a:cubicBezTo>
                    <a:pt x="2128" y="2736"/>
                    <a:pt x="2736" y="2128"/>
                    <a:pt x="2736" y="1369"/>
                  </a:cubicBezTo>
                  <a:cubicBezTo>
                    <a:pt x="2736" y="60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 name="Google Shape;60;p2"/>
            <p:cNvSpPr/>
            <p:nvPr/>
          </p:nvSpPr>
          <p:spPr>
            <a:xfrm>
              <a:off x="3905979" y="4581074"/>
              <a:ext cx="50549" cy="50580"/>
            </a:xfrm>
            <a:custGeom>
              <a:avLst/>
              <a:gdLst/>
              <a:ahLst/>
              <a:cxnLst/>
              <a:rect l="l" t="t" r="r" b="b"/>
              <a:pathLst>
                <a:path w="1581" h="1582" extrusionOk="0">
                  <a:moveTo>
                    <a:pt x="791" y="1"/>
                  </a:moveTo>
                  <a:cubicBezTo>
                    <a:pt x="365" y="1"/>
                    <a:pt x="0" y="366"/>
                    <a:pt x="0" y="791"/>
                  </a:cubicBezTo>
                  <a:cubicBezTo>
                    <a:pt x="0" y="1247"/>
                    <a:pt x="365" y="1581"/>
                    <a:pt x="791" y="1581"/>
                  </a:cubicBezTo>
                  <a:cubicBezTo>
                    <a:pt x="1247" y="1581"/>
                    <a:pt x="1581" y="1247"/>
                    <a:pt x="1581" y="791"/>
                  </a:cubicBezTo>
                  <a:cubicBezTo>
                    <a:pt x="1581" y="366"/>
                    <a:pt x="1247" y="1"/>
                    <a:pt x="7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 name="Google Shape;61;p2"/>
            <p:cNvSpPr/>
            <p:nvPr/>
          </p:nvSpPr>
          <p:spPr>
            <a:xfrm>
              <a:off x="1293727"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 name="Google Shape;62;p2"/>
            <p:cNvSpPr/>
            <p:nvPr/>
          </p:nvSpPr>
          <p:spPr>
            <a:xfrm>
              <a:off x="1366625"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 name="Google Shape;63;p2"/>
            <p:cNvSpPr/>
            <p:nvPr/>
          </p:nvSpPr>
          <p:spPr>
            <a:xfrm>
              <a:off x="5891187" y="955048"/>
              <a:ext cx="94319" cy="88660"/>
            </a:xfrm>
            <a:custGeom>
              <a:avLst/>
              <a:gdLst/>
              <a:ahLst/>
              <a:cxnLst/>
              <a:rect l="l" t="t" r="r" b="b"/>
              <a:pathLst>
                <a:path w="2950" h="2773" extrusionOk="0">
                  <a:moveTo>
                    <a:pt x="1471" y="1"/>
                  </a:moveTo>
                  <a:cubicBezTo>
                    <a:pt x="805" y="1"/>
                    <a:pt x="228" y="462"/>
                    <a:pt x="92" y="1144"/>
                  </a:cubicBezTo>
                  <a:cubicBezTo>
                    <a:pt x="1" y="1904"/>
                    <a:pt x="518" y="2633"/>
                    <a:pt x="1247" y="2755"/>
                  </a:cubicBezTo>
                  <a:cubicBezTo>
                    <a:pt x="1322" y="2767"/>
                    <a:pt x="1395" y="2773"/>
                    <a:pt x="1468" y="2773"/>
                  </a:cubicBezTo>
                  <a:cubicBezTo>
                    <a:pt x="2133" y="2773"/>
                    <a:pt x="2691" y="2285"/>
                    <a:pt x="2828" y="1600"/>
                  </a:cubicBezTo>
                  <a:cubicBezTo>
                    <a:pt x="2949" y="840"/>
                    <a:pt x="2463" y="171"/>
                    <a:pt x="1703" y="19"/>
                  </a:cubicBezTo>
                  <a:cubicBezTo>
                    <a:pt x="1625" y="7"/>
                    <a:pt x="1547"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 name="Google Shape;64;p2"/>
            <p:cNvSpPr/>
            <p:nvPr/>
          </p:nvSpPr>
          <p:spPr>
            <a:xfrm>
              <a:off x="7016587"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 name="Google Shape;65;p2"/>
            <p:cNvSpPr/>
            <p:nvPr/>
          </p:nvSpPr>
          <p:spPr>
            <a:xfrm>
              <a:off x="8102117" y="3232993"/>
              <a:ext cx="94287" cy="88468"/>
            </a:xfrm>
            <a:custGeom>
              <a:avLst/>
              <a:gdLst/>
              <a:ahLst/>
              <a:cxnLst/>
              <a:rect l="l" t="t" r="r" b="b"/>
              <a:pathLst>
                <a:path w="2949" h="2767" extrusionOk="0">
                  <a:moveTo>
                    <a:pt x="1470" y="1"/>
                  </a:moveTo>
                  <a:cubicBezTo>
                    <a:pt x="804" y="1"/>
                    <a:pt x="228" y="463"/>
                    <a:pt x="91" y="1144"/>
                  </a:cubicBezTo>
                  <a:cubicBezTo>
                    <a:pt x="0" y="1904"/>
                    <a:pt x="486" y="2603"/>
                    <a:pt x="1246" y="2755"/>
                  </a:cubicBezTo>
                  <a:cubicBezTo>
                    <a:pt x="1308" y="2763"/>
                    <a:pt x="1368" y="2766"/>
                    <a:pt x="1428" y="2766"/>
                  </a:cubicBezTo>
                  <a:cubicBezTo>
                    <a:pt x="2111" y="2766"/>
                    <a:pt x="2687" y="2299"/>
                    <a:pt x="2827" y="1600"/>
                  </a:cubicBezTo>
                  <a:cubicBezTo>
                    <a:pt x="2948" y="840"/>
                    <a:pt x="2462" y="172"/>
                    <a:pt x="1702" y="20"/>
                  </a:cubicBezTo>
                  <a:cubicBezTo>
                    <a:pt x="1624" y="7"/>
                    <a:pt x="1546" y="1"/>
                    <a:pt x="14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 name="Google Shape;66;p2"/>
            <p:cNvSpPr/>
            <p:nvPr/>
          </p:nvSpPr>
          <p:spPr>
            <a:xfrm>
              <a:off x="8736707"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 name="Google Shape;67;p2"/>
            <p:cNvSpPr/>
            <p:nvPr/>
          </p:nvSpPr>
          <p:spPr>
            <a:xfrm>
              <a:off x="6358656"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 name="Google Shape;68;p2"/>
            <p:cNvSpPr/>
            <p:nvPr/>
          </p:nvSpPr>
          <p:spPr>
            <a:xfrm>
              <a:off x="3643360" y="1201972"/>
              <a:ext cx="54449" cy="50357"/>
            </a:xfrm>
            <a:custGeom>
              <a:avLst/>
              <a:gdLst/>
              <a:ahLst/>
              <a:cxnLst/>
              <a:rect l="l" t="t" r="r" b="b"/>
              <a:pathLst>
                <a:path w="1703" h="1575" extrusionOk="0">
                  <a:moveTo>
                    <a:pt x="851" y="1"/>
                  </a:moveTo>
                  <a:cubicBezTo>
                    <a:pt x="481" y="1"/>
                    <a:pt x="145" y="281"/>
                    <a:pt x="92" y="655"/>
                  </a:cubicBezTo>
                  <a:cubicBezTo>
                    <a:pt x="1" y="1081"/>
                    <a:pt x="305" y="1476"/>
                    <a:pt x="730" y="1567"/>
                  </a:cubicBezTo>
                  <a:cubicBezTo>
                    <a:pt x="764" y="1572"/>
                    <a:pt x="798" y="1575"/>
                    <a:pt x="833" y="1575"/>
                  </a:cubicBezTo>
                  <a:cubicBezTo>
                    <a:pt x="1196" y="1575"/>
                    <a:pt x="1559" y="1290"/>
                    <a:pt x="1642" y="929"/>
                  </a:cubicBezTo>
                  <a:cubicBezTo>
                    <a:pt x="1703" y="503"/>
                    <a:pt x="1399" y="78"/>
                    <a:pt x="1004" y="17"/>
                  </a:cubicBezTo>
                  <a:cubicBezTo>
                    <a:pt x="952" y="6"/>
                    <a:pt x="901" y="1"/>
                    <a:pt x="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 name="Google Shape;69;p2"/>
            <p:cNvSpPr/>
            <p:nvPr/>
          </p:nvSpPr>
          <p:spPr>
            <a:xfrm>
              <a:off x="790070"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 name="Google Shape;70;p2"/>
            <p:cNvSpPr/>
            <p:nvPr/>
          </p:nvSpPr>
          <p:spPr>
            <a:xfrm>
              <a:off x="4112954" y="4043162"/>
              <a:ext cx="66119" cy="63465"/>
            </a:xfrm>
            <a:custGeom>
              <a:avLst/>
              <a:gdLst/>
              <a:ahLst/>
              <a:cxnLst/>
              <a:rect l="l" t="t" r="r" b="b"/>
              <a:pathLst>
                <a:path w="2068" h="1985" extrusionOk="0">
                  <a:moveTo>
                    <a:pt x="1065" y="1"/>
                  </a:moveTo>
                  <a:cubicBezTo>
                    <a:pt x="571" y="1"/>
                    <a:pt x="118" y="358"/>
                    <a:pt x="31" y="884"/>
                  </a:cubicBezTo>
                  <a:cubicBezTo>
                    <a:pt x="0" y="1401"/>
                    <a:pt x="365" y="1887"/>
                    <a:pt x="912" y="1978"/>
                  </a:cubicBezTo>
                  <a:cubicBezTo>
                    <a:pt x="954" y="1983"/>
                    <a:pt x="996" y="1985"/>
                    <a:pt x="1037" y="1985"/>
                  </a:cubicBezTo>
                  <a:cubicBezTo>
                    <a:pt x="1558" y="1985"/>
                    <a:pt x="1978" y="1632"/>
                    <a:pt x="2006" y="1097"/>
                  </a:cubicBezTo>
                  <a:cubicBezTo>
                    <a:pt x="2067" y="580"/>
                    <a:pt x="1672" y="63"/>
                    <a:pt x="1125" y="3"/>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 name="Google Shape;71;p2"/>
            <p:cNvSpPr/>
            <p:nvPr/>
          </p:nvSpPr>
          <p:spPr>
            <a:xfrm>
              <a:off x="2491004" y="4341952"/>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 name="Google Shape;72;p2"/>
            <p:cNvSpPr/>
            <p:nvPr/>
          </p:nvSpPr>
          <p:spPr>
            <a:xfrm>
              <a:off x="3552235" y="4064942"/>
              <a:ext cx="37919" cy="35202"/>
            </a:xfrm>
            <a:custGeom>
              <a:avLst/>
              <a:gdLst/>
              <a:ahLst/>
              <a:cxnLst/>
              <a:rect l="l" t="t" r="r" b="b"/>
              <a:pathLst>
                <a:path w="1186" h="1101" extrusionOk="0">
                  <a:moveTo>
                    <a:pt x="611" y="1"/>
                  </a:moveTo>
                  <a:cubicBezTo>
                    <a:pt x="331" y="1"/>
                    <a:pt x="90" y="206"/>
                    <a:pt x="61" y="490"/>
                  </a:cubicBezTo>
                  <a:cubicBezTo>
                    <a:pt x="0" y="794"/>
                    <a:pt x="244" y="1068"/>
                    <a:pt x="547" y="1098"/>
                  </a:cubicBezTo>
                  <a:cubicBezTo>
                    <a:pt x="567" y="1100"/>
                    <a:pt x="586" y="1101"/>
                    <a:pt x="605" y="1101"/>
                  </a:cubicBezTo>
                  <a:cubicBezTo>
                    <a:pt x="885" y="1101"/>
                    <a:pt x="1127" y="896"/>
                    <a:pt x="1155" y="612"/>
                  </a:cubicBezTo>
                  <a:cubicBezTo>
                    <a:pt x="1186" y="308"/>
                    <a:pt x="973" y="34"/>
                    <a:pt x="669" y="4"/>
                  </a:cubicBezTo>
                  <a:cubicBezTo>
                    <a:pt x="650" y="2"/>
                    <a:pt x="630" y="1"/>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 name="Google Shape;73;p2"/>
            <p:cNvSpPr/>
            <p:nvPr/>
          </p:nvSpPr>
          <p:spPr>
            <a:xfrm>
              <a:off x="8284808"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 name="Google Shape;74;p2"/>
            <p:cNvSpPr/>
            <p:nvPr/>
          </p:nvSpPr>
          <p:spPr>
            <a:xfrm>
              <a:off x="686306" y="32026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5" name="Google Shape;75;p2"/>
            <p:cNvSpPr/>
            <p:nvPr/>
          </p:nvSpPr>
          <p:spPr>
            <a:xfrm>
              <a:off x="8779454"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6" name="Google Shape;76;p2"/>
            <p:cNvSpPr/>
            <p:nvPr/>
          </p:nvSpPr>
          <p:spPr>
            <a:xfrm>
              <a:off x="6482291" y="4361295"/>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7" name="Google Shape;77;p2"/>
            <p:cNvSpPr/>
            <p:nvPr/>
          </p:nvSpPr>
          <p:spPr>
            <a:xfrm>
              <a:off x="6881974" y="1976957"/>
              <a:ext cx="364455" cy="330947"/>
            </a:xfrm>
            <a:custGeom>
              <a:avLst/>
              <a:gdLst/>
              <a:ahLst/>
              <a:cxnLst/>
              <a:rect l="l" t="t" r="r" b="b"/>
              <a:pathLst>
                <a:path w="11399" h="10351" extrusionOk="0">
                  <a:moveTo>
                    <a:pt x="6019" y="3215"/>
                  </a:moveTo>
                  <a:lnTo>
                    <a:pt x="6231" y="4005"/>
                  </a:lnTo>
                  <a:lnTo>
                    <a:pt x="5867" y="4492"/>
                  </a:lnTo>
                  <a:lnTo>
                    <a:pt x="5624" y="3945"/>
                  </a:lnTo>
                  <a:lnTo>
                    <a:pt x="6019" y="3215"/>
                  </a:lnTo>
                  <a:close/>
                  <a:moveTo>
                    <a:pt x="4347" y="4005"/>
                  </a:moveTo>
                  <a:lnTo>
                    <a:pt x="4955" y="4157"/>
                  </a:lnTo>
                  <a:lnTo>
                    <a:pt x="5168" y="4735"/>
                  </a:lnTo>
                  <a:lnTo>
                    <a:pt x="4864" y="4704"/>
                  </a:lnTo>
                  <a:lnTo>
                    <a:pt x="4347" y="4005"/>
                  </a:lnTo>
                  <a:close/>
                  <a:moveTo>
                    <a:pt x="7417" y="4431"/>
                  </a:moveTo>
                  <a:lnTo>
                    <a:pt x="6687" y="4978"/>
                  </a:lnTo>
                  <a:lnTo>
                    <a:pt x="6383" y="4917"/>
                  </a:lnTo>
                  <a:lnTo>
                    <a:pt x="6779" y="4431"/>
                  </a:lnTo>
                  <a:close/>
                  <a:moveTo>
                    <a:pt x="4803" y="5434"/>
                  </a:moveTo>
                  <a:lnTo>
                    <a:pt x="5076" y="5464"/>
                  </a:lnTo>
                  <a:lnTo>
                    <a:pt x="4712" y="5951"/>
                  </a:lnTo>
                  <a:lnTo>
                    <a:pt x="4073" y="5951"/>
                  </a:lnTo>
                  <a:lnTo>
                    <a:pt x="4803" y="5434"/>
                  </a:lnTo>
                  <a:close/>
                  <a:moveTo>
                    <a:pt x="6262" y="5647"/>
                  </a:moveTo>
                  <a:lnTo>
                    <a:pt x="6566" y="5677"/>
                  </a:lnTo>
                  <a:lnTo>
                    <a:pt x="7113" y="6376"/>
                  </a:lnTo>
                  <a:lnTo>
                    <a:pt x="6505" y="6224"/>
                  </a:lnTo>
                  <a:lnTo>
                    <a:pt x="6262" y="5647"/>
                  </a:lnTo>
                  <a:close/>
                  <a:moveTo>
                    <a:pt x="5593" y="5920"/>
                  </a:moveTo>
                  <a:lnTo>
                    <a:pt x="5806" y="6498"/>
                  </a:lnTo>
                  <a:lnTo>
                    <a:pt x="5441" y="7197"/>
                  </a:lnTo>
                  <a:lnTo>
                    <a:pt x="5198" y="6407"/>
                  </a:lnTo>
                  <a:lnTo>
                    <a:pt x="5593" y="5920"/>
                  </a:lnTo>
                  <a:close/>
                  <a:moveTo>
                    <a:pt x="3722" y="1"/>
                  </a:moveTo>
                  <a:cubicBezTo>
                    <a:pt x="3678" y="1"/>
                    <a:pt x="3633" y="8"/>
                    <a:pt x="3587" y="24"/>
                  </a:cubicBezTo>
                  <a:cubicBezTo>
                    <a:pt x="3374" y="115"/>
                    <a:pt x="3313" y="297"/>
                    <a:pt x="3374" y="479"/>
                  </a:cubicBezTo>
                  <a:lnTo>
                    <a:pt x="3891" y="1665"/>
                  </a:lnTo>
                  <a:lnTo>
                    <a:pt x="3283" y="1391"/>
                  </a:lnTo>
                  <a:cubicBezTo>
                    <a:pt x="3230" y="1376"/>
                    <a:pt x="3179" y="1369"/>
                    <a:pt x="3130" y="1369"/>
                  </a:cubicBezTo>
                  <a:cubicBezTo>
                    <a:pt x="2985" y="1369"/>
                    <a:pt x="2865" y="1437"/>
                    <a:pt x="2797" y="1574"/>
                  </a:cubicBezTo>
                  <a:cubicBezTo>
                    <a:pt x="2736" y="1786"/>
                    <a:pt x="2797" y="1969"/>
                    <a:pt x="3010" y="2030"/>
                  </a:cubicBezTo>
                  <a:lnTo>
                    <a:pt x="4256" y="2577"/>
                  </a:lnTo>
                  <a:lnTo>
                    <a:pt x="4590" y="3397"/>
                  </a:lnTo>
                  <a:lnTo>
                    <a:pt x="3526" y="3093"/>
                  </a:lnTo>
                  <a:cubicBezTo>
                    <a:pt x="3492" y="3087"/>
                    <a:pt x="3458" y="3083"/>
                    <a:pt x="3425" y="3083"/>
                  </a:cubicBezTo>
                  <a:cubicBezTo>
                    <a:pt x="3311" y="3083"/>
                    <a:pt x="3209" y="3128"/>
                    <a:pt x="3162" y="3245"/>
                  </a:cubicBezTo>
                  <a:cubicBezTo>
                    <a:pt x="3070" y="3367"/>
                    <a:pt x="3070" y="3549"/>
                    <a:pt x="3162" y="3671"/>
                  </a:cubicBezTo>
                  <a:lnTo>
                    <a:pt x="3861" y="4613"/>
                  </a:lnTo>
                  <a:lnTo>
                    <a:pt x="2736" y="4461"/>
                  </a:lnTo>
                  <a:lnTo>
                    <a:pt x="1885" y="3367"/>
                  </a:lnTo>
                  <a:cubicBezTo>
                    <a:pt x="1832" y="3278"/>
                    <a:pt x="1727" y="3231"/>
                    <a:pt x="1619" y="3231"/>
                  </a:cubicBezTo>
                  <a:cubicBezTo>
                    <a:pt x="1541" y="3231"/>
                    <a:pt x="1462" y="3255"/>
                    <a:pt x="1399" y="3306"/>
                  </a:cubicBezTo>
                  <a:cubicBezTo>
                    <a:pt x="1247" y="3397"/>
                    <a:pt x="1216" y="3641"/>
                    <a:pt x="1338" y="3793"/>
                  </a:cubicBezTo>
                  <a:lnTo>
                    <a:pt x="1703" y="4309"/>
                  </a:lnTo>
                  <a:lnTo>
                    <a:pt x="456" y="4127"/>
                  </a:lnTo>
                  <a:cubicBezTo>
                    <a:pt x="441" y="4124"/>
                    <a:pt x="425" y="4123"/>
                    <a:pt x="408" y="4123"/>
                  </a:cubicBezTo>
                  <a:cubicBezTo>
                    <a:pt x="238" y="4123"/>
                    <a:pt x="59" y="4264"/>
                    <a:pt x="31" y="4431"/>
                  </a:cubicBezTo>
                  <a:cubicBezTo>
                    <a:pt x="0" y="4613"/>
                    <a:pt x="152" y="4826"/>
                    <a:pt x="335" y="4856"/>
                  </a:cubicBezTo>
                  <a:lnTo>
                    <a:pt x="1581" y="5039"/>
                  </a:lnTo>
                  <a:lnTo>
                    <a:pt x="1064" y="5434"/>
                  </a:lnTo>
                  <a:cubicBezTo>
                    <a:pt x="912" y="5525"/>
                    <a:pt x="882" y="5768"/>
                    <a:pt x="973" y="5920"/>
                  </a:cubicBezTo>
                  <a:cubicBezTo>
                    <a:pt x="1059" y="5985"/>
                    <a:pt x="1160" y="6049"/>
                    <a:pt x="1266" y="6049"/>
                  </a:cubicBezTo>
                  <a:cubicBezTo>
                    <a:pt x="1310" y="6049"/>
                    <a:pt x="1354" y="6038"/>
                    <a:pt x="1399" y="6011"/>
                  </a:cubicBezTo>
                  <a:cubicBezTo>
                    <a:pt x="1429" y="6011"/>
                    <a:pt x="1429" y="5981"/>
                    <a:pt x="1490" y="5981"/>
                  </a:cubicBezTo>
                  <a:lnTo>
                    <a:pt x="2584" y="5160"/>
                  </a:lnTo>
                  <a:lnTo>
                    <a:pt x="3709" y="5312"/>
                  </a:lnTo>
                  <a:lnTo>
                    <a:pt x="2766" y="6042"/>
                  </a:lnTo>
                  <a:cubicBezTo>
                    <a:pt x="2645" y="6103"/>
                    <a:pt x="2584" y="6285"/>
                    <a:pt x="2645" y="6407"/>
                  </a:cubicBezTo>
                  <a:cubicBezTo>
                    <a:pt x="2706" y="6559"/>
                    <a:pt x="2858" y="6650"/>
                    <a:pt x="3010" y="6650"/>
                  </a:cubicBezTo>
                  <a:lnTo>
                    <a:pt x="4104" y="6650"/>
                  </a:lnTo>
                  <a:lnTo>
                    <a:pt x="3526" y="7349"/>
                  </a:lnTo>
                  <a:lnTo>
                    <a:pt x="2158" y="7501"/>
                  </a:lnTo>
                  <a:cubicBezTo>
                    <a:pt x="1976" y="7562"/>
                    <a:pt x="1824" y="7714"/>
                    <a:pt x="1854" y="7896"/>
                  </a:cubicBezTo>
                  <a:cubicBezTo>
                    <a:pt x="1882" y="8063"/>
                    <a:pt x="2011" y="8204"/>
                    <a:pt x="2196" y="8204"/>
                  </a:cubicBezTo>
                  <a:cubicBezTo>
                    <a:pt x="2213" y="8204"/>
                    <a:pt x="2231" y="8203"/>
                    <a:pt x="2250" y="8200"/>
                  </a:cubicBezTo>
                  <a:lnTo>
                    <a:pt x="2888" y="8109"/>
                  </a:lnTo>
                  <a:lnTo>
                    <a:pt x="2098" y="9142"/>
                  </a:lnTo>
                  <a:cubicBezTo>
                    <a:pt x="1976" y="9294"/>
                    <a:pt x="2006" y="9537"/>
                    <a:pt x="2158" y="9629"/>
                  </a:cubicBezTo>
                  <a:cubicBezTo>
                    <a:pt x="2237" y="9687"/>
                    <a:pt x="2315" y="9721"/>
                    <a:pt x="2386" y="9721"/>
                  </a:cubicBezTo>
                  <a:cubicBezTo>
                    <a:pt x="2424" y="9721"/>
                    <a:pt x="2460" y="9711"/>
                    <a:pt x="2493" y="9689"/>
                  </a:cubicBezTo>
                  <a:cubicBezTo>
                    <a:pt x="2554" y="9629"/>
                    <a:pt x="2614" y="9598"/>
                    <a:pt x="2645" y="9568"/>
                  </a:cubicBezTo>
                  <a:lnTo>
                    <a:pt x="3465" y="8534"/>
                  </a:lnTo>
                  <a:lnTo>
                    <a:pt x="3526" y="9173"/>
                  </a:lnTo>
                  <a:cubicBezTo>
                    <a:pt x="3552" y="9353"/>
                    <a:pt x="3666" y="9490"/>
                    <a:pt x="3829" y="9490"/>
                  </a:cubicBezTo>
                  <a:cubicBezTo>
                    <a:pt x="3859" y="9490"/>
                    <a:pt x="3889" y="9486"/>
                    <a:pt x="3921" y="9477"/>
                  </a:cubicBezTo>
                  <a:cubicBezTo>
                    <a:pt x="3952" y="9477"/>
                    <a:pt x="3982" y="9477"/>
                    <a:pt x="3982" y="9446"/>
                  </a:cubicBezTo>
                  <a:cubicBezTo>
                    <a:pt x="4134" y="9385"/>
                    <a:pt x="4225" y="9233"/>
                    <a:pt x="4225" y="9081"/>
                  </a:cubicBezTo>
                  <a:lnTo>
                    <a:pt x="4073" y="7714"/>
                  </a:lnTo>
                  <a:lnTo>
                    <a:pt x="4651" y="6984"/>
                  </a:lnTo>
                  <a:lnTo>
                    <a:pt x="4924" y="8048"/>
                  </a:lnTo>
                  <a:cubicBezTo>
                    <a:pt x="4985" y="8200"/>
                    <a:pt x="5076" y="8261"/>
                    <a:pt x="5228" y="8322"/>
                  </a:cubicBezTo>
                  <a:cubicBezTo>
                    <a:pt x="5249" y="8326"/>
                    <a:pt x="5269" y="8327"/>
                    <a:pt x="5288" y="8327"/>
                  </a:cubicBezTo>
                  <a:cubicBezTo>
                    <a:pt x="5412" y="8327"/>
                    <a:pt x="5514" y="8248"/>
                    <a:pt x="5593" y="8170"/>
                  </a:cubicBezTo>
                  <a:lnTo>
                    <a:pt x="6140" y="7197"/>
                  </a:lnTo>
                  <a:lnTo>
                    <a:pt x="6505" y="8048"/>
                  </a:lnTo>
                  <a:lnTo>
                    <a:pt x="5958" y="9294"/>
                  </a:lnTo>
                  <a:cubicBezTo>
                    <a:pt x="5897" y="9477"/>
                    <a:pt x="5958" y="9689"/>
                    <a:pt x="6140" y="9750"/>
                  </a:cubicBezTo>
                  <a:cubicBezTo>
                    <a:pt x="6197" y="9775"/>
                    <a:pt x="6252" y="9786"/>
                    <a:pt x="6303" y="9786"/>
                  </a:cubicBezTo>
                  <a:cubicBezTo>
                    <a:pt x="6442" y="9786"/>
                    <a:pt x="6552" y="9701"/>
                    <a:pt x="6596" y="9568"/>
                  </a:cubicBezTo>
                  <a:lnTo>
                    <a:pt x="6870" y="8960"/>
                  </a:lnTo>
                  <a:lnTo>
                    <a:pt x="7356" y="10145"/>
                  </a:lnTo>
                  <a:cubicBezTo>
                    <a:pt x="7425" y="10282"/>
                    <a:pt x="7544" y="10350"/>
                    <a:pt x="7690" y="10350"/>
                  </a:cubicBezTo>
                  <a:cubicBezTo>
                    <a:pt x="7738" y="10350"/>
                    <a:pt x="7789" y="10343"/>
                    <a:pt x="7842" y="10328"/>
                  </a:cubicBezTo>
                  <a:cubicBezTo>
                    <a:pt x="8025" y="10236"/>
                    <a:pt x="8086" y="10054"/>
                    <a:pt x="8025" y="9872"/>
                  </a:cubicBezTo>
                  <a:lnTo>
                    <a:pt x="7538" y="8686"/>
                  </a:lnTo>
                  <a:lnTo>
                    <a:pt x="8146" y="8960"/>
                  </a:lnTo>
                  <a:cubicBezTo>
                    <a:pt x="8177" y="8975"/>
                    <a:pt x="8222" y="8983"/>
                    <a:pt x="8268" y="8983"/>
                  </a:cubicBezTo>
                  <a:cubicBezTo>
                    <a:pt x="8314" y="8983"/>
                    <a:pt x="8359" y="8975"/>
                    <a:pt x="8390" y="8960"/>
                  </a:cubicBezTo>
                  <a:cubicBezTo>
                    <a:pt x="8481" y="8929"/>
                    <a:pt x="8542" y="8838"/>
                    <a:pt x="8602" y="8777"/>
                  </a:cubicBezTo>
                  <a:cubicBezTo>
                    <a:pt x="8663" y="8565"/>
                    <a:pt x="8602" y="8382"/>
                    <a:pt x="8390" y="8322"/>
                  </a:cubicBezTo>
                  <a:lnTo>
                    <a:pt x="7143" y="7774"/>
                  </a:lnTo>
                  <a:lnTo>
                    <a:pt x="6809" y="6954"/>
                  </a:lnTo>
                  <a:lnTo>
                    <a:pt x="7873" y="7227"/>
                  </a:lnTo>
                  <a:cubicBezTo>
                    <a:pt x="7893" y="7248"/>
                    <a:pt x="7917" y="7254"/>
                    <a:pt x="7942" y="7254"/>
                  </a:cubicBezTo>
                  <a:cubicBezTo>
                    <a:pt x="7991" y="7254"/>
                    <a:pt x="8045" y="7227"/>
                    <a:pt x="8086" y="7227"/>
                  </a:cubicBezTo>
                  <a:cubicBezTo>
                    <a:pt x="8177" y="7197"/>
                    <a:pt x="8207" y="7166"/>
                    <a:pt x="8238" y="7136"/>
                  </a:cubicBezTo>
                  <a:cubicBezTo>
                    <a:pt x="8329" y="7014"/>
                    <a:pt x="8329" y="6832"/>
                    <a:pt x="8238" y="6711"/>
                  </a:cubicBezTo>
                  <a:lnTo>
                    <a:pt x="7538" y="5768"/>
                  </a:lnTo>
                  <a:lnTo>
                    <a:pt x="8663" y="5920"/>
                  </a:lnTo>
                  <a:lnTo>
                    <a:pt x="9514" y="7014"/>
                  </a:lnTo>
                  <a:cubicBezTo>
                    <a:pt x="9581" y="7104"/>
                    <a:pt x="9680" y="7160"/>
                    <a:pt x="9788" y="7160"/>
                  </a:cubicBezTo>
                  <a:cubicBezTo>
                    <a:pt x="9828" y="7160"/>
                    <a:pt x="9869" y="7152"/>
                    <a:pt x="9909" y="7136"/>
                  </a:cubicBezTo>
                  <a:cubicBezTo>
                    <a:pt x="9970" y="7136"/>
                    <a:pt x="9970" y="7106"/>
                    <a:pt x="10001" y="7106"/>
                  </a:cubicBezTo>
                  <a:cubicBezTo>
                    <a:pt x="10153" y="6984"/>
                    <a:pt x="10183" y="6741"/>
                    <a:pt x="10061" y="6589"/>
                  </a:cubicBezTo>
                  <a:lnTo>
                    <a:pt x="9697" y="6072"/>
                  </a:lnTo>
                  <a:lnTo>
                    <a:pt x="9697" y="6072"/>
                  </a:lnTo>
                  <a:lnTo>
                    <a:pt x="10943" y="6255"/>
                  </a:lnTo>
                  <a:cubicBezTo>
                    <a:pt x="11034" y="6255"/>
                    <a:pt x="11064" y="6255"/>
                    <a:pt x="11125" y="6224"/>
                  </a:cubicBezTo>
                  <a:cubicBezTo>
                    <a:pt x="11247" y="6194"/>
                    <a:pt x="11338" y="6072"/>
                    <a:pt x="11368" y="5951"/>
                  </a:cubicBezTo>
                  <a:cubicBezTo>
                    <a:pt x="11399" y="5799"/>
                    <a:pt x="11277" y="5616"/>
                    <a:pt x="11095" y="5586"/>
                  </a:cubicBezTo>
                  <a:lnTo>
                    <a:pt x="9849" y="5373"/>
                  </a:lnTo>
                  <a:lnTo>
                    <a:pt x="10365" y="5008"/>
                  </a:lnTo>
                  <a:cubicBezTo>
                    <a:pt x="10517" y="4887"/>
                    <a:pt x="10578" y="4674"/>
                    <a:pt x="10456" y="4522"/>
                  </a:cubicBezTo>
                  <a:cubicBezTo>
                    <a:pt x="10380" y="4426"/>
                    <a:pt x="10266" y="4366"/>
                    <a:pt x="10155" y="4366"/>
                  </a:cubicBezTo>
                  <a:cubicBezTo>
                    <a:pt x="10090" y="4366"/>
                    <a:pt x="10026" y="4386"/>
                    <a:pt x="9970" y="4431"/>
                  </a:cubicBezTo>
                  <a:lnTo>
                    <a:pt x="8815" y="5282"/>
                  </a:lnTo>
                  <a:lnTo>
                    <a:pt x="7690" y="5130"/>
                  </a:lnTo>
                  <a:lnTo>
                    <a:pt x="8633" y="4400"/>
                  </a:lnTo>
                  <a:cubicBezTo>
                    <a:pt x="8724" y="4309"/>
                    <a:pt x="8815" y="4127"/>
                    <a:pt x="8724" y="4005"/>
                  </a:cubicBezTo>
                  <a:cubicBezTo>
                    <a:pt x="8663" y="3914"/>
                    <a:pt x="8542" y="3793"/>
                    <a:pt x="8390" y="3793"/>
                  </a:cubicBezTo>
                  <a:lnTo>
                    <a:pt x="7295" y="3793"/>
                  </a:lnTo>
                  <a:lnTo>
                    <a:pt x="7873" y="3063"/>
                  </a:lnTo>
                  <a:lnTo>
                    <a:pt x="9241" y="2911"/>
                  </a:lnTo>
                  <a:cubicBezTo>
                    <a:pt x="9271" y="2911"/>
                    <a:pt x="9301" y="2911"/>
                    <a:pt x="9301" y="2881"/>
                  </a:cubicBezTo>
                  <a:cubicBezTo>
                    <a:pt x="9453" y="2790"/>
                    <a:pt x="9545" y="2638"/>
                    <a:pt x="9545" y="2486"/>
                  </a:cubicBezTo>
                  <a:cubicBezTo>
                    <a:pt x="9517" y="2319"/>
                    <a:pt x="9388" y="2178"/>
                    <a:pt x="9203" y="2178"/>
                  </a:cubicBezTo>
                  <a:cubicBezTo>
                    <a:pt x="9186" y="2178"/>
                    <a:pt x="9168" y="2179"/>
                    <a:pt x="9149" y="2182"/>
                  </a:cubicBezTo>
                  <a:lnTo>
                    <a:pt x="8511" y="2273"/>
                  </a:lnTo>
                  <a:lnTo>
                    <a:pt x="8511" y="2273"/>
                  </a:lnTo>
                  <a:lnTo>
                    <a:pt x="9301" y="1239"/>
                  </a:lnTo>
                  <a:cubicBezTo>
                    <a:pt x="9423" y="1087"/>
                    <a:pt x="9393" y="875"/>
                    <a:pt x="9241" y="753"/>
                  </a:cubicBezTo>
                  <a:cubicBezTo>
                    <a:pt x="9177" y="702"/>
                    <a:pt x="9098" y="678"/>
                    <a:pt x="9020" y="678"/>
                  </a:cubicBezTo>
                  <a:cubicBezTo>
                    <a:pt x="8912" y="678"/>
                    <a:pt x="8807" y="725"/>
                    <a:pt x="8754" y="814"/>
                  </a:cubicBezTo>
                  <a:lnTo>
                    <a:pt x="7934" y="1847"/>
                  </a:lnTo>
                  <a:lnTo>
                    <a:pt x="7873" y="1209"/>
                  </a:lnTo>
                  <a:cubicBezTo>
                    <a:pt x="7845" y="1042"/>
                    <a:pt x="7716" y="901"/>
                    <a:pt x="7531" y="901"/>
                  </a:cubicBezTo>
                  <a:cubicBezTo>
                    <a:pt x="7514" y="901"/>
                    <a:pt x="7496" y="902"/>
                    <a:pt x="7478" y="905"/>
                  </a:cubicBezTo>
                  <a:cubicBezTo>
                    <a:pt x="7295" y="935"/>
                    <a:pt x="7143" y="1087"/>
                    <a:pt x="7174" y="1270"/>
                  </a:cubicBezTo>
                  <a:lnTo>
                    <a:pt x="7326" y="2638"/>
                  </a:lnTo>
                  <a:lnTo>
                    <a:pt x="6779" y="3367"/>
                  </a:lnTo>
                  <a:lnTo>
                    <a:pt x="6475" y="2303"/>
                  </a:lnTo>
                  <a:cubicBezTo>
                    <a:pt x="6414" y="2151"/>
                    <a:pt x="6323" y="2090"/>
                    <a:pt x="6171" y="2030"/>
                  </a:cubicBezTo>
                  <a:cubicBezTo>
                    <a:pt x="6150" y="2026"/>
                    <a:pt x="6131" y="2024"/>
                    <a:pt x="6111" y="2024"/>
                  </a:cubicBezTo>
                  <a:cubicBezTo>
                    <a:pt x="5987" y="2024"/>
                    <a:pt x="5885" y="2103"/>
                    <a:pt x="5806" y="2182"/>
                  </a:cubicBezTo>
                  <a:lnTo>
                    <a:pt x="5259" y="3154"/>
                  </a:lnTo>
                  <a:lnTo>
                    <a:pt x="4894" y="2303"/>
                  </a:lnTo>
                  <a:lnTo>
                    <a:pt x="5441" y="1057"/>
                  </a:lnTo>
                  <a:cubicBezTo>
                    <a:pt x="5502" y="875"/>
                    <a:pt x="5441" y="662"/>
                    <a:pt x="5259" y="601"/>
                  </a:cubicBezTo>
                  <a:cubicBezTo>
                    <a:pt x="5202" y="577"/>
                    <a:pt x="5147" y="565"/>
                    <a:pt x="5096" y="565"/>
                  </a:cubicBezTo>
                  <a:cubicBezTo>
                    <a:pt x="4957" y="565"/>
                    <a:pt x="4847" y="650"/>
                    <a:pt x="4803" y="783"/>
                  </a:cubicBezTo>
                  <a:lnTo>
                    <a:pt x="4529" y="1391"/>
                  </a:lnTo>
                  <a:lnTo>
                    <a:pt x="4043" y="206"/>
                  </a:lnTo>
                  <a:cubicBezTo>
                    <a:pt x="3975" y="69"/>
                    <a:pt x="3855" y="1"/>
                    <a:pt x="3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8" name="Google Shape;78;p2"/>
            <p:cNvSpPr/>
            <p:nvPr/>
          </p:nvSpPr>
          <p:spPr>
            <a:xfrm>
              <a:off x="4884593" y="3991981"/>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 name="Google Shape;80;p2"/>
            <p:cNvSpPr/>
            <p:nvPr/>
          </p:nvSpPr>
          <p:spPr>
            <a:xfrm>
              <a:off x="295424"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 name="Google Shape;81;p2"/>
            <p:cNvSpPr/>
            <p:nvPr/>
          </p:nvSpPr>
          <p:spPr>
            <a:xfrm>
              <a:off x="78134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31" name="Google Shape;131;p2"/>
          <p:cNvSpPr/>
          <p:nvPr/>
        </p:nvSpPr>
        <p:spPr>
          <a:xfrm>
            <a:off x="1068553" y="141761"/>
            <a:ext cx="267288" cy="276629"/>
          </a:xfrm>
          <a:custGeom>
            <a:avLst/>
            <a:gdLst/>
            <a:ahLst/>
            <a:cxnLst/>
            <a:rect l="l" t="t" r="r" b="b"/>
            <a:pathLst>
              <a:path w="1631" h="1688" extrusionOk="0">
                <a:moveTo>
                  <a:pt x="394" y="0"/>
                </a:moveTo>
                <a:cubicBezTo>
                  <a:pt x="256" y="0"/>
                  <a:pt x="137" y="58"/>
                  <a:pt x="73" y="185"/>
                </a:cubicBezTo>
                <a:cubicBezTo>
                  <a:pt x="1" y="366"/>
                  <a:pt x="146" y="547"/>
                  <a:pt x="291" y="655"/>
                </a:cubicBezTo>
                <a:cubicBezTo>
                  <a:pt x="653" y="945"/>
                  <a:pt x="1142" y="1126"/>
                  <a:pt x="1413" y="1525"/>
                </a:cubicBezTo>
                <a:cubicBezTo>
                  <a:pt x="1450" y="1579"/>
                  <a:pt x="1504" y="1670"/>
                  <a:pt x="1594" y="1688"/>
                </a:cubicBezTo>
                <a:cubicBezTo>
                  <a:pt x="1631" y="1452"/>
                  <a:pt x="1504" y="1108"/>
                  <a:pt x="1413" y="891"/>
                </a:cubicBezTo>
                <a:cubicBezTo>
                  <a:pt x="1268" y="655"/>
                  <a:pt x="1105" y="456"/>
                  <a:pt x="906" y="257"/>
                </a:cubicBezTo>
                <a:cubicBezTo>
                  <a:pt x="798" y="130"/>
                  <a:pt x="616" y="22"/>
                  <a:pt x="454" y="4"/>
                </a:cubicBezTo>
                <a:cubicBezTo>
                  <a:pt x="433" y="1"/>
                  <a:pt x="414" y="0"/>
                  <a:pt x="3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 name="Google Shape;132;p2"/>
          <p:cNvSpPr/>
          <p:nvPr/>
        </p:nvSpPr>
        <p:spPr>
          <a:xfrm rot="-1051434">
            <a:off x="7372009" y="4670329"/>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 name="Google Shape;133;p2"/>
          <p:cNvSpPr/>
          <p:nvPr/>
        </p:nvSpPr>
        <p:spPr>
          <a:xfrm>
            <a:off x="80086" y="1790945"/>
            <a:ext cx="304817" cy="19977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3" name="Google Shape;143;p2"/>
          <p:cNvSpPr txBox="1">
            <a:spLocks noGrp="1"/>
          </p:cNvSpPr>
          <p:nvPr>
            <p:ph type="ctrTitle"/>
          </p:nvPr>
        </p:nvSpPr>
        <p:spPr>
          <a:xfrm>
            <a:off x="713225" y="1414225"/>
            <a:ext cx="4497000" cy="19611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Clr>
                <a:srgbClr val="191919"/>
              </a:buClr>
              <a:buSzPts val="5200"/>
              <a:buNone/>
              <a:defRPr sz="7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44" name="Google Shape;144;p2"/>
          <p:cNvSpPr txBox="1">
            <a:spLocks noGrp="1"/>
          </p:cNvSpPr>
          <p:nvPr>
            <p:ph type="subTitle" idx="1"/>
          </p:nvPr>
        </p:nvSpPr>
        <p:spPr>
          <a:xfrm>
            <a:off x="713225" y="3374975"/>
            <a:ext cx="4344600" cy="354300"/>
          </a:xfrm>
          <a:prstGeom prst="rect">
            <a:avLst/>
          </a:prstGeom>
          <a:ln>
            <a:noFill/>
          </a:ln>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600">
                <a:latin typeface="Montserrat Medium"/>
                <a:ea typeface="Montserrat Medium"/>
                <a:cs typeface="Montserrat Medium"/>
                <a:sym typeface="Montserrat Medium"/>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279430085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45"/>
        <p:cNvGrpSpPr/>
        <p:nvPr/>
      </p:nvGrpSpPr>
      <p:grpSpPr>
        <a:xfrm>
          <a:off x="0" y="0"/>
          <a:ext cx="0" cy="0"/>
          <a:chOff x="0" y="0"/>
          <a:chExt cx="0" cy="0"/>
        </a:xfrm>
      </p:grpSpPr>
      <p:grpSp>
        <p:nvGrpSpPr>
          <p:cNvPr id="91" name="Google Shape;9;p2">
            <a:extLst>
              <a:ext uri="{FF2B5EF4-FFF2-40B4-BE49-F238E27FC236}">
                <a16:creationId xmlns:a16="http://schemas.microsoft.com/office/drawing/2014/main" id="{40F623E8-6F67-4C36-8FAE-31F98918D109}"/>
              </a:ext>
            </a:extLst>
          </p:cNvPr>
          <p:cNvGrpSpPr/>
          <p:nvPr userDrawn="1"/>
        </p:nvGrpSpPr>
        <p:grpSpPr>
          <a:xfrm>
            <a:off x="-15825" y="0"/>
            <a:ext cx="9051984" cy="5143500"/>
            <a:chOff x="232275" y="221325"/>
            <a:chExt cx="8620125" cy="4563850"/>
          </a:xfrm>
        </p:grpSpPr>
        <p:sp>
          <p:nvSpPr>
            <p:cNvPr id="92" name="Google Shape;10;p2">
              <a:extLst>
                <a:ext uri="{FF2B5EF4-FFF2-40B4-BE49-F238E27FC236}">
                  <a16:creationId xmlns:a16="http://schemas.microsoft.com/office/drawing/2014/main" id="{DD75A97B-F5BF-4492-9E61-AA5B37747846}"/>
                </a:ext>
              </a:extLst>
            </p:cNvPr>
            <p:cNvSpPr/>
            <p:nvPr/>
          </p:nvSpPr>
          <p:spPr>
            <a:xfrm>
              <a:off x="291600" y="358375"/>
              <a:ext cx="8560800" cy="4426800"/>
            </a:xfrm>
            <a:prstGeom prst="roundRect">
              <a:avLst>
                <a:gd name="adj" fmla="val 4381"/>
              </a:avLst>
            </a:prstGeom>
            <a:solidFill>
              <a:schemeClr val="accent4">
                <a:lumMod val="90000"/>
              </a:schemeClr>
            </a:solidFill>
            <a:ln>
              <a:noFill/>
            </a:ln>
            <a:effectLst>
              <a:outerShdw dist="57150" dir="5460000" algn="bl" rotWithShape="0">
                <a:srgbClr val="4A8196">
                  <a:alpha val="33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3" name="Google Shape;11;p2">
              <a:extLst>
                <a:ext uri="{FF2B5EF4-FFF2-40B4-BE49-F238E27FC236}">
                  <a16:creationId xmlns:a16="http://schemas.microsoft.com/office/drawing/2014/main" id="{A9E3C1AC-A373-4A95-BAF7-5CC541019AA8}"/>
                </a:ext>
              </a:extLst>
            </p:cNvPr>
            <p:cNvSpPr/>
            <p:nvPr/>
          </p:nvSpPr>
          <p:spPr>
            <a:xfrm>
              <a:off x="35127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4" name="Google Shape;12;p2">
              <a:extLst>
                <a:ext uri="{FF2B5EF4-FFF2-40B4-BE49-F238E27FC236}">
                  <a16:creationId xmlns:a16="http://schemas.microsoft.com/office/drawing/2014/main" id="{383C7159-C38F-45E1-A3AD-6A824B1974FB}"/>
                </a:ext>
              </a:extLst>
            </p:cNvPr>
            <p:cNvSpPr/>
            <p:nvPr/>
          </p:nvSpPr>
          <p:spPr>
            <a:xfrm>
              <a:off x="7420850" y="221325"/>
              <a:ext cx="307500" cy="329700"/>
            </a:xfrm>
            <a:prstGeom prst="round2SameRect">
              <a:avLst>
                <a:gd name="adj1" fmla="val 16667"/>
                <a:gd name="adj2" fmla="val 0"/>
              </a:avLst>
            </a:prstGeom>
            <a:solidFill>
              <a:srgbClr val="93563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5" name="Google Shape;13;p2">
              <a:extLst>
                <a:ext uri="{FF2B5EF4-FFF2-40B4-BE49-F238E27FC236}">
                  <a16:creationId xmlns:a16="http://schemas.microsoft.com/office/drawing/2014/main" id="{2F199122-742A-4FBF-9539-FAAE5C749467}"/>
                </a:ext>
              </a:extLst>
            </p:cNvPr>
            <p:cNvSpPr/>
            <p:nvPr/>
          </p:nvSpPr>
          <p:spPr>
            <a:xfrm>
              <a:off x="14022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6" name="Google Shape;14;p2">
              <a:extLst>
                <a:ext uri="{FF2B5EF4-FFF2-40B4-BE49-F238E27FC236}">
                  <a16:creationId xmlns:a16="http://schemas.microsoft.com/office/drawing/2014/main" id="{44C95C16-006D-48B6-B5E4-0D792F1AC1F7}"/>
                </a:ext>
              </a:extLst>
            </p:cNvPr>
            <p:cNvSpPr/>
            <p:nvPr/>
          </p:nvSpPr>
          <p:spPr>
            <a:xfrm>
              <a:off x="2105725" y="221325"/>
              <a:ext cx="307500" cy="329700"/>
            </a:xfrm>
            <a:prstGeom prst="round2SameRect">
              <a:avLst>
                <a:gd name="adj1" fmla="val 16667"/>
                <a:gd name="adj2" fmla="val 0"/>
              </a:avLst>
            </a:prstGeom>
            <a:solidFill>
              <a:srgbClr val="ED5B4C"/>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7" name="Google Shape;15;p2">
              <a:extLst>
                <a:ext uri="{FF2B5EF4-FFF2-40B4-BE49-F238E27FC236}">
                  <a16:creationId xmlns:a16="http://schemas.microsoft.com/office/drawing/2014/main" id="{9E06981D-24AF-4270-A2CA-2FBFAEE4387E}"/>
                </a:ext>
              </a:extLst>
            </p:cNvPr>
            <p:cNvSpPr/>
            <p:nvPr/>
          </p:nvSpPr>
          <p:spPr>
            <a:xfrm>
              <a:off x="2809225" y="221325"/>
              <a:ext cx="307500" cy="329700"/>
            </a:xfrm>
            <a:prstGeom prst="round2SameRect">
              <a:avLst>
                <a:gd name="adj1" fmla="val 16667"/>
                <a:gd name="adj2" fmla="val 0"/>
              </a:avLst>
            </a:prstGeom>
            <a:solidFill>
              <a:srgbClr val="EE814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 name="Google Shape;16;p2">
              <a:extLst>
                <a:ext uri="{FF2B5EF4-FFF2-40B4-BE49-F238E27FC236}">
                  <a16:creationId xmlns:a16="http://schemas.microsoft.com/office/drawing/2014/main" id="{CB863018-40A7-4B13-A526-BD0301438C8F}"/>
                </a:ext>
              </a:extLst>
            </p:cNvPr>
            <p:cNvSpPr/>
            <p:nvPr/>
          </p:nvSpPr>
          <p:spPr>
            <a:xfrm>
              <a:off x="500400" y="551125"/>
              <a:ext cx="8143200" cy="4041300"/>
            </a:xfrm>
            <a:prstGeom prst="roundRect">
              <a:avLst>
                <a:gd name="adj" fmla="val 2751"/>
              </a:avLst>
            </a:prstGeom>
            <a:solidFill>
              <a:srgbClr val="FFFFFF"/>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99" name="Google Shape;17;p2">
              <a:extLst>
                <a:ext uri="{FF2B5EF4-FFF2-40B4-BE49-F238E27FC236}">
                  <a16:creationId xmlns:a16="http://schemas.microsoft.com/office/drawing/2014/main" id="{A551D741-2704-4995-A460-2AFB98A55B29}"/>
                </a:ext>
              </a:extLst>
            </p:cNvPr>
            <p:cNvGrpSpPr/>
            <p:nvPr/>
          </p:nvGrpSpPr>
          <p:grpSpPr>
            <a:xfrm>
              <a:off x="232275" y="951957"/>
              <a:ext cx="417113" cy="326311"/>
              <a:chOff x="232275" y="833775"/>
              <a:chExt cx="417113" cy="326311"/>
            </a:xfrm>
          </p:grpSpPr>
          <p:sp>
            <p:nvSpPr>
              <p:cNvPr id="115" name="Google Shape;18;p2">
                <a:extLst>
                  <a:ext uri="{FF2B5EF4-FFF2-40B4-BE49-F238E27FC236}">
                    <a16:creationId xmlns:a16="http://schemas.microsoft.com/office/drawing/2014/main" id="{C87BF434-965D-4DF4-939A-B29FF871403B}"/>
                  </a:ext>
                </a:extLst>
              </p:cNvPr>
              <p:cNvSpPr/>
              <p:nvPr/>
            </p:nvSpPr>
            <p:spPr>
              <a:xfrm>
                <a:off x="534188" y="833775"/>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6" name="Google Shape;19;p2">
                <a:extLst>
                  <a:ext uri="{FF2B5EF4-FFF2-40B4-BE49-F238E27FC236}">
                    <a16:creationId xmlns:a16="http://schemas.microsoft.com/office/drawing/2014/main" id="{33469E98-1D0E-4DC6-9FB6-DFD5B486A9DE}"/>
                  </a:ext>
                </a:extLst>
              </p:cNvPr>
              <p:cNvSpPr/>
              <p:nvPr/>
            </p:nvSpPr>
            <p:spPr>
              <a:xfrm>
                <a:off x="232275" y="860025"/>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7" name="Google Shape;20;p2">
                <a:extLst>
                  <a:ext uri="{FF2B5EF4-FFF2-40B4-BE49-F238E27FC236}">
                    <a16:creationId xmlns:a16="http://schemas.microsoft.com/office/drawing/2014/main" id="{06F3818D-E1A9-4A81-A5FD-EAC98E4C54B6}"/>
                  </a:ext>
                </a:extLst>
              </p:cNvPr>
              <p:cNvSpPr/>
              <p:nvPr/>
            </p:nvSpPr>
            <p:spPr>
              <a:xfrm>
                <a:off x="534188" y="1044886"/>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8" name="Google Shape;21;p2">
                <a:extLst>
                  <a:ext uri="{FF2B5EF4-FFF2-40B4-BE49-F238E27FC236}">
                    <a16:creationId xmlns:a16="http://schemas.microsoft.com/office/drawing/2014/main" id="{D9EB86F7-73D3-4935-8DFB-0A64C98BCD59}"/>
                  </a:ext>
                </a:extLst>
              </p:cNvPr>
              <p:cNvSpPr/>
              <p:nvPr/>
            </p:nvSpPr>
            <p:spPr>
              <a:xfrm>
                <a:off x="232275" y="1071092"/>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00" name="Google Shape;22;p2">
              <a:extLst>
                <a:ext uri="{FF2B5EF4-FFF2-40B4-BE49-F238E27FC236}">
                  <a16:creationId xmlns:a16="http://schemas.microsoft.com/office/drawing/2014/main" id="{0320BA34-F076-4412-A315-97DD172215E6}"/>
                </a:ext>
              </a:extLst>
            </p:cNvPr>
            <p:cNvGrpSpPr/>
            <p:nvPr/>
          </p:nvGrpSpPr>
          <p:grpSpPr>
            <a:xfrm>
              <a:off x="232275" y="1923049"/>
              <a:ext cx="417113" cy="326311"/>
              <a:chOff x="232275" y="1875237"/>
              <a:chExt cx="417113" cy="326311"/>
            </a:xfrm>
          </p:grpSpPr>
          <p:sp>
            <p:nvSpPr>
              <p:cNvPr id="111" name="Google Shape;23;p2">
                <a:extLst>
                  <a:ext uri="{FF2B5EF4-FFF2-40B4-BE49-F238E27FC236}">
                    <a16:creationId xmlns:a16="http://schemas.microsoft.com/office/drawing/2014/main" id="{08CCAB7F-A9CA-41E7-B3A0-1CB0F1DEAF02}"/>
                  </a:ext>
                </a:extLst>
              </p:cNvPr>
              <p:cNvSpPr/>
              <p:nvPr/>
            </p:nvSpPr>
            <p:spPr>
              <a:xfrm>
                <a:off x="534188" y="1875237"/>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2" name="Google Shape;24;p2">
                <a:extLst>
                  <a:ext uri="{FF2B5EF4-FFF2-40B4-BE49-F238E27FC236}">
                    <a16:creationId xmlns:a16="http://schemas.microsoft.com/office/drawing/2014/main" id="{3D0F6520-F093-433F-908A-A4DD63BCC00A}"/>
                  </a:ext>
                </a:extLst>
              </p:cNvPr>
              <p:cNvSpPr/>
              <p:nvPr/>
            </p:nvSpPr>
            <p:spPr>
              <a:xfrm>
                <a:off x="232275" y="1901479"/>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3" name="Google Shape;25;p2">
                <a:extLst>
                  <a:ext uri="{FF2B5EF4-FFF2-40B4-BE49-F238E27FC236}">
                    <a16:creationId xmlns:a16="http://schemas.microsoft.com/office/drawing/2014/main" id="{2D87EF1E-8957-44F2-BF8E-3056B43D89DD}"/>
                  </a:ext>
                </a:extLst>
              </p:cNvPr>
              <p:cNvSpPr/>
              <p:nvPr/>
            </p:nvSpPr>
            <p:spPr>
              <a:xfrm>
                <a:off x="534188" y="2086349"/>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4" name="Google Shape;26;p2">
                <a:extLst>
                  <a:ext uri="{FF2B5EF4-FFF2-40B4-BE49-F238E27FC236}">
                    <a16:creationId xmlns:a16="http://schemas.microsoft.com/office/drawing/2014/main" id="{27CA8DE5-154D-4957-8CAC-8AE5DA70A8CD}"/>
                  </a:ext>
                </a:extLst>
              </p:cNvPr>
              <p:cNvSpPr/>
              <p:nvPr/>
            </p:nvSpPr>
            <p:spPr>
              <a:xfrm>
                <a:off x="232275" y="2112546"/>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01" name="Google Shape;27;p2">
              <a:extLst>
                <a:ext uri="{FF2B5EF4-FFF2-40B4-BE49-F238E27FC236}">
                  <a16:creationId xmlns:a16="http://schemas.microsoft.com/office/drawing/2014/main" id="{9BAC5B86-D243-4083-94B8-E4B0BB5B804D}"/>
                </a:ext>
              </a:extLst>
            </p:cNvPr>
            <p:cNvGrpSpPr/>
            <p:nvPr/>
          </p:nvGrpSpPr>
          <p:grpSpPr>
            <a:xfrm>
              <a:off x="232275" y="2894140"/>
              <a:ext cx="417113" cy="326311"/>
              <a:chOff x="232275" y="2916700"/>
              <a:chExt cx="417113" cy="326311"/>
            </a:xfrm>
          </p:grpSpPr>
          <p:sp>
            <p:nvSpPr>
              <p:cNvPr id="107" name="Google Shape;28;p2">
                <a:extLst>
                  <a:ext uri="{FF2B5EF4-FFF2-40B4-BE49-F238E27FC236}">
                    <a16:creationId xmlns:a16="http://schemas.microsoft.com/office/drawing/2014/main" id="{547C9CE8-8768-45D8-B2B5-6E463C289C69}"/>
                  </a:ext>
                </a:extLst>
              </p:cNvPr>
              <p:cNvSpPr/>
              <p:nvPr/>
            </p:nvSpPr>
            <p:spPr>
              <a:xfrm>
                <a:off x="534188" y="291670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8" name="Google Shape;29;p2">
                <a:extLst>
                  <a:ext uri="{FF2B5EF4-FFF2-40B4-BE49-F238E27FC236}">
                    <a16:creationId xmlns:a16="http://schemas.microsoft.com/office/drawing/2014/main" id="{2800B4B5-0796-4FFF-908A-496D90820109}"/>
                  </a:ext>
                </a:extLst>
              </p:cNvPr>
              <p:cNvSpPr/>
              <p:nvPr/>
            </p:nvSpPr>
            <p:spPr>
              <a:xfrm>
                <a:off x="232275" y="294293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9" name="Google Shape;30;p2">
                <a:extLst>
                  <a:ext uri="{FF2B5EF4-FFF2-40B4-BE49-F238E27FC236}">
                    <a16:creationId xmlns:a16="http://schemas.microsoft.com/office/drawing/2014/main" id="{F9701DA3-6C11-453D-9D7F-3577B2BC4FC8}"/>
                  </a:ext>
                </a:extLst>
              </p:cNvPr>
              <p:cNvSpPr/>
              <p:nvPr/>
            </p:nvSpPr>
            <p:spPr>
              <a:xfrm>
                <a:off x="534188" y="312781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0" name="Google Shape;31;p2">
                <a:extLst>
                  <a:ext uri="{FF2B5EF4-FFF2-40B4-BE49-F238E27FC236}">
                    <a16:creationId xmlns:a16="http://schemas.microsoft.com/office/drawing/2014/main" id="{F98BEBDB-4169-4400-84B2-44FCDCFE9B53}"/>
                  </a:ext>
                </a:extLst>
              </p:cNvPr>
              <p:cNvSpPr/>
              <p:nvPr/>
            </p:nvSpPr>
            <p:spPr>
              <a:xfrm>
                <a:off x="232275" y="315400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02" name="Google Shape;32;p2">
              <a:extLst>
                <a:ext uri="{FF2B5EF4-FFF2-40B4-BE49-F238E27FC236}">
                  <a16:creationId xmlns:a16="http://schemas.microsoft.com/office/drawing/2014/main" id="{B6B02870-1DA8-498B-A71C-3D8AD4F04BB4}"/>
                </a:ext>
              </a:extLst>
            </p:cNvPr>
            <p:cNvGrpSpPr/>
            <p:nvPr/>
          </p:nvGrpSpPr>
          <p:grpSpPr>
            <a:xfrm>
              <a:off x="232275" y="3865232"/>
              <a:ext cx="417113" cy="326311"/>
              <a:chOff x="232275" y="3747050"/>
              <a:chExt cx="417113" cy="326311"/>
            </a:xfrm>
          </p:grpSpPr>
          <p:sp>
            <p:nvSpPr>
              <p:cNvPr id="103" name="Google Shape;33;p2">
                <a:extLst>
                  <a:ext uri="{FF2B5EF4-FFF2-40B4-BE49-F238E27FC236}">
                    <a16:creationId xmlns:a16="http://schemas.microsoft.com/office/drawing/2014/main" id="{171F3B84-BAC7-4001-BA53-EA3BA9136C64}"/>
                  </a:ext>
                </a:extLst>
              </p:cNvPr>
              <p:cNvSpPr/>
              <p:nvPr/>
            </p:nvSpPr>
            <p:spPr>
              <a:xfrm>
                <a:off x="534188" y="374705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4" name="Google Shape;34;p2">
                <a:extLst>
                  <a:ext uri="{FF2B5EF4-FFF2-40B4-BE49-F238E27FC236}">
                    <a16:creationId xmlns:a16="http://schemas.microsoft.com/office/drawing/2014/main" id="{DC5847AB-5AE2-4BEB-B784-F3C8F1DC78D6}"/>
                  </a:ext>
                </a:extLst>
              </p:cNvPr>
              <p:cNvSpPr/>
              <p:nvPr/>
            </p:nvSpPr>
            <p:spPr>
              <a:xfrm>
                <a:off x="232275" y="377328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5" name="Google Shape;35;p2">
                <a:extLst>
                  <a:ext uri="{FF2B5EF4-FFF2-40B4-BE49-F238E27FC236}">
                    <a16:creationId xmlns:a16="http://schemas.microsoft.com/office/drawing/2014/main" id="{C81BC1A1-2998-4E43-9021-0A3F3DF227F9}"/>
                  </a:ext>
                </a:extLst>
              </p:cNvPr>
              <p:cNvSpPr/>
              <p:nvPr/>
            </p:nvSpPr>
            <p:spPr>
              <a:xfrm>
                <a:off x="534188" y="395816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6" name="Google Shape;36;p2">
                <a:extLst>
                  <a:ext uri="{FF2B5EF4-FFF2-40B4-BE49-F238E27FC236}">
                    <a16:creationId xmlns:a16="http://schemas.microsoft.com/office/drawing/2014/main" id="{753BBC20-2D0D-40B7-ABC3-2F8A0670C0FA}"/>
                  </a:ext>
                </a:extLst>
              </p:cNvPr>
              <p:cNvSpPr/>
              <p:nvPr/>
            </p:nvSpPr>
            <p:spPr>
              <a:xfrm>
                <a:off x="232275" y="398435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pic>
        <p:nvPicPr>
          <p:cNvPr id="119" name="图片 7">
            <a:extLst>
              <a:ext uri="{FF2B5EF4-FFF2-40B4-BE49-F238E27FC236}">
                <a16:creationId xmlns:a16="http://schemas.microsoft.com/office/drawing/2014/main" id="{843F5270-3648-4AD5-BC68-5B0F440AEFF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
        <p:nvSpPr>
          <p:cNvPr id="167" name="Google Shape;167;p3"/>
          <p:cNvSpPr/>
          <p:nvPr/>
        </p:nvSpPr>
        <p:spPr>
          <a:xfrm rot="-1051434">
            <a:off x="814984" y="131541"/>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8" name="Google Shape;168;p3"/>
          <p:cNvSpPr/>
          <p:nvPr/>
        </p:nvSpPr>
        <p:spPr>
          <a:xfrm rot="2966374" flipH="1">
            <a:off x="7820012" y="4635718"/>
            <a:ext cx="200261" cy="30842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9" name="Google Shape;169;p3"/>
          <p:cNvSpPr txBox="1">
            <a:spLocks noGrp="1"/>
          </p:cNvSpPr>
          <p:nvPr>
            <p:ph type="title"/>
          </p:nvPr>
        </p:nvSpPr>
        <p:spPr>
          <a:xfrm>
            <a:off x="4574350" y="2198125"/>
            <a:ext cx="3858900" cy="841800"/>
          </a:xfrm>
          <a:prstGeom prst="rect">
            <a:avLst/>
          </a:prstGeom>
          <a:ln>
            <a:noFill/>
          </a:ln>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70" name="Google Shape;170;p3"/>
          <p:cNvSpPr txBox="1">
            <a:spLocks noGrp="1"/>
          </p:cNvSpPr>
          <p:nvPr>
            <p:ph type="title" idx="2" hasCustomPrompt="1"/>
          </p:nvPr>
        </p:nvSpPr>
        <p:spPr>
          <a:xfrm>
            <a:off x="4574350" y="1107875"/>
            <a:ext cx="13518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200" b="1">
                <a:solidFill>
                  <a:schemeClr val="accen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71" name="Google Shape;171;p3"/>
          <p:cNvSpPr txBox="1">
            <a:spLocks noGrp="1"/>
          </p:cNvSpPr>
          <p:nvPr>
            <p:ph type="subTitle" idx="1"/>
          </p:nvPr>
        </p:nvSpPr>
        <p:spPr>
          <a:xfrm>
            <a:off x="4574350" y="3039925"/>
            <a:ext cx="3690900" cy="500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72" name="Google Shape;172;p3"/>
          <p:cNvGrpSpPr/>
          <p:nvPr/>
        </p:nvGrpSpPr>
        <p:grpSpPr>
          <a:xfrm>
            <a:off x="-2" y="203472"/>
            <a:ext cx="9143943" cy="4805236"/>
            <a:chOff x="-2" y="203471"/>
            <a:chExt cx="9143943" cy="4805236"/>
          </a:xfrm>
        </p:grpSpPr>
        <p:sp>
          <p:nvSpPr>
            <p:cNvPr id="173" name="Google Shape;173;p3"/>
            <p:cNvSpPr/>
            <p:nvPr/>
          </p:nvSpPr>
          <p:spPr>
            <a:xfrm>
              <a:off x="2990510" y="4827774"/>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4" name="Google Shape;174;p3"/>
            <p:cNvSpPr/>
            <p:nvPr/>
          </p:nvSpPr>
          <p:spPr>
            <a:xfrm>
              <a:off x="3449220" y="4862848"/>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5" name="Google Shape;175;p3"/>
            <p:cNvSpPr/>
            <p:nvPr/>
          </p:nvSpPr>
          <p:spPr>
            <a:xfrm>
              <a:off x="2825308" y="4860642"/>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6" name="Google Shape;176;p3"/>
            <p:cNvSpPr/>
            <p:nvPr/>
          </p:nvSpPr>
          <p:spPr>
            <a:xfrm>
              <a:off x="3285936" y="4896867"/>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7" name="Google Shape;177;p3"/>
            <p:cNvSpPr/>
            <p:nvPr/>
          </p:nvSpPr>
          <p:spPr>
            <a:xfrm>
              <a:off x="7972858"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8" name="Google Shape;178;p3"/>
            <p:cNvSpPr/>
            <p:nvPr/>
          </p:nvSpPr>
          <p:spPr>
            <a:xfrm>
              <a:off x="3269218" y="717461"/>
              <a:ext cx="92337" cy="82457"/>
            </a:xfrm>
            <a:custGeom>
              <a:avLst/>
              <a:gdLst/>
              <a:ahLst/>
              <a:cxnLst/>
              <a:rect l="l" t="t" r="r" b="b"/>
              <a:pathLst>
                <a:path w="2888" h="2579" extrusionOk="0">
                  <a:moveTo>
                    <a:pt x="1415" y="0"/>
                  </a:moveTo>
                  <a:cubicBezTo>
                    <a:pt x="1278" y="0"/>
                    <a:pt x="1139" y="21"/>
                    <a:pt x="1003" y="64"/>
                  </a:cubicBezTo>
                  <a:cubicBezTo>
                    <a:pt x="304" y="338"/>
                    <a:pt x="0" y="1067"/>
                    <a:pt x="243" y="1736"/>
                  </a:cubicBezTo>
                  <a:cubicBezTo>
                    <a:pt x="431" y="2275"/>
                    <a:pt x="907" y="2579"/>
                    <a:pt x="1421" y="2579"/>
                  </a:cubicBezTo>
                  <a:cubicBezTo>
                    <a:pt x="1575" y="2579"/>
                    <a:pt x="1731" y="2552"/>
                    <a:pt x="1885" y="2496"/>
                  </a:cubicBezTo>
                  <a:cubicBezTo>
                    <a:pt x="2584" y="2222"/>
                    <a:pt x="2888" y="1523"/>
                    <a:pt x="2645" y="824"/>
                  </a:cubicBezTo>
                  <a:cubicBezTo>
                    <a:pt x="2451" y="316"/>
                    <a:pt x="1949"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9" name="Google Shape;179;p3"/>
            <p:cNvSpPr/>
            <p:nvPr/>
          </p:nvSpPr>
          <p:spPr>
            <a:xfrm>
              <a:off x="3813597" y="3472433"/>
              <a:ext cx="92369" cy="82457"/>
            </a:xfrm>
            <a:custGeom>
              <a:avLst/>
              <a:gdLst/>
              <a:ahLst/>
              <a:cxnLst/>
              <a:rect l="l" t="t" r="r" b="b"/>
              <a:pathLst>
                <a:path w="2889" h="2579" extrusionOk="0">
                  <a:moveTo>
                    <a:pt x="1415" y="0"/>
                  </a:moveTo>
                  <a:cubicBezTo>
                    <a:pt x="1278" y="0"/>
                    <a:pt x="1140" y="21"/>
                    <a:pt x="1004" y="64"/>
                  </a:cubicBezTo>
                  <a:cubicBezTo>
                    <a:pt x="304" y="338"/>
                    <a:pt x="1" y="1067"/>
                    <a:pt x="244" y="1736"/>
                  </a:cubicBezTo>
                  <a:cubicBezTo>
                    <a:pt x="431" y="2274"/>
                    <a:pt x="907" y="2579"/>
                    <a:pt x="1435" y="2579"/>
                  </a:cubicBezTo>
                  <a:cubicBezTo>
                    <a:pt x="1593" y="2579"/>
                    <a:pt x="1755" y="2552"/>
                    <a:pt x="1915" y="2496"/>
                  </a:cubicBezTo>
                  <a:cubicBezTo>
                    <a:pt x="2584" y="2222"/>
                    <a:pt x="2888" y="1523"/>
                    <a:pt x="2675" y="824"/>
                  </a:cubicBezTo>
                  <a:cubicBezTo>
                    <a:pt x="2457" y="316"/>
                    <a:pt x="195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0" name="Google Shape;180;p3"/>
            <p:cNvSpPr/>
            <p:nvPr/>
          </p:nvSpPr>
          <p:spPr>
            <a:xfrm>
              <a:off x="5133182" y="715606"/>
              <a:ext cx="92337" cy="83352"/>
            </a:xfrm>
            <a:custGeom>
              <a:avLst/>
              <a:gdLst/>
              <a:ahLst/>
              <a:cxnLst/>
              <a:rect l="l" t="t" r="r" b="b"/>
              <a:pathLst>
                <a:path w="2888" h="2607" extrusionOk="0">
                  <a:moveTo>
                    <a:pt x="1446" y="0"/>
                  </a:moveTo>
                  <a:cubicBezTo>
                    <a:pt x="1291" y="0"/>
                    <a:pt x="1132" y="29"/>
                    <a:pt x="973" y="92"/>
                  </a:cubicBezTo>
                  <a:cubicBezTo>
                    <a:pt x="304" y="365"/>
                    <a:pt x="0" y="1095"/>
                    <a:pt x="213" y="1764"/>
                  </a:cubicBezTo>
                  <a:cubicBezTo>
                    <a:pt x="424" y="2302"/>
                    <a:pt x="905" y="2606"/>
                    <a:pt x="1421" y="2606"/>
                  </a:cubicBezTo>
                  <a:cubicBezTo>
                    <a:pt x="1575" y="2606"/>
                    <a:pt x="1731" y="2579"/>
                    <a:pt x="1885" y="2523"/>
                  </a:cubicBezTo>
                  <a:cubicBezTo>
                    <a:pt x="2584" y="2250"/>
                    <a:pt x="2888" y="1551"/>
                    <a:pt x="2645" y="852"/>
                  </a:cubicBezTo>
                  <a:cubicBezTo>
                    <a:pt x="2433" y="335"/>
                    <a:pt x="1968" y="0"/>
                    <a:pt x="1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1" name="Google Shape;181;p3"/>
            <p:cNvSpPr/>
            <p:nvPr/>
          </p:nvSpPr>
          <p:spPr>
            <a:xfrm>
              <a:off x="7431542"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2" name="Google Shape;182;p3"/>
            <p:cNvSpPr/>
            <p:nvPr/>
          </p:nvSpPr>
          <p:spPr>
            <a:xfrm>
              <a:off x="8699779"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3" name="Google Shape;183;p3"/>
            <p:cNvSpPr/>
            <p:nvPr/>
          </p:nvSpPr>
          <p:spPr>
            <a:xfrm>
              <a:off x="8688109"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4" name="Google Shape;184;p3"/>
            <p:cNvSpPr/>
            <p:nvPr/>
          </p:nvSpPr>
          <p:spPr>
            <a:xfrm>
              <a:off x="857927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5" name="Google Shape;185;p3"/>
            <p:cNvSpPr/>
            <p:nvPr/>
          </p:nvSpPr>
          <p:spPr>
            <a:xfrm>
              <a:off x="8404353"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6" name="Google Shape;186;p3"/>
            <p:cNvSpPr/>
            <p:nvPr/>
          </p:nvSpPr>
          <p:spPr>
            <a:xfrm>
              <a:off x="8235250"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7" name="Google Shape;187;p3"/>
            <p:cNvSpPr/>
            <p:nvPr/>
          </p:nvSpPr>
          <p:spPr>
            <a:xfrm>
              <a:off x="8588003"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8" name="Google Shape;188;p3"/>
            <p:cNvSpPr/>
            <p:nvPr/>
          </p:nvSpPr>
          <p:spPr>
            <a:xfrm>
              <a:off x="6342333" y="3481501"/>
              <a:ext cx="60268" cy="61259"/>
            </a:xfrm>
            <a:custGeom>
              <a:avLst/>
              <a:gdLst/>
              <a:ahLst/>
              <a:cxnLst/>
              <a:rect l="l" t="t" r="r" b="b"/>
              <a:pathLst>
                <a:path w="1885" h="1916" extrusionOk="0">
                  <a:moveTo>
                    <a:pt x="942" y="1"/>
                  </a:moveTo>
                  <a:cubicBezTo>
                    <a:pt x="426" y="1"/>
                    <a:pt x="0" y="426"/>
                    <a:pt x="0" y="974"/>
                  </a:cubicBezTo>
                  <a:cubicBezTo>
                    <a:pt x="0" y="1490"/>
                    <a:pt x="426" y="1916"/>
                    <a:pt x="942" y="1916"/>
                  </a:cubicBezTo>
                  <a:cubicBezTo>
                    <a:pt x="1459" y="1916"/>
                    <a:pt x="1885" y="1490"/>
                    <a:pt x="1885" y="974"/>
                  </a:cubicBezTo>
                  <a:cubicBezTo>
                    <a:pt x="1885" y="426"/>
                    <a:pt x="1489" y="1"/>
                    <a:pt x="9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9" name="Google Shape;189;p3"/>
            <p:cNvSpPr/>
            <p:nvPr/>
          </p:nvSpPr>
          <p:spPr>
            <a:xfrm>
              <a:off x="2602527"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0" name="Google Shape;190;p3"/>
            <p:cNvSpPr/>
            <p:nvPr/>
          </p:nvSpPr>
          <p:spPr>
            <a:xfrm>
              <a:off x="2754141"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1" name="Google Shape;191;p3"/>
            <p:cNvSpPr/>
            <p:nvPr/>
          </p:nvSpPr>
          <p:spPr>
            <a:xfrm>
              <a:off x="2709443"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2" name="Google Shape;192;p3"/>
            <p:cNvSpPr/>
            <p:nvPr/>
          </p:nvSpPr>
          <p:spPr>
            <a:xfrm>
              <a:off x="1978616"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3" name="Google Shape;193;p3"/>
            <p:cNvSpPr/>
            <p:nvPr/>
          </p:nvSpPr>
          <p:spPr>
            <a:xfrm>
              <a:off x="1400393"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4" name="Google Shape;194;p3"/>
            <p:cNvSpPr/>
            <p:nvPr/>
          </p:nvSpPr>
          <p:spPr>
            <a:xfrm>
              <a:off x="1978634"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5" name="Google Shape;195;p3"/>
            <p:cNvSpPr/>
            <p:nvPr/>
          </p:nvSpPr>
          <p:spPr>
            <a:xfrm>
              <a:off x="464526"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6" name="Google Shape;196;p3"/>
            <p:cNvSpPr/>
            <p:nvPr/>
          </p:nvSpPr>
          <p:spPr>
            <a:xfrm>
              <a:off x="6475260"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7" name="Google Shape;197;p3"/>
            <p:cNvSpPr/>
            <p:nvPr/>
          </p:nvSpPr>
          <p:spPr>
            <a:xfrm>
              <a:off x="2164498" y="4008896"/>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8" name="Google Shape;198;p3"/>
            <p:cNvSpPr/>
            <p:nvPr/>
          </p:nvSpPr>
          <p:spPr>
            <a:xfrm>
              <a:off x="5708716" y="4468339"/>
              <a:ext cx="53490" cy="53490"/>
            </a:xfrm>
            <a:custGeom>
              <a:avLst/>
              <a:gdLst/>
              <a:ahLst/>
              <a:cxnLst/>
              <a:rect l="l" t="t" r="r" b="b"/>
              <a:pathLst>
                <a:path w="1673" h="1673" extrusionOk="0">
                  <a:moveTo>
                    <a:pt x="852" y="1"/>
                  </a:moveTo>
                  <a:cubicBezTo>
                    <a:pt x="396" y="1"/>
                    <a:pt x="0" y="366"/>
                    <a:pt x="0" y="822"/>
                  </a:cubicBezTo>
                  <a:cubicBezTo>
                    <a:pt x="0" y="1278"/>
                    <a:pt x="396" y="1673"/>
                    <a:pt x="852" y="1673"/>
                  </a:cubicBezTo>
                  <a:cubicBezTo>
                    <a:pt x="1307" y="1673"/>
                    <a:pt x="1672" y="1278"/>
                    <a:pt x="1672" y="822"/>
                  </a:cubicBezTo>
                  <a:cubicBezTo>
                    <a:pt x="1672" y="366"/>
                    <a:pt x="1307" y="1"/>
                    <a:pt x="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9" name="Google Shape;199;p3"/>
            <p:cNvSpPr/>
            <p:nvPr/>
          </p:nvSpPr>
          <p:spPr>
            <a:xfrm>
              <a:off x="-2"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0" name="Google Shape;200;p3"/>
            <p:cNvSpPr/>
            <p:nvPr/>
          </p:nvSpPr>
          <p:spPr>
            <a:xfrm>
              <a:off x="107841"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1" name="Google Shape;201;p3"/>
            <p:cNvSpPr/>
            <p:nvPr/>
          </p:nvSpPr>
          <p:spPr>
            <a:xfrm>
              <a:off x="7972852"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2" name="Google Shape;202;p3"/>
            <p:cNvSpPr/>
            <p:nvPr/>
          </p:nvSpPr>
          <p:spPr>
            <a:xfrm>
              <a:off x="6082858" y="4168053"/>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3" name="Google Shape;203;p3"/>
            <p:cNvSpPr/>
            <p:nvPr/>
          </p:nvSpPr>
          <p:spPr>
            <a:xfrm>
              <a:off x="2757746" y="3472436"/>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4" name="Google Shape;204;p3"/>
            <p:cNvSpPr/>
            <p:nvPr/>
          </p:nvSpPr>
          <p:spPr>
            <a:xfrm>
              <a:off x="2575319"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5" name="Google Shape;205;p3"/>
            <p:cNvSpPr/>
            <p:nvPr/>
          </p:nvSpPr>
          <p:spPr>
            <a:xfrm>
              <a:off x="1612243"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6" name="Google Shape;206;p3"/>
            <p:cNvSpPr/>
            <p:nvPr/>
          </p:nvSpPr>
          <p:spPr>
            <a:xfrm>
              <a:off x="4339398" y="4546384"/>
              <a:ext cx="187615" cy="169518"/>
            </a:xfrm>
            <a:custGeom>
              <a:avLst/>
              <a:gdLst/>
              <a:ahLst/>
              <a:cxnLst/>
              <a:rect l="l" t="t" r="r" b="b"/>
              <a:pathLst>
                <a:path w="5868" h="5302" extrusionOk="0">
                  <a:moveTo>
                    <a:pt x="2935" y="0"/>
                  </a:moveTo>
                  <a:cubicBezTo>
                    <a:pt x="2719" y="0"/>
                    <a:pt x="2499" y="27"/>
                    <a:pt x="2281" y="83"/>
                  </a:cubicBezTo>
                  <a:cubicBezTo>
                    <a:pt x="852" y="417"/>
                    <a:pt x="1" y="1876"/>
                    <a:pt x="335" y="3274"/>
                  </a:cubicBezTo>
                  <a:cubicBezTo>
                    <a:pt x="644" y="4484"/>
                    <a:pt x="1717" y="5302"/>
                    <a:pt x="2906" y="5302"/>
                  </a:cubicBezTo>
                  <a:cubicBezTo>
                    <a:pt x="3120" y="5302"/>
                    <a:pt x="3339" y="5275"/>
                    <a:pt x="3557" y="5220"/>
                  </a:cubicBezTo>
                  <a:cubicBezTo>
                    <a:pt x="4986" y="4885"/>
                    <a:pt x="5867" y="3426"/>
                    <a:pt x="5503" y="1998"/>
                  </a:cubicBezTo>
                  <a:cubicBezTo>
                    <a:pt x="5219" y="814"/>
                    <a:pt x="4130" y="0"/>
                    <a:pt x="29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7" name="Google Shape;207;p3"/>
            <p:cNvSpPr/>
            <p:nvPr/>
          </p:nvSpPr>
          <p:spPr>
            <a:xfrm>
              <a:off x="7261464"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8" name="Google Shape;208;p3"/>
            <p:cNvSpPr/>
            <p:nvPr/>
          </p:nvSpPr>
          <p:spPr>
            <a:xfrm>
              <a:off x="3251949" y="4411972"/>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 name="Google Shape;209;p3"/>
            <p:cNvSpPr/>
            <p:nvPr/>
          </p:nvSpPr>
          <p:spPr>
            <a:xfrm>
              <a:off x="5225522" y="1183396"/>
              <a:ext cx="87477" cy="87509"/>
            </a:xfrm>
            <a:custGeom>
              <a:avLst/>
              <a:gdLst/>
              <a:ahLst/>
              <a:cxnLst/>
              <a:rect l="l" t="t" r="r" b="b"/>
              <a:pathLst>
                <a:path w="2736" h="2737" extrusionOk="0">
                  <a:moveTo>
                    <a:pt x="1368" y="0"/>
                  </a:moveTo>
                  <a:cubicBezTo>
                    <a:pt x="608" y="0"/>
                    <a:pt x="0" y="608"/>
                    <a:pt x="0" y="1368"/>
                  </a:cubicBezTo>
                  <a:cubicBezTo>
                    <a:pt x="0" y="2128"/>
                    <a:pt x="608" y="2736"/>
                    <a:pt x="1368" y="2736"/>
                  </a:cubicBezTo>
                  <a:cubicBezTo>
                    <a:pt x="1386" y="2736"/>
                    <a:pt x="1403" y="2737"/>
                    <a:pt x="1420" y="2737"/>
                  </a:cubicBezTo>
                  <a:cubicBezTo>
                    <a:pt x="2156" y="2737"/>
                    <a:pt x="2736" y="2110"/>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 name="Google Shape;210;p3"/>
            <p:cNvSpPr/>
            <p:nvPr/>
          </p:nvSpPr>
          <p:spPr>
            <a:xfrm>
              <a:off x="2170067"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 name="Google Shape;211;p3"/>
            <p:cNvSpPr/>
            <p:nvPr/>
          </p:nvSpPr>
          <p:spPr>
            <a:xfrm>
              <a:off x="8588003"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 name="Google Shape;212;p3"/>
            <p:cNvSpPr/>
            <p:nvPr/>
          </p:nvSpPr>
          <p:spPr>
            <a:xfrm>
              <a:off x="5332624" y="4921230"/>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39"/>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 name="Google Shape;213;p3"/>
            <p:cNvSpPr/>
            <p:nvPr/>
          </p:nvSpPr>
          <p:spPr>
            <a:xfrm>
              <a:off x="4657158" y="3864404"/>
              <a:ext cx="87509" cy="87509"/>
            </a:xfrm>
            <a:custGeom>
              <a:avLst/>
              <a:gdLst/>
              <a:ahLst/>
              <a:cxnLst/>
              <a:rect l="l" t="t" r="r" b="b"/>
              <a:pathLst>
                <a:path w="2737" h="2737" extrusionOk="0">
                  <a:moveTo>
                    <a:pt x="1369" y="1"/>
                  </a:moveTo>
                  <a:cubicBezTo>
                    <a:pt x="609" y="1"/>
                    <a:pt x="1" y="609"/>
                    <a:pt x="1" y="1369"/>
                  </a:cubicBezTo>
                  <a:cubicBezTo>
                    <a:pt x="1" y="2128"/>
                    <a:pt x="609" y="2736"/>
                    <a:pt x="1369" y="2736"/>
                  </a:cubicBezTo>
                  <a:cubicBezTo>
                    <a:pt x="2129" y="2736"/>
                    <a:pt x="2737" y="2128"/>
                    <a:pt x="2737" y="1369"/>
                  </a:cubicBezTo>
                  <a:cubicBezTo>
                    <a:pt x="2737" y="639"/>
                    <a:pt x="2129" y="1"/>
                    <a:pt x="1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 name="Google Shape;214;p3"/>
            <p:cNvSpPr/>
            <p:nvPr/>
          </p:nvSpPr>
          <p:spPr>
            <a:xfrm>
              <a:off x="528663"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 name="Google Shape;215;p3"/>
            <p:cNvSpPr/>
            <p:nvPr/>
          </p:nvSpPr>
          <p:spPr>
            <a:xfrm>
              <a:off x="3905979" y="4581074"/>
              <a:ext cx="50549" cy="50580"/>
            </a:xfrm>
            <a:custGeom>
              <a:avLst/>
              <a:gdLst/>
              <a:ahLst/>
              <a:cxnLst/>
              <a:rect l="l" t="t" r="r" b="b"/>
              <a:pathLst>
                <a:path w="1581" h="1582" extrusionOk="0">
                  <a:moveTo>
                    <a:pt x="791" y="1"/>
                  </a:moveTo>
                  <a:cubicBezTo>
                    <a:pt x="365" y="1"/>
                    <a:pt x="0" y="366"/>
                    <a:pt x="0" y="791"/>
                  </a:cubicBezTo>
                  <a:cubicBezTo>
                    <a:pt x="0" y="1247"/>
                    <a:pt x="365" y="1581"/>
                    <a:pt x="791" y="1581"/>
                  </a:cubicBezTo>
                  <a:cubicBezTo>
                    <a:pt x="1247" y="1581"/>
                    <a:pt x="1581" y="1247"/>
                    <a:pt x="1581" y="791"/>
                  </a:cubicBezTo>
                  <a:cubicBezTo>
                    <a:pt x="1581" y="366"/>
                    <a:pt x="1247" y="1"/>
                    <a:pt x="7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 name="Google Shape;216;p3"/>
            <p:cNvSpPr/>
            <p:nvPr/>
          </p:nvSpPr>
          <p:spPr>
            <a:xfrm>
              <a:off x="1293727"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 name="Google Shape;217;p3"/>
            <p:cNvSpPr/>
            <p:nvPr/>
          </p:nvSpPr>
          <p:spPr>
            <a:xfrm>
              <a:off x="1366625"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8" name="Google Shape;218;p3"/>
            <p:cNvSpPr/>
            <p:nvPr/>
          </p:nvSpPr>
          <p:spPr>
            <a:xfrm>
              <a:off x="5891187" y="955048"/>
              <a:ext cx="94319" cy="88660"/>
            </a:xfrm>
            <a:custGeom>
              <a:avLst/>
              <a:gdLst/>
              <a:ahLst/>
              <a:cxnLst/>
              <a:rect l="l" t="t" r="r" b="b"/>
              <a:pathLst>
                <a:path w="2950" h="2773" extrusionOk="0">
                  <a:moveTo>
                    <a:pt x="1471" y="1"/>
                  </a:moveTo>
                  <a:cubicBezTo>
                    <a:pt x="805" y="1"/>
                    <a:pt x="228" y="462"/>
                    <a:pt x="92" y="1144"/>
                  </a:cubicBezTo>
                  <a:cubicBezTo>
                    <a:pt x="1" y="1904"/>
                    <a:pt x="518" y="2633"/>
                    <a:pt x="1247" y="2755"/>
                  </a:cubicBezTo>
                  <a:cubicBezTo>
                    <a:pt x="1322" y="2767"/>
                    <a:pt x="1395" y="2773"/>
                    <a:pt x="1468" y="2773"/>
                  </a:cubicBezTo>
                  <a:cubicBezTo>
                    <a:pt x="2133" y="2773"/>
                    <a:pt x="2691" y="2285"/>
                    <a:pt x="2828" y="1600"/>
                  </a:cubicBezTo>
                  <a:cubicBezTo>
                    <a:pt x="2949" y="840"/>
                    <a:pt x="2463" y="171"/>
                    <a:pt x="1703" y="19"/>
                  </a:cubicBezTo>
                  <a:cubicBezTo>
                    <a:pt x="1625" y="7"/>
                    <a:pt x="1547"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 name="Google Shape;219;p3"/>
            <p:cNvSpPr/>
            <p:nvPr/>
          </p:nvSpPr>
          <p:spPr>
            <a:xfrm>
              <a:off x="7016587"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 name="Google Shape;220;p3"/>
            <p:cNvSpPr/>
            <p:nvPr/>
          </p:nvSpPr>
          <p:spPr>
            <a:xfrm>
              <a:off x="8736707"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1" name="Google Shape;221;p3"/>
            <p:cNvSpPr/>
            <p:nvPr/>
          </p:nvSpPr>
          <p:spPr>
            <a:xfrm>
              <a:off x="6358656"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2" name="Google Shape;222;p3"/>
            <p:cNvSpPr/>
            <p:nvPr/>
          </p:nvSpPr>
          <p:spPr>
            <a:xfrm>
              <a:off x="3643360" y="1201972"/>
              <a:ext cx="54449" cy="50357"/>
            </a:xfrm>
            <a:custGeom>
              <a:avLst/>
              <a:gdLst/>
              <a:ahLst/>
              <a:cxnLst/>
              <a:rect l="l" t="t" r="r" b="b"/>
              <a:pathLst>
                <a:path w="1703" h="1575" extrusionOk="0">
                  <a:moveTo>
                    <a:pt x="851" y="1"/>
                  </a:moveTo>
                  <a:cubicBezTo>
                    <a:pt x="481" y="1"/>
                    <a:pt x="145" y="281"/>
                    <a:pt x="92" y="655"/>
                  </a:cubicBezTo>
                  <a:cubicBezTo>
                    <a:pt x="1" y="1081"/>
                    <a:pt x="305" y="1476"/>
                    <a:pt x="730" y="1567"/>
                  </a:cubicBezTo>
                  <a:cubicBezTo>
                    <a:pt x="764" y="1572"/>
                    <a:pt x="798" y="1575"/>
                    <a:pt x="833" y="1575"/>
                  </a:cubicBezTo>
                  <a:cubicBezTo>
                    <a:pt x="1196" y="1575"/>
                    <a:pt x="1559" y="1290"/>
                    <a:pt x="1642" y="929"/>
                  </a:cubicBezTo>
                  <a:cubicBezTo>
                    <a:pt x="1703" y="503"/>
                    <a:pt x="1399" y="78"/>
                    <a:pt x="1004" y="17"/>
                  </a:cubicBezTo>
                  <a:cubicBezTo>
                    <a:pt x="952" y="6"/>
                    <a:pt x="901" y="1"/>
                    <a:pt x="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3" name="Google Shape;223;p3"/>
            <p:cNvSpPr/>
            <p:nvPr/>
          </p:nvSpPr>
          <p:spPr>
            <a:xfrm>
              <a:off x="790070"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4" name="Google Shape;224;p3"/>
            <p:cNvSpPr/>
            <p:nvPr/>
          </p:nvSpPr>
          <p:spPr>
            <a:xfrm>
              <a:off x="4112954" y="4043162"/>
              <a:ext cx="66119" cy="63465"/>
            </a:xfrm>
            <a:custGeom>
              <a:avLst/>
              <a:gdLst/>
              <a:ahLst/>
              <a:cxnLst/>
              <a:rect l="l" t="t" r="r" b="b"/>
              <a:pathLst>
                <a:path w="2068" h="1985" extrusionOk="0">
                  <a:moveTo>
                    <a:pt x="1065" y="1"/>
                  </a:moveTo>
                  <a:cubicBezTo>
                    <a:pt x="571" y="1"/>
                    <a:pt x="118" y="358"/>
                    <a:pt x="31" y="884"/>
                  </a:cubicBezTo>
                  <a:cubicBezTo>
                    <a:pt x="0" y="1401"/>
                    <a:pt x="365" y="1887"/>
                    <a:pt x="912" y="1978"/>
                  </a:cubicBezTo>
                  <a:cubicBezTo>
                    <a:pt x="954" y="1983"/>
                    <a:pt x="996" y="1985"/>
                    <a:pt x="1037" y="1985"/>
                  </a:cubicBezTo>
                  <a:cubicBezTo>
                    <a:pt x="1558" y="1985"/>
                    <a:pt x="1978" y="1632"/>
                    <a:pt x="2006" y="1097"/>
                  </a:cubicBezTo>
                  <a:cubicBezTo>
                    <a:pt x="2067" y="580"/>
                    <a:pt x="1672" y="63"/>
                    <a:pt x="1125" y="3"/>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5" name="Google Shape;225;p3"/>
            <p:cNvSpPr/>
            <p:nvPr/>
          </p:nvSpPr>
          <p:spPr>
            <a:xfrm>
              <a:off x="2491004" y="4341952"/>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6" name="Google Shape;226;p3"/>
            <p:cNvSpPr/>
            <p:nvPr/>
          </p:nvSpPr>
          <p:spPr>
            <a:xfrm>
              <a:off x="3552235" y="4064942"/>
              <a:ext cx="37919" cy="35202"/>
            </a:xfrm>
            <a:custGeom>
              <a:avLst/>
              <a:gdLst/>
              <a:ahLst/>
              <a:cxnLst/>
              <a:rect l="l" t="t" r="r" b="b"/>
              <a:pathLst>
                <a:path w="1186" h="1101" extrusionOk="0">
                  <a:moveTo>
                    <a:pt x="611" y="1"/>
                  </a:moveTo>
                  <a:cubicBezTo>
                    <a:pt x="331" y="1"/>
                    <a:pt x="90" y="206"/>
                    <a:pt x="61" y="490"/>
                  </a:cubicBezTo>
                  <a:cubicBezTo>
                    <a:pt x="0" y="794"/>
                    <a:pt x="244" y="1068"/>
                    <a:pt x="547" y="1098"/>
                  </a:cubicBezTo>
                  <a:cubicBezTo>
                    <a:pt x="567" y="1100"/>
                    <a:pt x="586" y="1101"/>
                    <a:pt x="605" y="1101"/>
                  </a:cubicBezTo>
                  <a:cubicBezTo>
                    <a:pt x="885" y="1101"/>
                    <a:pt x="1127" y="896"/>
                    <a:pt x="1155" y="612"/>
                  </a:cubicBezTo>
                  <a:cubicBezTo>
                    <a:pt x="1186" y="308"/>
                    <a:pt x="973" y="34"/>
                    <a:pt x="669" y="4"/>
                  </a:cubicBezTo>
                  <a:cubicBezTo>
                    <a:pt x="650" y="2"/>
                    <a:pt x="630" y="1"/>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7" name="Google Shape;227;p3"/>
            <p:cNvSpPr/>
            <p:nvPr/>
          </p:nvSpPr>
          <p:spPr>
            <a:xfrm>
              <a:off x="8284808"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8" name="Google Shape;228;p3"/>
            <p:cNvSpPr/>
            <p:nvPr/>
          </p:nvSpPr>
          <p:spPr>
            <a:xfrm>
              <a:off x="992381" y="25023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9" name="Google Shape;229;p3"/>
            <p:cNvSpPr/>
            <p:nvPr/>
          </p:nvSpPr>
          <p:spPr>
            <a:xfrm>
              <a:off x="8779454"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0" name="Google Shape;230;p3"/>
            <p:cNvSpPr/>
            <p:nvPr/>
          </p:nvSpPr>
          <p:spPr>
            <a:xfrm>
              <a:off x="6482291" y="4361295"/>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1" name="Google Shape;231;p3"/>
            <p:cNvSpPr/>
            <p:nvPr/>
          </p:nvSpPr>
          <p:spPr>
            <a:xfrm>
              <a:off x="4884593" y="3991981"/>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2" name="Google Shape;232;p3"/>
            <p:cNvSpPr/>
            <p:nvPr/>
          </p:nvSpPr>
          <p:spPr>
            <a:xfrm>
              <a:off x="295424"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3" name="Google Shape;233;p3"/>
            <p:cNvSpPr/>
            <p:nvPr/>
          </p:nvSpPr>
          <p:spPr>
            <a:xfrm>
              <a:off x="78134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4120184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2">
  <p:cSld name="CUSTOM_9">
    <p:spTree>
      <p:nvGrpSpPr>
        <p:cNvPr id="1" name="Shape 939"/>
        <p:cNvGrpSpPr/>
        <p:nvPr/>
      </p:nvGrpSpPr>
      <p:grpSpPr>
        <a:xfrm>
          <a:off x="0" y="0"/>
          <a:ext cx="0" cy="0"/>
          <a:chOff x="0" y="0"/>
          <a:chExt cx="0" cy="0"/>
        </a:xfrm>
      </p:grpSpPr>
      <p:grpSp>
        <p:nvGrpSpPr>
          <p:cNvPr id="940" name="Google Shape;940;p34"/>
          <p:cNvGrpSpPr/>
          <p:nvPr/>
        </p:nvGrpSpPr>
        <p:grpSpPr>
          <a:xfrm>
            <a:off x="-1614447" y="-668745"/>
            <a:ext cx="12693753" cy="6889485"/>
            <a:chOff x="-1614447" y="-668745"/>
            <a:chExt cx="12693753" cy="6889485"/>
          </a:xfrm>
        </p:grpSpPr>
        <p:grpSp>
          <p:nvGrpSpPr>
            <p:cNvPr id="941" name="Google Shape;941;p34"/>
            <p:cNvGrpSpPr/>
            <p:nvPr/>
          </p:nvGrpSpPr>
          <p:grpSpPr>
            <a:xfrm>
              <a:off x="-1614447" y="4335248"/>
              <a:ext cx="2795340" cy="1885492"/>
              <a:chOff x="965100" y="1428788"/>
              <a:chExt cx="1354200" cy="913425"/>
            </a:xfrm>
          </p:grpSpPr>
          <p:sp>
            <p:nvSpPr>
              <p:cNvPr id="942" name="Google Shape;942;p34"/>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4"/>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4"/>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4"/>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4"/>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7" name="Google Shape;947;p34"/>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4"/>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5"/>
        <p:cNvGrpSpPr/>
        <p:nvPr/>
      </p:nvGrpSpPr>
      <p:grpSpPr>
        <a:xfrm>
          <a:off x="0" y="0"/>
          <a:ext cx="0" cy="0"/>
          <a:chOff x="0" y="0"/>
          <a:chExt cx="0" cy="0"/>
        </a:xfrm>
      </p:grpSpPr>
      <p:grpSp>
        <p:nvGrpSpPr>
          <p:cNvPr id="30" name="Google Shape;9;p2">
            <a:extLst>
              <a:ext uri="{FF2B5EF4-FFF2-40B4-BE49-F238E27FC236}">
                <a16:creationId xmlns:a16="http://schemas.microsoft.com/office/drawing/2014/main" id="{3A4B44DF-95CE-47FD-8045-BE04F19C7E7F}"/>
              </a:ext>
            </a:extLst>
          </p:cNvPr>
          <p:cNvGrpSpPr/>
          <p:nvPr userDrawn="1"/>
        </p:nvGrpSpPr>
        <p:grpSpPr>
          <a:xfrm>
            <a:off x="175578" y="267414"/>
            <a:ext cx="8669178" cy="4547125"/>
            <a:chOff x="232275" y="221325"/>
            <a:chExt cx="8620125" cy="4563850"/>
          </a:xfrm>
        </p:grpSpPr>
        <p:sp>
          <p:nvSpPr>
            <p:cNvPr id="31" name="Google Shape;10;p2">
              <a:extLst>
                <a:ext uri="{FF2B5EF4-FFF2-40B4-BE49-F238E27FC236}">
                  <a16:creationId xmlns:a16="http://schemas.microsoft.com/office/drawing/2014/main" id="{D005B526-6087-4F6B-9CF9-631BD69F0A7F}"/>
                </a:ext>
              </a:extLst>
            </p:cNvPr>
            <p:cNvSpPr/>
            <p:nvPr/>
          </p:nvSpPr>
          <p:spPr>
            <a:xfrm>
              <a:off x="291600" y="358375"/>
              <a:ext cx="8560800" cy="4426800"/>
            </a:xfrm>
            <a:prstGeom prst="roundRect">
              <a:avLst>
                <a:gd name="adj" fmla="val 4381"/>
              </a:avLst>
            </a:prstGeom>
            <a:solidFill>
              <a:schemeClr val="accent4">
                <a:lumMod val="90000"/>
              </a:schemeClr>
            </a:solidFill>
            <a:ln>
              <a:noFill/>
            </a:ln>
            <a:effectLst>
              <a:outerShdw dist="57150" dir="5460000" algn="bl" rotWithShape="0">
                <a:srgbClr val="4A8196">
                  <a:alpha val="33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11;p2">
              <a:extLst>
                <a:ext uri="{FF2B5EF4-FFF2-40B4-BE49-F238E27FC236}">
                  <a16:creationId xmlns:a16="http://schemas.microsoft.com/office/drawing/2014/main" id="{3265CADE-E3B6-45DD-B29D-A6B16D45E3A2}"/>
                </a:ext>
              </a:extLst>
            </p:cNvPr>
            <p:cNvSpPr/>
            <p:nvPr/>
          </p:nvSpPr>
          <p:spPr>
            <a:xfrm>
              <a:off x="35127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12;p2">
              <a:extLst>
                <a:ext uri="{FF2B5EF4-FFF2-40B4-BE49-F238E27FC236}">
                  <a16:creationId xmlns:a16="http://schemas.microsoft.com/office/drawing/2014/main" id="{C34CE525-6389-4A5F-A544-7D536DF0D34D}"/>
                </a:ext>
              </a:extLst>
            </p:cNvPr>
            <p:cNvSpPr/>
            <p:nvPr/>
          </p:nvSpPr>
          <p:spPr>
            <a:xfrm>
              <a:off x="7420850" y="221325"/>
              <a:ext cx="307500" cy="329700"/>
            </a:xfrm>
            <a:prstGeom prst="round2SameRect">
              <a:avLst>
                <a:gd name="adj1" fmla="val 16667"/>
                <a:gd name="adj2" fmla="val 0"/>
              </a:avLst>
            </a:prstGeom>
            <a:solidFill>
              <a:srgbClr val="93563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13;p2">
              <a:extLst>
                <a:ext uri="{FF2B5EF4-FFF2-40B4-BE49-F238E27FC236}">
                  <a16:creationId xmlns:a16="http://schemas.microsoft.com/office/drawing/2014/main" id="{36A5199A-69E2-462C-90A8-C9781A121D0C}"/>
                </a:ext>
              </a:extLst>
            </p:cNvPr>
            <p:cNvSpPr/>
            <p:nvPr/>
          </p:nvSpPr>
          <p:spPr>
            <a:xfrm>
              <a:off x="14022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14;p2">
              <a:extLst>
                <a:ext uri="{FF2B5EF4-FFF2-40B4-BE49-F238E27FC236}">
                  <a16:creationId xmlns:a16="http://schemas.microsoft.com/office/drawing/2014/main" id="{D1C11E03-AB60-4510-8AEF-73E5621EBD3C}"/>
                </a:ext>
              </a:extLst>
            </p:cNvPr>
            <p:cNvSpPr/>
            <p:nvPr/>
          </p:nvSpPr>
          <p:spPr>
            <a:xfrm>
              <a:off x="2105725" y="221325"/>
              <a:ext cx="307500" cy="329700"/>
            </a:xfrm>
            <a:prstGeom prst="round2SameRect">
              <a:avLst>
                <a:gd name="adj1" fmla="val 16667"/>
                <a:gd name="adj2" fmla="val 0"/>
              </a:avLst>
            </a:prstGeom>
            <a:solidFill>
              <a:srgbClr val="ED5B4C"/>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15;p2">
              <a:extLst>
                <a:ext uri="{FF2B5EF4-FFF2-40B4-BE49-F238E27FC236}">
                  <a16:creationId xmlns:a16="http://schemas.microsoft.com/office/drawing/2014/main" id="{60DFB2CA-86EC-4737-92B3-B2FE425D91A8}"/>
                </a:ext>
              </a:extLst>
            </p:cNvPr>
            <p:cNvSpPr/>
            <p:nvPr/>
          </p:nvSpPr>
          <p:spPr>
            <a:xfrm>
              <a:off x="2809225" y="221325"/>
              <a:ext cx="307500" cy="329700"/>
            </a:xfrm>
            <a:prstGeom prst="round2SameRect">
              <a:avLst>
                <a:gd name="adj1" fmla="val 16667"/>
                <a:gd name="adj2" fmla="val 0"/>
              </a:avLst>
            </a:prstGeom>
            <a:solidFill>
              <a:srgbClr val="EE814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16;p2">
              <a:extLst>
                <a:ext uri="{FF2B5EF4-FFF2-40B4-BE49-F238E27FC236}">
                  <a16:creationId xmlns:a16="http://schemas.microsoft.com/office/drawing/2014/main" id="{691E309A-135E-45D6-B9FB-5C85427D277C}"/>
                </a:ext>
              </a:extLst>
            </p:cNvPr>
            <p:cNvSpPr/>
            <p:nvPr/>
          </p:nvSpPr>
          <p:spPr>
            <a:xfrm>
              <a:off x="500400" y="551125"/>
              <a:ext cx="8143200" cy="4041300"/>
            </a:xfrm>
            <a:prstGeom prst="roundRect">
              <a:avLst>
                <a:gd name="adj" fmla="val 2751"/>
              </a:avLst>
            </a:prstGeom>
            <a:solidFill>
              <a:srgbClr val="FFFFFF"/>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38" name="Google Shape;17;p2">
              <a:extLst>
                <a:ext uri="{FF2B5EF4-FFF2-40B4-BE49-F238E27FC236}">
                  <a16:creationId xmlns:a16="http://schemas.microsoft.com/office/drawing/2014/main" id="{86BC0CC4-F078-4B1A-A705-B503ED3724B8}"/>
                </a:ext>
              </a:extLst>
            </p:cNvPr>
            <p:cNvGrpSpPr/>
            <p:nvPr/>
          </p:nvGrpSpPr>
          <p:grpSpPr>
            <a:xfrm>
              <a:off x="232275" y="951957"/>
              <a:ext cx="417113" cy="326311"/>
              <a:chOff x="232275" y="833775"/>
              <a:chExt cx="417113" cy="326311"/>
            </a:xfrm>
          </p:grpSpPr>
          <p:sp>
            <p:nvSpPr>
              <p:cNvPr id="54" name="Google Shape;18;p2">
                <a:extLst>
                  <a:ext uri="{FF2B5EF4-FFF2-40B4-BE49-F238E27FC236}">
                    <a16:creationId xmlns:a16="http://schemas.microsoft.com/office/drawing/2014/main" id="{DC2BF799-B618-44F5-AE8B-E602CD478594}"/>
                  </a:ext>
                </a:extLst>
              </p:cNvPr>
              <p:cNvSpPr/>
              <p:nvPr/>
            </p:nvSpPr>
            <p:spPr>
              <a:xfrm>
                <a:off x="534188" y="833775"/>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19;p2">
                <a:extLst>
                  <a:ext uri="{FF2B5EF4-FFF2-40B4-BE49-F238E27FC236}">
                    <a16:creationId xmlns:a16="http://schemas.microsoft.com/office/drawing/2014/main" id="{32FFF19F-21AE-4BDB-BE32-3CA0A3A66413}"/>
                  </a:ext>
                </a:extLst>
              </p:cNvPr>
              <p:cNvSpPr/>
              <p:nvPr/>
            </p:nvSpPr>
            <p:spPr>
              <a:xfrm>
                <a:off x="232275" y="860025"/>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20;p2">
                <a:extLst>
                  <a:ext uri="{FF2B5EF4-FFF2-40B4-BE49-F238E27FC236}">
                    <a16:creationId xmlns:a16="http://schemas.microsoft.com/office/drawing/2014/main" id="{C8EB5591-E250-40C5-9C8C-4199C9B45457}"/>
                  </a:ext>
                </a:extLst>
              </p:cNvPr>
              <p:cNvSpPr/>
              <p:nvPr/>
            </p:nvSpPr>
            <p:spPr>
              <a:xfrm>
                <a:off x="534188" y="1044886"/>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21;p2">
                <a:extLst>
                  <a:ext uri="{FF2B5EF4-FFF2-40B4-BE49-F238E27FC236}">
                    <a16:creationId xmlns:a16="http://schemas.microsoft.com/office/drawing/2014/main" id="{CB30C444-CEF3-412B-9C2A-CA6FBDA7885D}"/>
                  </a:ext>
                </a:extLst>
              </p:cNvPr>
              <p:cNvSpPr/>
              <p:nvPr/>
            </p:nvSpPr>
            <p:spPr>
              <a:xfrm>
                <a:off x="232275" y="1071092"/>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39" name="Google Shape;22;p2">
              <a:extLst>
                <a:ext uri="{FF2B5EF4-FFF2-40B4-BE49-F238E27FC236}">
                  <a16:creationId xmlns:a16="http://schemas.microsoft.com/office/drawing/2014/main" id="{4696237E-79BD-4E61-8A0D-C1FEE53BE4EA}"/>
                </a:ext>
              </a:extLst>
            </p:cNvPr>
            <p:cNvGrpSpPr/>
            <p:nvPr/>
          </p:nvGrpSpPr>
          <p:grpSpPr>
            <a:xfrm>
              <a:off x="232275" y="1923049"/>
              <a:ext cx="417113" cy="326311"/>
              <a:chOff x="232275" y="1875237"/>
              <a:chExt cx="417113" cy="326311"/>
            </a:xfrm>
          </p:grpSpPr>
          <p:sp>
            <p:nvSpPr>
              <p:cNvPr id="50" name="Google Shape;23;p2">
                <a:extLst>
                  <a:ext uri="{FF2B5EF4-FFF2-40B4-BE49-F238E27FC236}">
                    <a16:creationId xmlns:a16="http://schemas.microsoft.com/office/drawing/2014/main" id="{03764E68-D688-44E7-82FB-DF0A47C8E7BD}"/>
                  </a:ext>
                </a:extLst>
              </p:cNvPr>
              <p:cNvSpPr/>
              <p:nvPr/>
            </p:nvSpPr>
            <p:spPr>
              <a:xfrm>
                <a:off x="534188" y="1875237"/>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24;p2">
                <a:extLst>
                  <a:ext uri="{FF2B5EF4-FFF2-40B4-BE49-F238E27FC236}">
                    <a16:creationId xmlns:a16="http://schemas.microsoft.com/office/drawing/2014/main" id="{26B8708A-27EC-4356-86A9-765B4C409E46}"/>
                  </a:ext>
                </a:extLst>
              </p:cNvPr>
              <p:cNvSpPr/>
              <p:nvPr/>
            </p:nvSpPr>
            <p:spPr>
              <a:xfrm>
                <a:off x="232275" y="1901479"/>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25;p2">
                <a:extLst>
                  <a:ext uri="{FF2B5EF4-FFF2-40B4-BE49-F238E27FC236}">
                    <a16:creationId xmlns:a16="http://schemas.microsoft.com/office/drawing/2014/main" id="{7C70B72E-6160-490C-B79A-A9A085DFCE4A}"/>
                  </a:ext>
                </a:extLst>
              </p:cNvPr>
              <p:cNvSpPr/>
              <p:nvPr/>
            </p:nvSpPr>
            <p:spPr>
              <a:xfrm>
                <a:off x="534188" y="2086349"/>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26;p2">
                <a:extLst>
                  <a:ext uri="{FF2B5EF4-FFF2-40B4-BE49-F238E27FC236}">
                    <a16:creationId xmlns:a16="http://schemas.microsoft.com/office/drawing/2014/main" id="{7E97D4FD-A95D-4804-832A-37F03AFD25E1}"/>
                  </a:ext>
                </a:extLst>
              </p:cNvPr>
              <p:cNvSpPr/>
              <p:nvPr/>
            </p:nvSpPr>
            <p:spPr>
              <a:xfrm>
                <a:off x="232275" y="2112546"/>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0" name="Google Shape;27;p2">
              <a:extLst>
                <a:ext uri="{FF2B5EF4-FFF2-40B4-BE49-F238E27FC236}">
                  <a16:creationId xmlns:a16="http://schemas.microsoft.com/office/drawing/2014/main" id="{80AC9C54-5A01-4CE9-8431-141241F118DF}"/>
                </a:ext>
              </a:extLst>
            </p:cNvPr>
            <p:cNvGrpSpPr/>
            <p:nvPr/>
          </p:nvGrpSpPr>
          <p:grpSpPr>
            <a:xfrm>
              <a:off x="232275" y="2894140"/>
              <a:ext cx="417113" cy="326311"/>
              <a:chOff x="232275" y="2916700"/>
              <a:chExt cx="417113" cy="326311"/>
            </a:xfrm>
          </p:grpSpPr>
          <p:sp>
            <p:nvSpPr>
              <p:cNvPr id="46" name="Google Shape;28;p2">
                <a:extLst>
                  <a:ext uri="{FF2B5EF4-FFF2-40B4-BE49-F238E27FC236}">
                    <a16:creationId xmlns:a16="http://schemas.microsoft.com/office/drawing/2014/main" id="{13D462DA-B78D-4624-A622-BD7A983B363A}"/>
                  </a:ext>
                </a:extLst>
              </p:cNvPr>
              <p:cNvSpPr/>
              <p:nvPr/>
            </p:nvSpPr>
            <p:spPr>
              <a:xfrm>
                <a:off x="534188" y="291670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29;p2">
                <a:extLst>
                  <a:ext uri="{FF2B5EF4-FFF2-40B4-BE49-F238E27FC236}">
                    <a16:creationId xmlns:a16="http://schemas.microsoft.com/office/drawing/2014/main" id="{777DEB21-5233-49A8-9B2C-56C77F298C8D}"/>
                  </a:ext>
                </a:extLst>
              </p:cNvPr>
              <p:cNvSpPr/>
              <p:nvPr/>
            </p:nvSpPr>
            <p:spPr>
              <a:xfrm>
                <a:off x="232275" y="294293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30;p2">
                <a:extLst>
                  <a:ext uri="{FF2B5EF4-FFF2-40B4-BE49-F238E27FC236}">
                    <a16:creationId xmlns:a16="http://schemas.microsoft.com/office/drawing/2014/main" id="{E9395E28-869F-4F44-B3EC-951134027A7F}"/>
                  </a:ext>
                </a:extLst>
              </p:cNvPr>
              <p:cNvSpPr/>
              <p:nvPr/>
            </p:nvSpPr>
            <p:spPr>
              <a:xfrm>
                <a:off x="534188" y="312781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31;p2">
                <a:extLst>
                  <a:ext uri="{FF2B5EF4-FFF2-40B4-BE49-F238E27FC236}">
                    <a16:creationId xmlns:a16="http://schemas.microsoft.com/office/drawing/2014/main" id="{3F1FE7F9-0AC1-49FD-B8B2-1C3EC7C13B0B}"/>
                  </a:ext>
                </a:extLst>
              </p:cNvPr>
              <p:cNvSpPr/>
              <p:nvPr/>
            </p:nvSpPr>
            <p:spPr>
              <a:xfrm>
                <a:off x="232275" y="315400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1" name="Google Shape;32;p2">
              <a:extLst>
                <a:ext uri="{FF2B5EF4-FFF2-40B4-BE49-F238E27FC236}">
                  <a16:creationId xmlns:a16="http://schemas.microsoft.com/office/drawing/2014/main" id="{EA4D3DC1-87D5-440F-8950-A589F61AF62A}"/>
                </a:ext>
              </a:extLst>
            </p:cNvPr>
            <p:cNvGrpSpPr/>
            <p:nvPr/>
          </p:nvGrpSpPr>
          <p:grpSpPr>
            <a:xfrm>
              <a:off x="232275" y="3865232"/>
              <a:ext cx="417113" cy="326311"/>
              <a:chOff x="232275" y="3747050"/>
              <a:chExt cx="417113" cy="326311"/>
            </a:xfrm>
          </p:grpSpPr>
          <p:sp>
            <p:nvSpPr>
              <p:cNvPr id="42" name="Google Shape;33;p2">
                <a:extLst>
                  <a:ext uri="{FF2B5EF4-FFF2-40B4-BE49-F238E27FC236}">
                    <a16:creationId xmlns:a16="http://schemas.microsoft.com/office/drawing/2014/main" id="{6F9F9647-03F0-4629-BC64-07FCEA2D0F5C}"/>
                  </a:ext>
                </a:extLst>
              </p:cNvPr>
              <p:cNvSpPr/>
              <p:nvPr/>
            </p:nvSpPr>
            <p:spPr>
              <a:xfrm>
                <a:off x="534188" y="374705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34;p2">
                <a:extLst>
                  <a:ext uri="{FF2B5EF4-FFF2-40B4-BE49-F238E27FC236}">
                    <a16:creationId xmlns:a16="http://schemas.microsoft.com/office/drawing/2014/main" id="{6FA54337-D144-46CA-872D-1B06977F23CE}"/>
                  </a:ext>
                </a:extLst>
              </p:cNvPr>
              <p:cNvSpPr/>
              <p:nvPr/>
            </p:nvSpPr>
            <p:spPr>
              <a:xfrm>
                <a:off x="232275" y="377328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35;p2">
                <a:extLst>
                  <a:ext uri="{FF2B5EF4-FFF2-40B4-BE49-F238E27FC236}">
                    <a16:creationId xmlns:a16="http://schemas.microsoft.com/office/drawing/2014/main" id="{AC827EA9-BF14-4880-939B-B152B5333022}"/>
                  </a:ext>
                </a:extLst>
              </p:cNvPr>
              <p:cNvSpPr/>
              <p:nvPr/>
            </p:nvSpPr>
            <p:spPr>
              <a:xfrm>
                <a:off x="534188" y="395816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36;p2">
                <a:extLst>
                  <a:ext uri="{FF2B5EF4-FFF2-40B4-BE49-F238E27FC236}">
                    <a16:creationId xmlns:a16="http://schemas.microsoft.com/office/drawing/2014/main" id="{9ABDDC13-20D4-4EE8-B3B5-B8F9DB1150BE}"/>
                  </a:ext>
                </a:extLst>
              </p:cNvPr>
              <p:cNvSpPr/>
              <p:nvPr/>
            </p:nvSpPr>
            <p:spPr>
              <a:xfrm>
                <a:off x="232275" y="398435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pic>
        <p:nvPicPr>
          <p:cNvPr id="58" name="图片 7">
            <a:extLst>
              <a:ext uri="{FF2B5EF4-FFF2-40B4-BE49-F238E27FC236}">
                <a16:creationId xmlns:a16="http://schemas.microsoft.com/office/drawing/2014/main" id="{DFF60C63-2854-41C5-8A68-25F2D0D0F0F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
        <p:nvSpPr>
          <p:cNvPr id="240" name="Google Shape;240;p4"/>
          <p:cNvSpPr/>
          <p:nvPr/>
        </p:nvSpPr>
        <p:spPr>
          <a:xfrm>
            <a:off x="8713859" y="3449939"/>
            <a:ext cx="279088" cy="261552"/>
          </a:xfrm>
          <a:custGeom>
            <a:avLst/>
            <a:gdLst/>
            <a:ahLst/>
            <a:cxnLst/>
            <a:rect l="l" t="t" r="r" b="b"/>
            <a:pathLst>
              <a:path w="1703" h="1596" extrusionOk="0">
                <a:moveTo>
                  <a:pt x="1376" y="0"/>
                </a:moveTo>
                <a:cubicBezTo>
                  <a:pt x="1227" y="0"/>
                  <a:pt x="1087" y="133"/>
                  <a:pt x="997" y="253"/>
                </a:cubicBezTo>
                <a:cubicBezTo>
                  <a:pt x="725" y="652"/>
                  <a:pt x="562" y="1122"/>
                  <a:pt x="182" y="1412"/>
                </a:cubicBezTo>
                <a:cubicBezTo>
                  <a:pt x="109" y="1467"/>
                  <a:pt x="19" y="1503"/>
                  <a:pt x="1" y="1593"/>
                </a:cubicBezTo>
                <a:cubicBezTo>
                  <a:pt x="17" y="1594"/>
                  <a:pt x="34" y="1595"/>
                  <a:pt x="51" y="1595"/>
                </a:cubicBezTo>
                <a:cubicBezTo>
                  <a:pt x="298" y="1595"/>
                  <a:pt x="611" y="1478"/>
                  <a:pt x="797" y="1376"/>
                </a:cubicBezTo>
                <a:cubicBezTo>
                  <a:pt x="1069" y="1213"/>
                  <a:pt x="1268" y="1050"/>
                  <a:pt x="1449" y="833"/>
                </a:cubicBezTo>
                <a:cubicBezTo>
                  <a:pt x="1540" y="706"/>
                  <a:pt x="1648" y="507"/>
                  <a:pt x="1685" y="380"/>
                </a:cubicBezTo>
                <a:cubicBezTo>
                  <a:pt x="1703" y="217"/>
                  <a:pt x="1612" y="54"/>
                  <a:pt x="1467" y="18"/>
                </a:cubicBezTo>
                <a:cubicBezTo>
                  <a:pt x="1437" y="6"/>
                  <a:pt x="1406" y="0"/>
                  <a:pt x="1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2" name="Google Shape;262;p4"/>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63" name="Google Shape;263;p4"/>
          <p:cNvSpPr txBox="1">
            <a:spLocks noGrp="1"/>
          </p:cNvSpPr>
          <p:nvPr>
            <p:ph type="body" idx="1"/>
          </p:nvPr>
        </p:nvSpPr>
        <p:spPr>
          <a:xfrm>
            <a:off x="720000" y="1017725"/>
            <a:ext cx="7704000" cy="3570300"/>
          </a:xfrm>
          <a:prstGeom prst="rect">
            <a:avLst/>
          </a:prstGeom>
        </p:spPr>
        <p:txBody>
          <a:bodyPr spcFirstLastPara="1" wrap="square" lIns="91425" tIns="91425" rIns="91425" bIns="91425" anchor="t" anchorCtr="0">
            <a:noAutofit/>
          </a:bodyPr>
          <a:lstStyle>
            <a:lvl1pPr marL="457189" lvl="0" indent="-342892" rtl="0">
              <a:lnSpc>
                <a:spcPct val="115000"/>
              </a:lnSpc>
              <a:spcBef>
                <a:spcPts val="0"/>
              </a:spcBef>
              <a:spcAft>
                <a:spcPts val="0"/>
              </a:spcAft>
              <a:buClr>
                <a:schemeClr val="accent1"/>
              </a:buClr>
              <a:buSzPts val="1800"/>
              <a:buChar char="●"/>
              <a:defRPr sz="1100">
                <a:solidFill>
                  <a:srgbClr val="434343"/>
                </a:solidFill>
              </a:defRPr>
            </a:lvl1pPr>
            <a:lvl2pPr marL="914378" lvl="1" indent="-317492" rtl="0">
              <a:lnSpc>
                <a:spcPct val="115000"/>
              </a:lnSpc>
              <a:spcBef>
                <a:spcPts val="0"/>
              </a:spcBef>
              <a:spcAft>
                <a:spcPts val="0"/>
              </a:spcAft>
              <a:buClr>
                <a:srgbClr val="15325B"/>
              </a:buClr>
              <a:buSzPts val="1400"/>
              <a:buFont typeface="Darker Grotesque SemiBold"/>
              <a:buChar char="○"/>
              <a:defRPr>
                <a:solidFill>
                  <a:srgbClr val="434343"/>
                </a:solidFill>
              </a:defRPr>
            </a:lvl2pPr>
            <a:lvl3pPr marL="1371566" lvl="2" indent="-317492" rtl="0">
              <a:lnSpc>
                <a:spcPct val="115000"/>
              </a:lnSpc>
              <a:spcBef>
                <a:spcPts val="0"/>
              </a:spcBef>
              <a:spcAft>
                <a:spcPts val="0"/>
              </a:spcAft>
              <a:buClr>
                <a:srgbClr val="15325B"/>
              </a:buClr>
              <a:buSzPts val="1400"/>
              <a:buFont typeface="Darker Grotesque SemiBold"/>
              <a:buChar char="■"/>
              <a:defRPr>
                <a:solidFill>
                  <a:srgbClr val="434343"/>
                </a:solidFill>
              </a:defRPr>
            </a:lvl3pPr>
            <a:lvl4pPr marL="1828754" lvl="3" indent="-317492" rtl="0">
              <a:lnSpc>
                <a:spcPct val="115000"/>
              </a:lnSpc>
              <a:spcBef>
                <a:spcPts val="0"/>
              </a:spcBef>
              <a:spcAft>
                <a:spcPts val="0"/>
              </a:spcAft>
              <a:buClr>
                <a:srgbClr val="15325B"/>
              </a:buClr>
              <a:buSzPts val="1400"/>
              <a:buFont typeface="Darker Grotesque SemiBold"/>
              <a:buChar char="●"/>
              <a:defRPr>
                <a:solidFill>
                  <a:srgbClr val="434343"/>
                </a:solidFill>
              </a:defRPr>
            </a:lvl4pPr>
            <a:lvl5pPr marL="2285943" lvl="4" indent="-317492" rtl="0">
              <a:lnSpc>
                <a:spcPct val="115000"/>
              </a:lnSpc>
              <a:spcBef>
                <a:spcPts val="0"/>
              </a:spcBef>
              <a:spcAft>
                <a:spcPts val="0"/>
              </a:spcAft>
              <a:buClr>
                <a:srgbClr val="15325B"/>
              </a:buClr>
              <a:buSzPts val="1400"/>
              <a:buFont typeface="Darker Grotesque SemiBold"/>
              <a:buChar char="○"/>
              <a:defRPr>
                <a:solidFill>
                  <a:srgbClr val="434343"/>
                </a:solidFill>
              </a:defRPr>
            </a:lvl5pPr>
            <a:lvl6pPr marL="2743132" lvl="5" indent="-317492" rtl="0">
              <a:lnSpc>
                <a:spcPct val="115000"/>
              </a:lnSpc>
              <a:spcBef>
                <a:spcPts val="0"/>
              </a:spcBef>
              <a:spcAft>
                <a:spcPts val="0"/>
              </a:spcAft>
              <a:buClr>
                <a:srgbClr val="15325B"/>
              </a:buClr>
              <a:buSzPts val="1400"/>
              <a:buFont typeface="Darker Grotesque SemiBold"/>
              <a:buChar char="■"/>
              <a:defRPr>
                <a:solidFill>
                  <a:srgbClr val="434343"/>
                </a:solidFill>
              </a:defRPr>
            </a:lvl6pPr>
            <a:lvl7pPr marL="3200320" lvl="6" indent="-317492" rtl="0">
              <a:lnSpc>
                <a:spcPct val="115000"/>
              </a:lnSpc>
              <a:spcBef>
                <a:spcPts val="0"/>
              </a:spcBef>
              <a:spcAft>
                <a:spcPts val="0"/>
              </a:spcAft>
              <a:buClr>
                <a:srgbClr val="15325B"/>
              </a:buClr>
              <a:buSzPts val="1400"/>
              <a:buFont typeface="Darker Grotesque SemiBold"/>
              <a:buChar char="●"/>
              <a:defRPr>
                <a:solidFill>
                  <a:srgbClr val="434343"/>
                </a:solidFill>
              </a:defRPr>
            </a:lvl7pPr>
            <a:lvl8pPr marL="3657509" lvl="7" indent="-317492" rtl="0">
              <a:lnSpc>
                <a:spcPct val="115000"/>
              </a:lnSpc>
              <a:spcBef>
                <a:spcPts val="0"/>
              </a:spcBef>
              <a:spcAft>
                <a:spcPts val="0"/>
              </a:spcAft>
              <a:buClr>
                <a:srgbClr val="15325B"/>
              </a:buClr>
              <a:buSzPts val="1400"/>
              <a:buFont typeface="Darker Grotesque SemiBold"/>
              <a:buChar char="○"/>
              <a:defRPr>
                <a:solidFill>
                  <a:srgbClr val="434343"/>
                </a:solidFill>
              </a:defRPr>
            </a:lvl8pPr>
            <a:lvl9pPr marL="4114697" lvl="8" indent="-317492" rtl="0">
              <a:lnSpc>
                <a:spcPct val="115000"/>
              </a:lnSpc>
              <a:spcBef>
                <a:spcPts val="0"/>
              </a:spcBef>
              <a:spcAft>
                <a:spcPts val="0"/>
              </a:spcAft>
              <a:buClr>
                <a:srgbClr val="15325B"/>
              </a:buClr>
              <a:buSzPts val="1400"/>
              <a:buFont typeface="Darker Grotesque SemiBold"/>
              <a:buChar char="■"/>
              <a:defRPr>
                <a:solidFill>
                  <a:srgbClr val="434343"/>
                </a:solidFill>
              </a:defRPr>
            </a:lvl9pPr>
          </a:lstStyle>
          <a:p>
            <a:endParaRPr/>
          </a:p>
        </p:txBody>
      </p:sp>
    </p:spTree>
    <p:extLst>
      <p:ext uri="{BB962C8B-B14F-4D97-AF65-F5344CB8AC3E}">
        <p14:creationId xmlns:p14="http://schemas.microsoft.com/office/powerpoint/2010/main" val="31523699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22"/>
        <p:cNvGrpSpPr/>
        <p:nvPr/>
      </p:nvGrpSpPr>
      <p:grpSpPr>
        <a:xfrm>
          <a:off x="0" y="0"/>
          <a:ext cx="0" cy="0"/>
          <a:chOff x="0" y="0"/>
          <a:chExt cx="0" cy="0"/>
        </a:xfrm>
      </p:grpSpPr>
      <p:grpSp>
        <p:nvGrpSpPr>
          <p:cNvPr id="39" name="Google Shape;9;p2">
            <a:extLst>
              <a:ext uri="{FF2B5EF4-FFF2-40B4-BE49-F238E27FC236}">
                <a16:creationId xmlns:a16="http://schemas.microsoft.com/office/drawing/2014/main" id="{61967500-BAFD-470F-9E5E-308AA7E8A21A}"/>
              </a:ext>
            </a:extLst>
          </p:cNvPr>
          <p:cNvGrpSpPr/>
          <p:nvPr userDrawn="1"/>
        </p:nvGrpSpPr>
        <p:grpSpPr>
          <a:xfrm>
            <a:off x="175578" y="267414"/>
            <a:ext cx="8669178" cy="4547125"/>
            <a:chOff x="232275" y="221325"/>
            <a:chExt cx="8620125" cy="4563850"/>
          </a:xfrm>
        </p:grpSpPr>
        <p:sp>
          <p:nvSpPr>
            <p:cNvPr id="40" name="Google Shape;10;p2">
              <a:extLst>
                <a:ext uri="{FF2B5EF4-FFF2-40B4-BE49-F238E27FC236}">
                  <a16:creationId xmlns:a16="http://schemas.microsoft.com/office/drawing/2014/main" id="{7CA47006-D552-4F19-9F62-8947B4DBFBAC}"/>
                </a:ext>
              </a:extLst>
            </p:cNvPr>
            <p:cNvSpPr/>
            <p:nvPr/>
          </p:nvSpPr>
          <p:spPr>
            <a:xfrm>
              <a:off x="291600" y="358375"/>
              <a:ext cx="8560800" cy="4426800"/>
            </a:xfrm>
            <a:prstGeom prst="roundRect">
              <a:avLst>
                <a:gd name="adj" fmla="val 4381"/>
              </a:avLst>
            </a:prstGeom>
            <a:solidFill>
              <a:schemeClr val="accent4">
                <a:lumMod val="90000"/>
              </a:schemeClr>
            </a:solidFill>
            <a:ln>
              <a:noFill/>
            </a:ln>
            <a:effectLst>
              <a:outerShdw dist="57150" dir="5460000" algn="bl" rotWithShape="0">
                <a:srgbClr val="4A8196">
                  <a:alpha val="33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11;p2">
              <a:extLst>
                <a:ext uri="{FF2B5EF4-FFF2-40B4-BE49-F238E27FC236}">
                  <a16:creationId xmlns:a16="http://schemas.microsoft.com/office/drawing/2014/main" id="{A0501EAE-4B09-4AAC-A13B-5B2CDED50271}"/>
                </a:ext>
              </a:extLst>
            </p:cNvPr>
            <p:cNvSpPr/>
            <p:nvPr/>
          </p:nvSpPr>
          <p:spPr>
            <a:xfrm>
              <a:off x="35127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12;p2">
              <a:extLst>
                <a:ext uri="{FF2B5EF4-FFF2-40B4-BE49-F238E27FC236}">
                  <a16:creationId xmlns:a16="http://schemas.microsoft.com/office/drawing/2014/main" id="{F8E5BA3D-B083-4A20-A75E-7992133E6F9C}"/>
                </a:ext>
              </a:extLst>
            </p:cNvPr>
            <p:cNvSpPr/>
            <p:nvPr/>
          </p:nvSpPr>
          <p:spPr>
            <a:xfrm>
              <a:off x="7420850" y="221325"/>
              <a:ext cx="307500" cy="329700"/>
            </a:xfrm>
            <a:prstGeom prst="round2SameRect">
              <a:avLst>
                <a:gd name="adj1" fmla="val 16667"/>
                <a:gd name="adj2" fmla="val 0"/>
              </a:avLst>
            </a:prstGeom>
            <a:solidFill>
              <a:srgbClr val="93563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13;p2">
              <a:extLst>
                <a:ext uri="{FF2B5EF4-FFF2-40B4-BE49-F238E27FC236}">
                  <a16:creationId xmlns:a16="http://schemas.microsoft.com/office/drawing/2014/main" id="{DB3F2818-120D-404F-AAEE-7C70020D003F}"/>
                </a:ext>
              </a:extLst>
            </p:cNvPr>
            <p:cNvSpPr/>
            <p:nvPr/>
          </p:nvSpPr>
          <p:spPr>
            <a:xfrm>
              <a:off x="14022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14;p2">
              <a:extLst>
                <a:ext uri="{FF2B5EF4-FFF2-40B4-BE49-F238E27FC236}">
                  <a16:creationId xmlns:a16="http://schemas.microsoft.com/office/drawing/2014/main" id="{29BB9F3E-8B28-4051-AC08-B32BA7962A21}"/>
                </a:ext>
              </a:extLst>
            </p:cNvPr>
            <p:cNvSpPr/>
            <p:nvPr/>
          </p:nvSpPr>
          <p:spPr>
            <a:xfrm>
              <a:off x="2105725" y="221325"/>
              <a:ext cx="307500" cy="329700"/>
            </a:xfrm>
            <a:prstGeom prst="round2SameRect">
              <a:avLst>
                <a:gd name="adj1" fmla="val 16667"/>
                <a:gd name="adj2" fmla="val 0"/>
              </a:avLst>
            </a:prstGeom>
            <a:solidFill>
              <a:srgbClr val="ED5B4C"/>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15;p2">
              <a:extLst>
                <a:ext uri="{FF2B5EF4-FFF2-40B4-BE49-F238E27FC236}">
                  <a16:creationId xmlns:a16="http://schemas.microsoft.com/office/drawing/2014/main" id="{77F7D254-1658-4DAF-9C11-56AD1223AFD5}"/>
                </a:ext>
              </a:extLst>
            </p:cNvPr>
            <p:cNvSpPr/>
            <p:nvPr/>
          </p:nvSpPr>
          <p:spPr>
            <a:xfrm>
              <a:off x="2809225" y="221325"/>
              <a:ext cx="307500" cy="329700"/>
            </a:xfrm>
            <a:prstGeom prst="round2SameRect">
              <a:avLst>
                <a:gd name="adj1" fmla="val 16667"/>
                <a:gd name="adj2" fmla="val 0"/>
              </a:avLst>
            </a:prstGeom>
            <a:solidFill>
              <a:srgbClr val="EE814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16;p2">
              <a:extLst>
                <a:ext uri="{FF2B5EF4-FFF2-40B4-BE49-F238E27FC236}">
                  <a16:creationId xmlns:a16="http://schemas.microsoft.com/office/drawing/2014/main" id="{5EF7C22B-3457-449C-8C5B-249A0AB1471D}"/>
                </a:ext>
              </a:extLst>
            </p:cNvPr>
            <p:cNvSpPr/>
            <p:nvPr/>
          </p:nvSpPr>
          <p:spPr>
            <a:xfrm>
              <a:off x="500400" y="551125"/>
              <a:ext cx="8143200" cy="4041300"/>
            </a:xfrm>
            <a:prstGeom prst="roundRect">
              <a:avLst>
                <a:gd name="adj" fmla="val 2751"/>
              </a:avLst>
            </a:prstGeom>
            <a:solidFill>
              <a:srgbClr val="FFFFFF"/>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47" name="Google Shape;17;p2">
              <a:extLst>
                <a:ext uri="{FF2B5EF4-FFF2-40B4-BE49-F238E27FC236}">
                  <a16:creationId xmlns:a16="http://schemas.microsoft.com/office/drawing/2014/main" id="{C3CD5E28-9725-4460-8D99-F82B2C1D325E}"/>
                </a:ext>
              </a:extLst>
            </p:cNvPr>
            <p:cNvGrpSpPr/>
            <p:nvPr/>
          </p:nvGrpSpPr>
          <p:grpSpPr>
            <a:xfrm>
              <a:off x="232275" y="951957"/>
              <a:ext cx="417113" cy="326311"/>
              <a:chOff x="232275" y="833775"/>
              <a:chExt cx="417113" cy="326311"/>
            </a:xfrm>
          </p:grpSpPr>
          <p:sp>
            <p:nvSpPr>
              <p:cNvPr id="63" name="Google Shape;18;p2">
                <a:extLst>
                  <a:ext uri="{FF2B5EF4-FFF2-40B4-BE49-F238E27FC236}">
                    <a16:creationId xmlns:a16="http://schemas.microsoft.com/office/drawing/2014/main" id="{D4663C7E-66EE-4337-BA1B-9BE2F368C647}"/>
                  </a:ext>
                </a:extLst>
              </p:cNvPr>
              <p:cNvSpPr/>
              <p:nvPr/>
            </p:nvSpPr>
            <p:spPr>
              <a:xfrm>
                <a:off x="534188" y="833775"/>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 name="Google Shape;19;p2">
                <a:extLst>
                  <a:ext uri="{FF2B5EF4-FFF2-40B4-BE49-F238E27FC236}">
                    <a16:creationId xmlns:a16="http://schemas.microsoft.com/office/drawing/2014/main" id="{05D141EE-84C0-4D33-A233-4305DD410C81}"/>
                  </a:ext>
                </a:extLst>
              </p:cNvPr>
              <p:cNvSpPr/>
              <p:nvPr/>
            </p:nvSpPr>
            <p:spPr>
              <a:xfrm>
                <a:off x="232275" y="860025"/>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 name="Google Shape;20;p2">
                <a:extLst>
                  <a:ext uri="{FF2B5EF4-FFF2-40B4-BE49-F238E27FC236}">
                    <a16:creationId xmlns:a16="http://schemas.microsoft.com/office/drawing/2014/main" id="{405FC71E-DCAE-4FD6-9177-E9377438D8D9}"/>
                  </a:ext>
                </a:extLst>
              </p:cNvPr>
              <p:cNvSpPr/>
              <p:nvPr/>
            </p:nvSpPr>
            <p:spPr>
              <a:xfrm>
                <a:off x="534188" y="1044886"/>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 name="Google Shape;21;p2">
                <a:extLst>
                  <a:ext uri="{FF2B5EF4-FFF2-40B4-BE49-F238E27FC236}">
                    <a16:creationId xmlns:a16="http://schemas.microsoft.com/office/drawing/2014/main" id="{F604F6E1-36B6-45FB-BA7B-332DBCB621FB}"/>
                  </a:ext>
                </a:extLst>
              </p:cNvPr>
              <p:cNvSpPr/>
              <p:nvPr/>
            </p:nvSpPr>
            <p:spPr>
              <a:xfrm>
                <a:off x="232275" y="1071092"/>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8" name="Google Shape;22;p2">
              <a:extLst>
                <a:ext uri="{FF2B5EF4-FFF2-40B4-BE49-F238E27FC236}">
                  <a16:creationId xmlns:a16="http://schemas.microsoft.com/office/drawing/2014/main" id="{9E0E8AB8-9AAA-41CA-BA91-AABC305861DF}"/>
                </a:ext>
              </a:extLst>
            </p:cNvPr>
            <p:cNvGrpSpPr/>
            <p:nvPr/>
          </p:nvGrpSpPr>
          <p:grpSpPr>
            <a:xfrm>
              <a:off x="232275" y="1923049"/>
              <a:ext cx="417113" cy="326311"/>
              <a:chOff x="232275" y="1875237"/>
              <a:chExt cx="417113" cy="326311"/>
            </a:xfrm>
          </p:grpSpPr>
          <p:sp>
            <p:nvSpPr>
              <p:cNvPr id="59" name="Google Shape;23;p2">
                <a:extLst>
                  <a:ext uri="{FF2B5EF4-FFF2-40B4-BE49-F238E27FC236}">
                    <a16:creationId xmlns:a16="http://schemas.microsoft.com/office/drawing/2014/main" id="{186B658A-33AE-4ECE-91C5-840A4B60B0C9}"/>
                  </a:ext>
                </a:extLst>
              </p:cNvPr>
              <p:cNvSpPr/>
              <p:nvPr/>
            </p:nvSpPr>
            <p:spPr>
              <a:xfrm>
                <a:off x="534188" y="1875237"/>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24;p2">
                <a:extLst>
                  <a:ext uri="{FF2B5EF4-FFF2-40B4-BE49-F238E27FC236}">
                    <a16:creationId xmlns:a16="http://schemas.microsoft.com/office/drawing/2014/main" id="{5850936D-C933-452B-9011-FB91777945B2}"/>
                  </a:ext>
                </a:extLst>
              </p:cNvPr>
              <p:cNvSpPr/>
              <p:nvPr/>
            </p:nvSpPr>
            <p:spPr>
              <a:xfrm>
                <a:off x="232275" y="1901479"/>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25;p2">
                <a:extLst>
                  <a:ext uri="{FF2B5EF4-FFF2-40B4-BE49-F238E27FC236}">
                    <a16:creationId xmlns:a16="http://schemas.microsoft.com/office/drawing/2014/main" id="{74CCC94D-2DD3-4CCE-84F4-6C9BF6F467DD}"/>
                  </a:ext>
                </a:extLst>
              </p:cNvPr>
              <p:cNvSpPr/>
              <p:nvPr/>
            </p:nvSpPr>
            <p:spPr>
              <a:xfrm>
                <a:off x="534188" y="2086349"/>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26;p2">
                <a:extLst>
                  <a:ext uri="{FF2B5EF4-FFF2-40B4-BE49-F238E27FC236}">
                    <a16:creationId xmlns:a16="http://schemas.microsoft.com/office/drawing/2014/main" id="{3BB16181-2FFB-44B5-A469-3EB4710F02E5}"/>
                  </a:ext>
                </a:extLst>
              </p:cNvPr>
              <p:cNvSpPr/>
              <p:nvPr/>
            </p:nvSpPr>
            <p:spPr>
              <a:xfrm>
                <a:off x="232275" y="2112546"/>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9" name="Google Shape;27;p2">
              <a:extLst>
                <a:ext uri="{FF2B5EF4-FFF2-40B4-BE49-F238E27FC236}">
                  <a16:creationId xmlns:a16="http://schemas.microsoft.com/office/drawing/2014/main" id="{398ADB83-9AD2-47D4-B53F-38316813DDFB}"/>
                </a:ext>
              </a:extLst>
            </p:cNvPr>
            <p:cNvGrpSpPr/>
            <p:nvPr/>
          </p:nvGrpSpPr>
          <p:grpSpPr>
            <a:xfrm>
              <a:off x="232275" y="2894140"/>
              <a:ext cx="417113" cy="326311"/>
              <a:chOff x="232275" y="2916700"/>
              <a:chExt cx="417113" cy="326311"/>
            </a:xfrm>
          </p:grpSpPr>
          <p:sp>
            <p:nvSpPr>
              <p:cNvPr id="55" name="Google Shape;28;p2">
                <a:extLst>
                  <a:ext uri="{FF2B5EF4-FFF2-40B4-BE49-F238E27FC236}">
                    <a16:creationId xmlns:a16="http://schemas.microsoft.com/office/drawing/2014/main" id="{F1313F60-7D83-47A6-8F83-13719D1BF873}"/>
                  </a:ext>
                </a:extLst>
              </p:cNvPr>
              <p:cNvSpPr/>
              <p:nvPr/>
            </p:nvSpPr>
            <p:spPr>
              <a:xfrm>
                <a:off x="534188" y="291670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29;p2">
                <a:extLst>
                  <a:ext uri="{FF2B5EF4-FFF2-40B4-BE49-F238E27FC236}">
                    <a16:creationId xmlns:a16="http://schemas.microsoft.com/office/drawing/2014/main" id="{CE80231C-FEF6-4972-A152-226EFD6949E5}"/>
                  </a:ext>
                </a:extLst>
              </p:cNvPr>
              <p:cNvSpPr/>
              <p:nvPr/>
            </p:nvSpPr>
            <p:spPr>
              <a:xfrm>
                <a:off x="232275" y="294293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30;p2">
                <a:extLst>
                  <a:ext uri="{FF2B5EF4-FFF2-40B4-BE49-F238E27FC236}">
                    <a16:creationId xmlns:a16="http://schemas.microsoft.com/office/drawing/2014/main" id="{0A08EEFF-2C32-48D8-96DE-CBEB33911EA1}"/>
                  </a:ext>
                </a:extLst>
              </p:cNvPr>
              <p:cNvSpPr/>
              <p:nvPr/>
            </p:nvSpPr>
            <p:spPr>
              <a:xfrm>
                <a:off x="534188" y="312781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31;p2">
                <a:extLst>
                  <a:ext uri="{FF2B5EF4-FFF2-40B4-BE49-F238E27FC236}">
                    <a16:creationId xmlns:a16="http://schemas.microsoft.com/office/drawing/2014/main" id="{C3EB4FE3-E467-4822-8296-BFD1C41D469A}"/>
                  </a:ext>
                </a:extLst>
              </p:cNvPr>
              <p:cNvSpPr/>
              <p:nvPr/>
            </p:nvSpPr>
            <p:spPr>
              <a:xfrm>
                <a:off x="232275" y="315400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50" name="Google Shape;32;p2">
              <a:extLst>
                <a:ext uri="{FF2B5EF4-FFF2-40B4-BE49-F238E27FC236}">
                  <a16:creationId xmlns:a16="http://schemas.microsoft.com/office/drawing/2014/main" id="{605FD76C-C6D6-49F1-83DB-28468B9F9E33}"/>
                </a:ext>
              </a:extLst>
            </p:cNvPr>
            <p:cNvGrpSpPr/>
            <p:nvPr/>
          </p:nvGrpSpPr>
          <p:grpSpPr>
            <a:xfrm>
              <a:off x="232275" y="3865232"/>
              <a:ext cx="417113" cy="326311"/>
              <a:chOff x="232275" y="3747050"/>
              <a:chExt cx="417113" cy="326311"/>
            </a:xfrm>
          </p:grpSpPr>
          <p:sp>
            <p:nvSpPr>
              <p:cNvPr id="51" name="Google Shape;33;p2">
                <a:extLst>
                  <a:ext uri="{FF2B5EF4-FFF2-40B4-BE49-F238E27FC236}">
                    <a16:creationId xmlns:a16="http://schemas.microsoft.com/office/drawing/2014/main" id="{0BCA77C5-7196-401F-8E7B-8E3132CBC2AD}"/>
                  </a:ext>
                </a:extLst>
              </p:cNvPr>
              <p:cNvSpPr/>
              <p:nvPr/>
            </p:nvSpPr>
            <p:spPr>
              <a:xfrm>
                <a:off x="534188" y="374705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34;p2">
                <a:extLst>
                  <a:ext uri="{FF2B5EF4-FFF2-40B4-BE49-F238E27FC236}">
                    <a16:creationId xmlns:a16="http://schemas.microsoft.com/office/drawing/2014/main" id="{66420E8C-F932-4F6A-B83C-FA355A70B23A}"/>
                  </a:ext>
                </a:extLst>
              </p:cNvPr>
              <p:cNvSpPr/>
              <p:nvPr/>
            </p:nvSpPr>
            <p:spPr>
              <a:xfrm>
                <a:off x="232275" y="377328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35;p2">
                <a:extLst>
                  <a:ext uri="{FF2B5EF4-FFF2-40B4-BE49-F238E27FC236}">
                    <a16:creationId xmlns:a16="http://schemas.microsoft.com/office/drawing/2014/main" id="{0A95CEC8-4048-405F-9401-9F345DE90174}"/>
                  </a:ext>
                </a:extLst>
              </p:cNvPr>
              <p:cNvSpPr/>
              <p:nvPr/>
            </p:nvSpPr>
            <p:spPr>
              <a:xfrm>
                <a:off x="534188" y="395816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36;p2">
                <a:extLst>
                  <a:ext uri="{FF2B5EF4-FFF2-40B4-BE49-F238E27FC236}">
                    <a16:creationId xmlns:a16="http://schemas.microsoft.com/office/drawing/2014/main" id="{692CA698-3E24-4D8F-8F58-458883FF6659}"/>
                  </a:ext>
                </a:extLst>
              </p:cNvPr>
              <p:cNvSpPr/>
              <p:nvPr/>
            </p:nvSpPr>
            <p:spPr>
              <a:xfrm>
                <a:off x="232275" y="398435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sp>
        <p:nvSpPr>
          <p:cNvPr id="323" name="Google Shape;323;p6"/>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45" name="Google Shape;345;p6"/>
          <p:cNvSpPr/>
          <p:nvPr/>
        </p:nvSpPr>
        <p:spPr>
          <a:xfrm rot="6451434" flipH="1">
            <a:off x="348355" y="1627561"/>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8" name="Google Shape;358;p6"/>
          <p:cNvSpPr/>
          <p:nvPr/>
        </p:nvSpPr>
        <p:spPr>
          <a:xfrm rot="4348566">
            <a:off x="6711672" y="4737604"/>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9" name="Google Shape;359;p6"/>
          <p:cNvSpPr/>
          <p:nvPr/>
        </p:nvSpPr>
        <p:spPr>
          <a:xfrm rot="6451434" flipH="1">
            <a:off x="1017672" y="148904"/>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pic>
        <p:nvPicPr>
          <p:cNvPr id="34" name="图片 7">
            <a:extLst>
              <a:ext uri="{FF2B5EF4-FFF2-40B4-BE49-F238E27FC236}">
                <a16:creationId xmlns:a16="http://schemas.microsoft.com/office/drawing/2014/main" id="{56C9FBC9-7024-4C27-B55B-FC2FBC7C0A2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25224316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59"/>
        <p:cNvGrpSpPr/>
        <p:nvPr/>
      </p:nvGrpSpPr>
      <p:grpSpPr>
        <a:xfrm>
          <a:off x="0" y="0"/>
          <a:ext cx="0" cy="0"/>
          <a:chOff x="0" y="0"/>
          <a:chExt cx="0" cy="0"/>
        </a:xfrm>
      </p:grpSpPr>
      <p:sp>
        <p:nvSpPr>
          <p:cNvPr id="560" name="Google Shape;560;p10"/>
          <p:cNvSpPr txBox="1">
            <a:spLocks noGrp="1"/>
          </p:cNvSpPr>
          <p:nvPr>
            <p:ph type="title"/>
          </p:nvPr>
        </p:nvSpPr>
        <p:spPr>
          <a:xfrm>
            <a:off x="5096575" y="3875225"/>
            <a:ext cx="3334200" cy="724200"/>
          </a:xfrm>
          <a:prstGeom prst="rect">
            <a:avLst/>
          </a:prstGeom>
          <a:ln>
            <a:noFill/>
          </a:ln>
        </p:spPr>
        <p:txBody>
          <a:bodyPr spcFirstLastPara="1" wrap="square" lIns="91425" tIns="91425" rIns="91425" bIns="91425" anchor="ctr" anchorCtr="0">
            <a:noAutofit/>
          </a:bodyPr>
          <a:lstStyle>
            <a:lvl1pPr lvl="0" algn="r" rtl="0">
              <a:lnSpc>
                <a:spcPct val="80000"/>
              </a:lnSpc>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grpSp>
        <p:nvGrpSpPr>
          <p:cNvPr id="561" name="Google Shape;561;p10"/>
          <p:cNvGrpSpPr/>
          <p:nvPr/>
        </p:nvGrpSpPr>
        <p:grpSpPr>
          <a:xfrm rot="-1685542" flipH="1">
            <a:off x="89509" y="3293631"/>
            <a:ext cx="884473" cy="658969"/>
            <a:chOff x="8054181" y="220421"/>
            <a:chExt cx="884462" cy="658961"/>
          </a:xfrm>
        </p:grpSpPr>
        <p:sp>
          <p:nvSpPr>
            <p:cNvPr id="562" name="Google Shape;562;p10"/>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3" name="Google Shape;563;p10"/>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64" name="Google Shape;564;p10"/>
          <p:cNvSpPr/>
          <p:nvPr/>
        </p:nvSpPr>
        <p:spPr>
          <a:xfrm rot="-1685475">
            <a:off x="379334" y="4416903"/>
            <a:ext cx="304817" cy="19977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565" name="Google Shape;565;p10"/>
          <p:cNvGrpSpPr/>
          <p:nvPr/>
        </p:nvGrpSpPr>
        <p:grpSpPr>
          <a:xfrm rot="4896636">
            <a:off x="990453" y="4300754"/>
            <a:ext cx="638154" cy="597345"/>
            <a:chOff x="1337242" y="-1974437"/>
            <a:chExt cx="638153" cy="597345"/>
          </a:xfrm>
        </p:grpSpPr>
        <p:sp>
          <p:nvSpPr>
            <p:cNvPr id="566" name="Google Shape;566;p10"/>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7" name="Google Shape;567;p10"/>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8" name="Google Shape;568;p10"/>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9" name="Google Shape;569;p10"/>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0" name="Google Shape;570;p10"/>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1" name="Google Shape;571;p10"/>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2" name="Google Shape;572;p10"/>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3" name="Google Shape;573;p10"/>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4" name="Google Shape;574;p10"/>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5" name="Google Shape;575;p10"/>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6" name="Google Shape;576;p10"/>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9" name="Google Shape;9;p2">
            <a:extLst>
              <a:ext uri="{FF2B5EF4-FFF2-40B4-BE49-F238E27FC236}">
                <a16:creationId xmlns:a16="http://schemas.microsoft.com/office/drawing/2014/main" id="{59F947D3-ECE8-4BC5-BF0A-228715D939F1}"/>
              </a:ext>
            </a:extLst>
          </p:cNvPr>
          <p:cNvGrpSpPr/>
          <p:nvPr userDrawn="1"/>
        </p:nvGrpSpPr>
        <p:grpSpPr>
          <a:xfrm>
            <a:off x="-532" y="1"/>
            <a:ext cx="9144532" cy="5143499"/>
            <a:chOff x="232275" y="221325"/>
            <a:chExt cx="8620125" cy="4563850"/>
          </a:xfrm>
        </p:grpSpPr>
        <p:sp>
          <p:nvSpPr>
            <p:cNvPr id="20" name="Google Shape;10;p2">
              <a:extLst>
                <a:ext uri="{FF2B5EF4-FFF2-40B4-BE49-F238E27FC236}">
                  <a16:creationId xmlns:a16="http://schemas.microsoft.com/office/drawing/2014/main" id="{34DB7DDA-CA7A-486E-85F2-97EE4AD14844}"/>
                </a:ext>
              </a:extLst>
            </p:cNvPr>
            <p:cNvSpPr/>
            <p:nvPr/>
          </p:nvSpPr>
          <p:spPr>
            <a:xfrm>
              <a:off x="291600" y="358375"/>
              <a:ext cx="8560800" cy="4426800"/>
            </a:xfrm>
            <a:prstGeom prst="roundRect">
              <a:avLst>
                <a:gd name="adj" fmla="val 4381"/>
              </a:avLst>
            </a:prstGeom>
            <a:solidFill>
              <a:schemeClr val="accent4">
                <a:lumMod val="90000"/>
              </a:schemeClr>
            </a:solidFill>
            <a:ln>
              <a:noFill/>
            </a:ln>
            <a:effectLst>
              <a:outerShdw dist="57150" dir="5460000" algn="bl" rotWithShape="0">
                <a:srgbClr val="4A8196">
                  <a:alpha val="33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11;p2">
              <a:extLst>
                <a:ext uri="{FF2B5EF4-FFF2-40B4-BE49-F238E27FC236}">
                  <a16:creationId xmlns:a16="http://schemas.microsoft.com/office/drawing/2014/main" id="{A91E8404-44E3-4331-89FD-E87CCB91D7F1}"/>
                </a:ext>
              </a:extLst>
            </p:cNvPr>
            <p:cNvSpPr/>
            <p:nvPr/>
          </p:nvSpPr>
          <p:spPr>
            <a:xfrm>
              <a:off x="35127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12;p2">
              <a:extLst>
                <a:ext uri="{FF2B5EF4-FFF2-40B4-BE49-F238E27FC236}">
                  <a16:creationId xmlns:a16="http://schemas.microsoft.com/office/drawing/2014/main" id="{C12C9B0B-9101-441E-A7D8-3231C77CA373}"/>
                </a:ext>
              </a:extLst>
            </p:cNvPr>
            <p:cNvSpPr/>
            <p:nvPr/>
          </p:nvSpPr>
          <p:spPr>
            <a:xfrm>
              <a:off x="7420850" y="221325"/>
              <a:ext cx="307500" cy="329700"/>
            </a:xfrm>
            <a:prstGeom prst="round2SameRect">
              <a:avLst>
                <a:gd name="adj1" fmla="val 16667"/>
                <a:gd name="adj2" fmla="val 0"/>
              </a:avLst>
            </a:prstGeom>
            <a:solidFill>
              <a:srgbClr val="93563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13;p2">
              <a:extLst>
                <a:ext uri="{FF2B5EF4-FFF2-40B4-BE49-F238E27FC236}">
                  <a16:creationId xmlns:a16="http://schemas.microsoft.com/office/drawing/2014/main" id="{49EDD666-4E61-4718-9449-E81EDF4D0E70}"/>
                </a:ext>
              </a:extLst>
            </p:cNvPr>
            <p:cNvSpPr/>
            <p:nvPr/>
          </p:nvSpPr>
          <p:spPr>
            <a:xfrm>
              <a:off x="14022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14;p2">
              <a:extLst>
                <a:ext uri="{FF2B5EF4-FFF2-40B4-BE49-F238E27FC236}">
                  <a16:creationId xmlns:a16="http://schemas.microsoft.com/office/drawing/2014/main" id="{6D4AD738-32E1-44F8-B2A4-0D81B8EDA61B}"/>
                </a:ext>
              </a:extLst>
            </p:cNvPr>
            <p:cNvSpPr/>
            <p:nvPr/>
          </p:nvSpPr>
          <p:spPr>
            <a:xfrm>
              <a:off x="2105725" y="221325"/>
              <a:ext cx="307500" cy="329700"/>
            </a:xfrm>
            <a:prstGeom prst="round2SameRect">
              <a:avLst>
                <a:gd name="adj1" fmla="val 16667"/>
                <a:gd name="adj2" fmla="val 0"/>
              </a:avLst>
            </a:prstGeom>
            <a:solidFill>
              <a:srgbClr val="ED5B4C"/>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15;p2">
              <a:extLst>
                <a:ext uri="{FF2B5EF4-FFF2-40B4-BE49-F238E27FC236}">
                  <a16:creationId xmlns:a16="http://schemas.microsoft.com/office/drawing/2014/main" id="{2F8B3142-5116-4B16-82F4-265A5B5EB192}"/>
                </a:ext>
              </a:extLst>
            </p:cNvPr>
            <p:cNvSpPr/>
            <p:nvPr/>
          </p:nvSpPr>
          <p:spPr>
            <a:xfrm>
              <a:off x="2809225" y="221325"/>
              <a:ext cx="307500" cy="329700"/>
            </a:xfrm>
            <a:prstGeom prst="round2SameRect">
              <a:avLst>
                <a:gd name="adj1" fmla="val 16667"/>
                <a:gd name="adj2" fmla="val 0"/>
              </a:avLst>
            </a:prstGeom>
            <a:solidFill>
              <a:srgbClr val="EE814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16;p2">
              <a:extLst>
                <a:ext uri="{FF2B5EF4-FFF2-40B4-BE49-F238E27FC236}">
                  <a16:creationId xmlns:a16="http://schemas.microsoft.com/office/drawing/2014/main" id="{2202C6D6-D87A-4703-A627-8979EEAF2EEB}"/>
                </a:ext>
              </a:extLst>
            </p:cNvPr>
            <p:cNvSpPr/>
            <p:nvPr/>
          </p:nvSpPr>
          <p:spPr>
            <a:xfrm>
              <a:off x="500400" y="551125"/>
              <a:ext cx="8143200" cy="4041300"/>
            </a:xfrm>
            <a:prstGeom prst="roundRect">
              <a:avLst>
                <a:gd name="adj" fmla="val 2751"/>
              </a:avLst>
            </a:prstGeom>
            <a:solidFill>
              <a:srgbClr val="FFFFFF"/>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27" name="Google Shape;17;p2">
              <a:extLst>
                <a:ext uri="{FF2B5EF4-FFF2-40B4-BE49-F238E27FC236}">
                  <a16:creationId xmlns:a16="http://schemas.microsoft.com/office/drawing/2014/main" id="{B381AA33-FECB-4159-9C80-D0EA84B7F273}"/>
                </a:ext>
              </a:extLst>
            </p:cNvPr>
            <p:cNvGrpSpPr/>
            <p:nvPr/>
          </p:nvGrpSpPr>
          <p:grpSpPr>
            <a:xfrm>
              <a:off x="232275" y="951957"/>
              <a:ext cx="417113" cy="326311"/>
              <a:chOff x="232275" y="833775"/>
              <a:chExt cx="417113" cy="326311"/>
            </a:xfrm>
          </p:grpSpPr>
          <p:sp>
            <p:nvSpPr>
              <p:cNvPr id="43" name="Google Shape;18;p2">
                <a:extLst>
                  <a:ext uri="{FF2B5EF4-FFF2-40B4-BE49-F238E27FC236}">
                    <a16:creationId xmlns:a16="http://schemas.microsoft.com/office/drawing/2014/main" id="{01302FAA-043A-4097-A0E4-5A9164D8FD59}"/>
                  </a:ext>
                </a:extLst>
              </p:cNvPr>
              <p:cNvSpPr/>
              <p:nvPr/>
            </p:nvSpPr>
            <p:spPr>
              <a:xfrm>
                <a:off x="534188" y="833775"/>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19;p2">
                <a:extLst>
                  <a:ext uri="{FF2B5EF4-FFF2-40B4-BE49-F238E27FC236}">
                    <a16:creationId xmlns:a16="http://schemas.microsoft.com/office/drawing/2014/main" id="{35BAE61E-D399-4091-B77D-864DF4EDC060}"/>
                  </a:ext>
                </a:extLst>
              </p:cNvPr>
              <p:cNvSpPr/>
              <p:nvPr/>
            </p:nvSpPr>
            <p:spPr>
              <a:xfrm>
                <a:off x="232275" y="860025"/>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20;p2">
                <a:extLst>
                  <a:ext uri="{FF2B5EF4-FFF2-40B4-BE49-F238E27FC236}">
                    <a16:creationId xmlns:a16="http://schemas.microsoft.com/office/drawing/2014/main" id="{CA8115AE-0A42-40B5-9591-0C9025113D65}"/>
                  </a:ext>
                </a:extLst>
              </p:cNvPr>
              <p:cNvSpPr/>
              <p:nvPr/>
            </p:nvSpPr>
            <p:spPr>
              <a:xfrm>
                <a:off x="534188" y="1044886"/>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21;p2">
                <a:extLst>
                  <a:ext uri="{FF2B5EF4-FFF2-40B4-BE49-F238E27FC236}">
                    <a16:creationId xmlns:a16="http://schemas.microsoft.com/office/drawing/2014/main" id="{9E561C77-206F-4863-A0B4-CB0AAA762AC7}"/>
                  </a:ext>
                </a:extLst>
              </p:cNvPr>
              <p:cNvSpPr/>
              <p:nvPr/>
            </p:nvSpPr>
            <p:spPr>
              <a:xfrm>
                <a:off x="232275" y="1071092"/>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8" name="Google Shape;22;p2">
              <a:extLst>
                <a:ext uri="{FF2B5EF4-FFF2-40B4-BE49-F238E27FC236}">
                  <a16:creationId xmlns:a16="http://schemas.microsoft.com/office/drawing/2014/main" id="{1F7C84AE-0BCC-4FF7-B07B-8C72D07DA20F}"/>
                </a:ext>
              </a:extLst>
            </p:cNvPr>
            <p:cNvGrpSpPr/>
            <p:nvPr/>
          </p:nvGrpSpPr>
          <p:grpSpPr>
            <a:xfrm>
              <a:off x="232275" y="1923049"/>
              <a:ext cx="417113" cy="326311"/>
              <a:chOff x="232275" y="1875237"/>
              <a:chExt cx="417113" cy="326311"/>
            </a:xfrm>
          </p:grpSpPr>
          <p:sp>
            <p:nvSpPr>
              <p:cNvPr id="39" name="Google Shape;23;p2">
                <a:extLst>
                  <a:ext uri="{FF2B5EF4-FFF2-40B4-BE49-F238E27FC236}">
                    <a16:creationId xmlns:a16="http://schemas.microsoft.com/office/drawing/2014/main" id="{48279F5A-FCCD-4E1C-85FF-57EF1EBED5FE}"/>
                  </a:ext>
                </a:extLst>
              </p:cNvPr>
              <p:cNvSpPr/>
              <p:nvPr/>
            </p:nvSpPr>
            <p:spPr>
              <a:xfrm>
                <a:off x="534188" y="1875237"/>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24;p2">
                <a:extLst>
                  <a:ext uri="{FF2B5EF4-FFF2-40B4-BE49-F238E27FC236}">
                    <a16:creationId xmlns:a16="http://schemas.microsoft.com/office/drawing/2014/main" id="{5675730F-AB00-425B-A90F-68E95ED66D91}"/>
                  </a:ext>
                </a:extLst>
              </p:cNvPr>
              <p:cNvSpPr/>
              <p:nvPr/>
            </p:nvSpPr>
            <p:spPr>
              <a:xfrm>
                <a:off x="232275" y="1901479"/>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25;p2">
                <a:extLst>
                  <a:ext uri="{FF2B5EF4-FFF2-40B4-BE49-F238E27FC236}">
                    <a16:creationId xmlns:a16="http://schemas.microsoft.com/office/drawing/2014/main" id="{2894E8B5-3764-4EA7-803A-4B770D134832}"/>
                  </a:ext>
                </a:extLst>
              </p:cNvPr>
              <p:cNvSpPr/>
              <p:nvPr/>
            </p:nvSpPr>
            <p:spPr>
              <a:xfrm>
                <a:off x="534188" y="2086349"/>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26;p2">
                <a:extLst>
                  <a:ext uri="{FF2B5EF4-FFF2-40B4-BE49-F238E27FC236}">
                    <a16:creationId xmlns:a16="http://schemas.microsoft.com/office/drawing/2014/main" id="{C6313B7E-E3B6-41DC-8C45-9731A45054EC}"/>
                  </a:ext>
                </a:extLst>
              </p:cNvPr>
              <p:cNvSpPr/>
              <p:nvPr/>
            </p:nvSpPr>
            <p:spPr>
              <a:xfrm>
                <a:off x="232275" y="2112546"/>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9" name="Google Shape;27;p2">
              <a:extLst>
                <a:ext uri="{FF2B5EF4-FFF2-40B4-BE49-F238E27FC236}">
                  <a16:creationId xmlns:a16="http://schemas.microsoft.com/office/drawing/2014/main" id="{C1347317-A9BF-4733-870F-6D263216A104}"/>
                </a:ext>
              </a:extLst>
            </p:cNvPr>
            <p:cNvGrpSpPr/>
            <p:nvPr/>
          </p:nvGrpSpPr>
          <p:grpSpPr>
            <a:xfrm>
              <a:off x="232275" y="2894140"/>
              <a:ext cx="417113" cy="326311"/>
              <a:chOff x="232275" y="2916700"/>
              <a:chExt cx="417113" cy="326311"/>
            </a:xfrm>
          </p:grpSpPr>
          <p:sp>
            <p:nvSpPr>
              <p:cNvPr id="35" name="Google Shape;28;p2">
                <a:extLst>
                  <a:ext uri="{FF2B5EF4-FFF2-40B4-BE49-F238E27FC236}">
                    <a16:creationId xmlns:a16="http://schemas.microsoft.com/office/drawing/2014/main" id="{66AAF030-16E1-458B-8D16-1E986925F248}"/>
                  </a:ext>
                </a:extLst>
              </p:cNvPr>
              <p:cNvSpPr/>
              <p:nvPr/>
            </p:nvSpPr>
            <p:spPr>
              <a:xfrm>
                <a:off x="534188" y="291670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29;p2">
                <a:extLst>
                  <a:ext uri="{FF2B5EF4-FFF2-40B4-BE49-F238E27FC236}">
                    <a16:creationId xmlns:a16="http://schemas.microsoft.com/office/drawing/2014/main" id="{EF4688C2-E73C-4E71-A7E0-6137B0B53C00}"/>
                  </a:ext>
                </a:extLst>
              </p:cNvPr>
              <p:cNvSpPr/>
              <p:nvPr/>
            </p:nvSpPr>
            <p:spPr>
              <a:xfrm>
                <a:off x="232275" y="294293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30;p2">
                <a:extLst>
                  <a:ext uri="{FF2B5EF4-FFF2-40B4-BE49-F238E27FC236}">
                    <a16:creationId xmlns:a16="http://schemas.microsoft.com/office/drawing/2014/main" id="{9FFD139A-C4FA-4CC0-B43A-5BC4E75189D4}"/>
                  </a:ext>
                </a:extLst>
              </p:cNvPr>
              <p:cNvSpPr/>
              <p:nvPr/>
            </p:nvSpPr>
            <p:spPr>
              <a:xfrm>
                <a:off x="534188" y="312781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31;p2">
                <a:extLst>
                  <a:ext uri="{FF2B5EF4-FFF2-40B4-BE49-F238E27FC236}">
                    <a16:creationId xmlns:a16="http://schemas.microsoft.com/office/drawing/2014/main" id="{3F5C7AF8-D6BC-4D41-A125-AAB4BD938D0C}"/>
                  </a:ext>
                </a:extLst>
              </p:cNvPr>
              <p:cNvSpPr/>
              <p:nvPr/>
            </p:nvSpPr>
            <p:spPr>
              <a:xfrm>
                <a:off x="232275" y="315400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30" name="Google Shape;32;p2">
              <a:extLst>
                <a:ext uri="{FF2B5EF4-FFF2-40B4-BE49-F238E27FC236}">
                  <a16:creationId xmlns:a16="http://schemas.microsoft.com/office/drawing/2014/main" id="{C928483D-5E2F-45B3-A5AF-4A34C45DA46D}"/>
                </a:ext>
              </a:extLst>
            </p:cNvPr>
            <p:cNvGrpSpPr/>
            <p:nvPr/>
          </p:nvGrpSpPr>
          <p:grpSpPr>
            <a:xfrm>
              <a:off x="232275" y="3865232"/>
              <a:ext cx="417113" cy="326311"/>
              <a:chOff x="232275" y="3747050"/>
              <a:chExt cx="417113" cy="326311"/>
            </a:xfrm>
          </p:grpSpPr>
          <p:sp>
            <p:nvSpPr>
              <p:cNvPr id="31" name="Google Shape;33;p2">
                <a:extLst>
                  <a:ext uri="{FF2B5EF4-FFF2-40B4-BE49-F238E27FC236}">
                    <a16:creationId xmlns:a16="http://schemas.microsoft.com/office/drawing/2014/main" id="{2A89C17F-D731-4090-AADF-F27B005EC3D2}"/>
                  </a:ext>
                </a:extLst>
              </p:cNvPr>
              <p:cNvSpPr/>
              <p:nvPr/>
            </p:nvSpPr>
            <p:spPr>
              <a:xfrm>
                <a:off x="534188" y="374705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34;p2">
                <a:extLst>
                  <a:ext uri="{FF2B5EF4-FFF2-40B4-BE49-F238E27FC236}">
                    <a16:creationId xmlns:a16="http://schemas.microsoft.com/office/drawing/2014/main" id="{8FDF0A85-4D37-4A27-997C-5E5F52D74DA1}"/>
                  </a:ext>
                </a:extLst>
              </p:cNvPr>
              <p:cNvSpPr/>
              <p:nvPr/>
            </p:nvSpPr>
            <p:spPr>
              <a:xfrm>
                <a:off x="232275" y="377328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35;p2">
                <a:extLst>
                  <a:ext uri="{FF2B5EF4-FFF2-40B4-BE49-F238E27FC236}">
                    <a16:creationId xmlns:a16="http://schemas.microsoft.com/office/drawing/2014/main" id="{CCE8C057-E737-47B7-93C0-28B32BD352A9}"/>
                  </a:ext>
                </a:extLst>
              </p:cNvPr>
              <p:cNvSpPr/>
              <p:nvPr/>
            </p:nvSpPr>
            <p:spPr>
              <a:xfrm>
                <a:off x="534188" y="395816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36;p2">
                <a:extLst>
                  <a:ext uri="{FF2B5EF4-FFF2-40B4-BE49-F238E27FC236}">
                    <a16:creationId xmlns:a16="http://schemas.microsoft.com/office/drawing/2014/main" id="{BFBC48F0-F836-45DE-8E92-32FF0DDA0EFE}"/>
                  </a:ext>
                </a:extLst>
              </p:cNvPr>
              <p:cNvSpPr/>
              <p:nvPr/>
            </p:nvSpPr>
            <p:spPr>
              <a:xfrm>
                <a:off x="232275" y="398435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pic>
        <p:nvPicPr>
          <p:cNvPr id="47" name="图片 7">
            <a:extLst>
              <a:ext uri="{FF2B5EF4-FFF2-40B4-BE49-F238E27FC236}">
                <a16:creationId xmlns:a16="http://schemas.microsoft.com/office/drawing/2014/main" id="{FBB11A5E-2A56-49C6-B2CC-F6B947B285E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243876028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18"/>
        <p:cNvGrpSpPr/>
        <p:nvPr/>
      </p:nvGrpSpPr>
      <p:grpSpPr>
        <a:xfrm>
          <a:off x="0" y="0"/>
          <a:ext cx="0" cy="0"/>
          <a:chOff x="0" y="0"/>
          <a:chExt cx="0" cy="0"/>
        </a:xfrm>
      </p:grpSpPr>
      <p:grpSp>
        <p:nvGrpSpPr>
          <p:cNvPr id="519" name="Google Shape;519;p9"/>
          <p:cNvGrpSpPr/>
          <p:nvPr/>
        </p:nvGrpSpPr>
        <p:grpSpPr>
          <a:xfrm>
            <a:off x="8298939" y="976366"/>
            <a:ext cx="771716" cy="1116355"/>
            <a:chOff x="497350" y="-655197"/>
            <a:chExt cx="771716" cy="1116355"/>
          </a:xfrm>
        </p:grpSpPr>
        <p:sp>
          <p:nvSpPr>
            <p:cNvPr id="520" name="Google Shape;520;p9"/>
            <p:cNvSpPr/>
            <p:nvPr/>
          </p:nvSpPr>
          <p:spPr>
            <a:xfrm>
              <a:off x="642713" y="-655197"/>
              <a:ext cx="127826" cy="358242"/>
            </a:xfrm>
            <a:custGeom>
              <a:avLst/>
              <a:gdLst/>
              <a:ahLst/>
              <a:cxnLst/>
              <a:rect l="l" t="t" r="r" b="b"/>
              <a:pathLst>
                <a:path w="780" h="2186" extrusionOk="0">
                  <a:moveTo>
                    <a:pt x="277" y="1"/>
                  </a:moveTo>
                  <a:cubicBezTo>
                    <a:pt x="262" y="1"/>
                    <a:pt x="248" y="3"/>
                    <a:pt x="236" y="9"/>
                  </a:cubicBezTo>
                  <a:cubicBezTo>
                    <a:pt x="182" y="9"/>
                    <a:pt x="146" y="81"/>
                    <a:pt x="109" y="136"/>
                  </a:cubicBezTo>
                  <a:cubicBezTo>
                    <a:pt x="1" y="371"/>
                    <a:pt x="55" y="643"/>
                    <a:pt x="109" y="896"/>
                  </a:cubicBezTo>
                  <a:cubicBezTo>
                    <a:pt x="182" y="1132"/>
                    <a:pt x="254" y="1367"/>
                    <a:pt x="327" y="1603"/>
                  </a:cubicBezTo>
                  <a:cubicBezTo>
                    <a:pt x="363" y="1765"/>
                    <a:pt x="435" y="2001"/>
                    <a:pt x="544" y="2146"/>
                  </a:cubicBezTo>
                  <a:cubicBezTo>
                    <a:pt x="575" y="2174"/>
                    <a:pt x="601" y="2186"/>
                    <a:pt x="622" y="2186"/>
                  </a:cubicBezTo>
                  <a:cubicBezTo>
                    <a:pt x="725" y="2186"/>
                    <a:pt x="725" y="1907"/>
                    <a:pt x="725" y="1802"/>
                  </a:cubicBezTo>
                  <a:cubicBezTo>
                    <a:pt x="779" y="1403"/>
                    <a:pt x="743" y="987"/>
                    <a:pt x="707" y="606"/>
                  </a:cubicBezTo>
                  <a:cubicBezTo>
                    <a:pt x="653" y="371"/>
                    <a:pt x="598" y="99"/>
                    <a:pt x="363" y="9"/>
                  </a:cubicBezTo>
                  <a:cubicBezTo>
                    <a:pt x="339" y="9"/>
                    <a:pt x="307" y="1"/>
                    <a:pt x="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1" name="Google Shape;521;p9"/>
            <p:cNvSpPr/>
            <p:nvPr/>
          </p:nvSpPr>
          <p:spPr>
            <a:xfrm>
              <a:off x="802989" y="-419701"/>
              <a:ext cx="151589" cy="335790"/>
            </a:xfrm>
            <a:custGeom>
              <a:avLst/>
              <a:gdLst/>
              <a:ahLst/>
              <a:cxnLst/>
              <a:rect l="l" t="t" r="r" b="b"/>
              <a:pathLst>
                <a:path w="925" h="2049" extrusionOk="0">
                  <a:moveTo>
                    <a:pt x="737" y="1"/>
                  </a:moveTo>
                  <a:cubicBezTo>
                    <a:pt x="639" y="1"/>
                    <a:pt x="559" y="100"/>
                    <a:pt x="526" y="184"/>
                  </a:cubicBezTo>
                  <a:cubicBezTo>
                    <a:pt x="345" y="455"/>
                    <a:pt x="218" y="781"/>
                    <a:pt x="146" y="1089"/>
                  </a:cubicBezTo>
                  <a:cubicBezTo>
                    <a:pt x="91" y="1379"/>
                    <a:pt x="1" y="1741"/>
                    <a:pt x="37" y="2049"/>
                  </a:cubicBezTo>
                  <a:cubicBezTo>
                    <a:pt x="381" y="1614"/>
                    <a:pt x="671" y="1089"/>
                    <a:pt x="852" y="564"/>
                  </a:cubicBezTo>
                  <a:cubicBezTo>
                    <a:pt x="888" y="473"/>
                    <a:pt x="924" y="383"/>
                    <a:pt x="924" y="274"/>
                  </a:cubicBezTo>
                  <a:cubicBezTo>
                    <a:pt x="924" y="166"/>
                    <a:pt x="888" y="21"/>
                    <a:pt x="761" y="3"/>
                  </a:cubicBezTo>
                  <a:cubicBezTo>
                    <a:pt x="753" y="1"/>
                    <a:pt x="745"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2" name="Google Shape;522;p9"/>
            <p:cNvSpPr/>
            <p:nvPr/>
          </p:nvSpPr>
          <p:spPr>
            <a:xfrm>
              <a:off x="944746" y="-189449"/>
              <a:ext cx="146345" cy="362175"/>
            </a:xfrm>
            <a:custGeom>
              <a:avLst/>
              <a:gdLst/>
              <a:ahLst/>
              <a:cxnLst/>
              <a:rect l="l" t="t" r="r" b="b"/>
              <a:pathLst>
                <a:path w="893" h="2210" extrusionOk="0">
                  <a:moveTo>
                    <a:pt x="670" y="0"/>
                  </a:moveTo>
                  <a:cubicBezTo>
                    <a:pt x="654" y="0"/>
                    <a:pt x="637" y="3"/>
                    <a:pt x="621" y="10"/>
                  </a:cubicBezTo>
                  <a:cubicBezTo>
                    <a:pt x="530" y="28"/>
                    <a:pt x="494" y="101"/>
                    <a:pt x="440" y="155"/>
                  </a:cubicBezTo>
                  <a:cubicBezTo>
                    <a:pt x="240" y="499"/>
                    <a:pt x="114" y="879"/>
                    <a:pt x="59" y="1278"/>
                  </a:cubicBezTo>
                  <a:cubicBezTo>
                    <a:pt x="41" y="1477"/>
                    <a:pt x="23" y="1676"/>
                    <a:pt x="23" y="1875"/>
                  </a:cubicBezTo>
                  <a:cubicBezTo>
                    <a:pt x="23" y="1933"/>
                    <a:pt x="0" y="2209"/>
                    <a:pt x="64" y="2209"/>
                  </a:cubicBezTo>
                  <a:cubicBezTo>
                    <a:pt x="80" y="2209"/>
                    <a:pt x="102" y="2191"/>
                    <a:pt x="132" y="2147"/>
                  </a:cubicBezTo>
                  <a:cubicBezTo>
                    <a:pt x="277" y="1912"/>
                    <a:pt x="440" y="1640"/>
                    <a:pt x="584" y="1368"/>
                  </a:cubicBezTo>
                  <a:cubicBezTo>
                    <a:pt x="747" y="1042"/>
                    <a:pt x="892" y="734"/>
                    <a:pt x="892" y="372"/>
                  </a:cubicBezTo>
                  <a:cubicBezTo>
                    <a:pt x="892" y="282"/>
                    <a:pt x="892" y="191"/>
                    <a:pt x="856" y="119"/>
                  </a:cubicBezTo>
                  <a:cubicBezTo>
                    <a:pt x="812" y="60"/>
                    <a:pt x="743" y="0"/>
                    <a:pt x="6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3" name="Google Shape;523;p9"/>
            <p:cNvSpPr/>
            <p:nvPr/>
          </p:nvSpPr>
          <p:spPr>
            <a:xfrm>
              <a:off x="1102728" y="24743"/>
              <a:ext cx="166338" cy="321696"/>
            </a:xfrm>
            <a:custGeom>
              <a:avLst/>
              <a:gdLst/>
              <a:ahLst/>
              <a:cxnLst/>
              <a:rect l="l" t="t" r="r" b="b"/>
              <a:pathLst>
                <a:path w="1015" h="1963" extrusionOk="0">
                  <a:moveTo>
                    <a:pt x="685" y="1"/>
                  </a:moveTo>
                  <a:cubicBezTo>
                    <a:pt x="669" y="1"/>
                    <a:pt x="652" y="3"/>
                    <a:pt x="635" y="7"/>
                  </a:cubicBezTo>
                  <a:cubicBezTo>
                    <a:pt x="526" y="43"/>
                    <a:pt x="453" y="170"/>
                    <a:pt x="417" y="260"/>
                  </a:cubicBezTo>
                  <a:cubicBezTo>
                    <a:pt x="164" y="786"/>
                    <a:pt x="1" y="1383"/>
                    <a:pt x="19" y="1963"/>
                  </a:cubicBezTo>
                  <a:cubicBezTo>
                    <a:pt x="91" y="1927"/>
                    <a:pt x="146" y="1854"/>
                    <a:pt x="182" y="1818"/>
                  </a:cubicBezTo>
                  <a:cubicBezTo>
                    <a:pt x="508" y="1474"/>
                    <a:pt x="725" y="1094"/>
                    <a:pt x="906" y="695"/>
                  </a:cubicBezTo>
                  <a:cubicBezTo>
                    <a:pt x="961" y="532"/>
                    <a:pt x="1015" y="387"/>
                    <a:pt x="979" y="242"/>
                  </a:cubicBezTo>
                  <a:cubicBezTo>
                    <a:pt x="931" y="114"/>
                    <a:pt x="812" y="1"/>
                    <a:pt x="6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4" name="Google Shape;524;p9"/>
            <p:cNvSpPr/>
            <p:nvPr/>
          </p:nvSpPr>
          <p:spPr>
            <a:xfrm>
              <a:off x="497350" y="-288269"/>
              <a:ext cx="335462" cy="237134"/>
            </a:xfrm>
            <a:custGeom>
              <a:avLst/>
              <a:gdLst/>
              <a:ahLst/>
              <a:cxnLst/>
              <a:rect l="l" t="t" r="r" b="b"/>
              <a:pathLst>
                <a:path w="2047" h="1447" extrusionOk="0">
                  <a:moveTo>
                    <a:pt x="285" y="1"/>
                  </a:moveTo>
                  <a:cubicBezTo>
                    <a:pt x="208" y="1"/>
                    <a:pt x="134" y="16"/>
                    <a:pt x="91" y="70"/>
                  </a:cubicBezTo>
                  <a:cubicBezTo>
                    <a:pt x="0" y="160"/>
                    <a:pt x="37" y="287"/>
                    <a:pt x="73" y="396"/>
                  </a:cubicBezTo>
                  <a:cubicBezTo>
                    <a:pt x="163" y="631"/>
                    <a:pt x="399" y="794"/>
                    <a:pt x="616" y="903"/>
                  </a:cubicBezTo>
                  <a:cubicBezTo>
                    <a:pt x="852" y="1011"/>
                    <a:pt x="1087" y="1066"/>
                    <a:pt x="1322" y="1174"/>
                  </a:cubicBezTo>
                  <a:cubicBezTo>
                    <a:pt x="1540" y="1265"/>
                    <a:pt x="1775" y="1428"/>
                    <a:pt x="1992" y="1446"/>
                  </a:cubicBezTo>
                  <a:cubicBezTo>
                    <a:pt x="2047" y="1301"/>
                    <a:pt x="1757" y="1066"/>
                    <a:pt x="1666" y="939"/>
                  </a:cubicBezTo>
                  <a:cubicBezTo>
                    <a:pt x="1503" y="740"/>
                    <a:pt x="1304" y="559"/>
                    <a:pt x="1069" y="378"/>
                  </a:cubicBezTo>
                  <a:cubicBezTo>
                    <a:pt x="870" y="215"/>
                    <a:pt x="670" y="88"/>
                    <a:pt x="435" y="15"/>
                  </a:cubicBezTo>
                  <a:cubicBezTo>
                    <a:pt x="391" y="8"/>
                    <a:pt x="337" y="1"/>
                    <a:pt x="2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5" name="Google Shape;525;p9"/>
            <p:cNvSpPr/>
            <p:nvPr/>
          </p:nvSpPr>
          <p:spPr>
            <a:xfrm>
              <a:off x="604201" y="16222"/>
              <a:ext cx="365125" cy="169944"/>
            </a:xfrm>
            <a:custGeom>
              <a:avLst/>
              <a:gdLst/>
              <a:ahLst/>
              <a:cxnLst/>
              <a:rect l="l" t="t" r="r" b="b"/>
              <a:pathLst>
                <a:path w="2228" h="1037" extrusionOk="0">
                  <a:moveTo>
                    <a:pt x="383" y="0"/>
                  </a:moveTo>
                  <a:cubicBezTo>
                    <a:pt x="272" y="0"/>
                    <a:pt x="163" y="23"/>
                    <a:pt x="73" y="77"/>
                  </a:cubicBezTo>
                  <a:cubicBezTo>
                    <a:pt x="37" y="95"/>
                    <a:pt x="0" y="149"/>
                    <a:pt x="0" y="204"/>
                  </a:cubicBezTo>
                  <a:cubicBezTo>
                    <a:pt x="0" y="240"/>
                    <a:pt x="0" y="258"/>
                    <a:pt x="37" y="294"/>
                  </a:cubicBezTo>
                  <a:cubicBezTo>
                    <a:pt x="127" y="475"/>
                    <a:pt x="308" y="602"/>
                    <a:pt x="489" y="693"/>
                  </a:cubicBezTo>
                  <a:cubicBezTo>
                    <a:pt x="670" y="783"/>
                    <a:pt x="888" y="838"/>
                    <a:pt x="1087" y="874"/>
                  </a:cubicBezTo>
                  <a:cubicBezTo>
                    <a:pt x="1413" y="946"/>
                    <a:pt x="1703" y="983"/>
                    <a:pt x="2029" y="1037"/>
                  </a:cubicBezTo>
                  <a:cubicBezTo>
                    <a:pt x="2065" y="1037"/>
                    <a:pt x="2119" y="1037"/>
                    <a:pt x="2137" y="1019"/>
                  </a:cubicBezTo>
                  <a:cubicBezTo>
                    <a:pt x="2228" y="946"/>
                    <a:pt x="1630" y="494"/>
                    <a:pt x="1540" y="439"/>
                  </a:cubicBezTo>
                  <a:cubicBezTo>
                    <a:pt x="1286" y="294"/>
                    <a:pt x="1014" y="149"/>
                    <a:pt x="707" y="59"/>
                  </a:cubicBezTo>
                  <a:cubicBezTo>
                    <a:pt x="607" y="23"/>
                    <a:pt x="494" y="0"/>
                    <a:pt x="3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6" name="Google Shape;526;p9"/>
            <p:cNvSpPr/>
            <p:nvPr/>
          </p:nvSpPr>
          <p:spPr>
            <a:xfrm>
              <a:off x="808888" y="334478"/>
              <a:ext cx="301867" cy="126679"/>
            </a:xfrm>
            <a:custGeom>
              <a:avLst/>
              <a:gdLst/>
              <a:ahLst/>
              <a:cxnLst/>
              <a:rect l="l" t="t" r="r" b="b"/>
              <a:pathLst>
                <a:path w="1842" h="773" extrusionOk="0">
                  <a:moveTo>
                    <a:pt x="1214" y="0"/>
                  </a:moveTo>
                  <a:cubicBezTo>
                    <a:pt x="943" y="18"/>
                    <a:pt x="671" y="37"/>
                    <a:pt x="399" y="127"/>
                  </a:cubicBezTo>
                  <a:cubicBezTo>
                    <a:pt x="309" y="163"/>
                    <a:pt x="218" y="200"/>
                    <a:pt x="146" y="254"/>
                  </a:cubicBezTo>
                  <a:cubicBezTo>
                    <a:pt x="73" y="290"/>
                    <a:pt x="1" y="381"/>
                    <a:pt x="1" y="471"/>
                  </a:cubicBezTo>
                  <a:cubicBezTo>
                    <a:pt x="1" y="634"/>
                    <a:pt x="146" y="743"/>
                    <a:pt x="309" y="761"/>
                  </a:cubicBezTo>
                  <a:cubicBezTo>
                    <a:pt x="342" y="769"/>
                    <a:pt x="377" y="773"/>
                    <a:pt x="412" y="773"/>
                  </a:cubicBezTo>
                  <a:cubicBezTo>
                    <a:pt x="528" y="773"/>
                    <a:pt x="650" y="734"/>
                    <a:pt x="761" y="707"/>
                  </a:cubicBezTo>
                  <a:cubicBezTo>
                    <a:pt x="1124" y="562"/>
                    <a:pt x="1504" y="435"/>
                    <a:pt x="1757" y="127"/>
                  </a:cubicBezTo>
                  <a:cubicBezTo>
                    <a:pt x="1842" y="29"/>
                    <a:pt x="1751" y="18"/>
                    <a:pt x="1673" y="18"/>
                  </a:cubicBezTo>
                  <a:cubicBezTo>
                    <a:pt x="1650" y="18"/>
                    <a:pt x="1629" y="18"/>
                    <a:pt x="1613" y="18"/>
                  </a:cubicBezTo>
                  <a:cubicBezTo>
                    <a:pt x="1486" y="18"/>
                    <a:pt x="1341" y="0"/>
                    <a:pt x="12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7" name="Google Shape;527;p9"/>
            <p:cNvSpPr/>
            <p:nvPr/>
          </p:nvSpPr>
          <p:spPr>
            <a:xfrm>
              <a:off x="743664" y="-315473"/>
              <a:ext cx="466075" cy="744998"/>
            </a:xfrm>
            <a:custGeom>
              <a:avLst/>
              <a:gdLst/>
              <a:ahLst/>
              <a:cxnLst/>
              <a:rect l="l" t="t" r="r" b="b"/>
              <a:pathLst>
                <a:path w="2844" h="4546" fill="none" extrusionOk="0">
                  <a:moveTo>
                    <a:pt x="2844" y="4546"/>
                  </a:moveTo>
                  <a:cubicBezTo>
                    <a:pt x="1377" y="3441"/>
                    <a:pt x="363" y="1793"/>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28" name="Google Shape;528;p9"/>
          <p:cNvGrpSpPr/>
          <p:nvPr/>
        </p:nvGrpSpPr>
        <p:grpSpPr>
          <a:xfrm rot="-6931791">
            <a:off x="7684586" y="139520"/>
            <a:ext cx="638181" cy="597371"/>
            <a:chOff x="1337242" y="-1974437"/>
            <a:chExt cx="638153" cy="597345"/>
          </a:xfrm>
        </p:grpSpPr>
        <p:sp>
          <p:nvSpPr>
            <p:cNvPr id="529" name="Google Shape;529;p9"/>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0" name="Google Shape;530;p9"/>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1" name="Google Shape;531;p9"/>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2" name="Google Shape;532;p9"/>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3" name="Google Shape;533;p9"/>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4" name="Google Shape;534;p9"/>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5" name="Google Shape;535;p9"/>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6" name="Google Shape;536;p9"/>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7" name="Google Shape;537;p9"/>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8" name="Google Shape;538;p9"/>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9" name="Google Shape;539;p9"/>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40" name="Google Shape;540;p9"/>
          <p:cNvGrpSpPr/>
          <p:nvPr/>
        </p:nvGrpSpPr>
        <p:grpSpPr>
          <a:xfrm flipH="1">
            <a:off x="232132" y="108722"/>
            <a:ext cx="884462" cy="658961"/>
            <a:chOff x="8054181" y="220421"/>
            <a:chExt cx="884462" cy="658961"/>
          </a:xfrm>
        </p:grpSpPr>
        <p:sp>
          <p:nvSpPr>
            <p:cNvPr id="541" name="Google Shape;541;p9"/>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2" name="Google Shape;542;p9"/>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43" name="Google Shape;543;p9"/>
          <p:cNvSpPr/>
          <p:nvPr/>
        </p:nvSpPr>
        <p:spPr>
          <a:xfrm>
            <a:off x="8698078" y="262861"/>
            <a:ext cx="267288" cy="276629"/>
          </a:xfrm>
          <a:custGeom>
            <a:avLst/>
            <a:gdLst/>
            <a:ahLst/>
            <a:cxnLst/>
            <a:rect l="l" t="t" r="r" b="b"/>
            <a:pathLst>
              <a:path w="1631" h="1688" extrusionOk="0">
                <a:moveTo>
                  <a:pt x="394" y="0"/>
                </a:moveTo>
                <a:cubicBezTo>
                  <a:pt x="256" y="0"/>
                  <a:pt x="137" y="58"/>
                  <a:pt x="73" y="185"/>
                </a:cubicBezTo>
                <a:cubicBezTo>
                  <a:pt x="1" y="366"/>
                  <a:pt x="146" y="547"/>
                  <a:pt x="291" y="655"/>
                </a:cubicBezTo>
                <a:cubicBezTo>
                  <a:pt x="653" y="945"/>
                  <a:pt x="1142" y="1126"/>
                  <a:pt x="1413" y="1525"/>
                </a:cubicBezTo>
                <a:cubicBezTo>
                  <a:pt x="1450" y="1579"/>
                  <a:pt x="1504" y="1670"/>
                  <a:pt x="1594" y="1688"/>
                </a:cubicBezTo>
                <a:cubicBezTo>
                  <a:pt x="1631" y="1452"/>
                  <a:pt x="1504" y="1108"/>
                  <a:pt x="1413" y="891"/>
                </a:cubicBezTo>
                <a:cubicBezTo>
                  <a:pt x="1268" y="655"/>
                  <a:pt x="1105" y="456"/>
                  <a:pt x="906" y="257"/>
                </a:cubicBezTo>
                <a:cubicBezTo>
                  <a:pt x="798" y="130"/>
                  <a:pt x="616" y="22"/>
                  <a:pt x="454" y="4"/>
                </a:cubicBezTo>
                <a:cubicBezTo>
                  <a:pt x="433" y="1"/>
                  <a:pt x="414" y="0"/>
                  <a:pt x="3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4" name="Google Shape;544;p9"/>
          <p:cNvSpPr/>
          <p:nvPr/>
        </p:nvSpPr>
        <p:spPr>
          <a:xfrm>
            <a:off x="232136" y="980282"/>
            <a:ext cx="304817" cy="19977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545" name="Google Shape;545;p9"/>
          <p:cNvGrpSpPr/>
          <p:nvPr/>
        </p:nvGrpSpPr>
        <p:grpSpPr>
          <a:xfrm rot="6581981">
            <a:off x="155400" y="1672171"/>
            <a:ext cx="638172" cy="597362"/>
            <a:chOff x="1337242" y="-1974437"/>
            <a:chExt cx="638153" cy="597345"/>
          </a:xfrm>
        </p:grpSpPr>
        <p:sp>
          <p:nvSpPr>
            <p:cNvPr id="546" name="Google Shape;546;p9"/>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7" name="Google Shape;547;p9"/>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8" name="Google Shape;548;p9"/>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9" name="Google Shape;549;p9"/>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0" name="Google Shape;550;p9"/>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1" name="Google Shape;551;p9"/>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2" name="Google Shape;552;p9"/>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3" name="Google Shape;553;p9"/>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4" name="Google Shape;554;p9"/>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5" name="Google Shape;555;p9"/>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6" name="Google Shape;556;p9"/>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57" name="Google Shape;557;p9"/>
          <p:cNvSpPr txBox="1">
            <a:spLocks noGrp="1"/>
          </p:cNvSpPr>
          <p:nvPr>
            <p:ph type="title"/>
          </p:nvPr>
        </p:nvSpPr>
        <p:spPr>
          <a:xfrm>
            <a:off x="2379994" y="1319234"/>
            <a:ext cx="4402200" cy="6951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600"/>
              <a:buNone/>
              <a:defRPr sz="4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58" name="Google Shape;558;p9"/>
          <p:cNvSpPr txBox="1">
            <a:spLocks noGrp="1"/>
          </p:cNvSpPr>
          <p:nvPr>
            <p:ph type="subTitle" idx="1"/>
          </p:nvPr>
        </p:nvSpPr>
        <p:spPr>
          <a:xfrm>
            <a:off x="2212150" y="2014377"/>
            <a:ext cx="4737900" cy="1605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pic>
        <p:nvPicPr>
          <p:cNvPr id="42" name="图片 7">
            <a:extLst>
              <a:ext uri="{FF2B5EF4-FFF2-40B4-BE49-F238E27FC236}">
                <a16:creationId xmlns:a16="http://schemas.microsoft.com/office/drawing/2014/main" id="{B032099F-C9F8-4FE8-9531-1B2A186FEB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38049272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77"/>
        <p:cNvGrpSpPr/>
        <p:nvPr/>
      </p:nvGrpSpPr>
      <p:grpSpPr>
        <a:xfrm>
          <a:off x="0" y="0"/>
          <a:ext cx="0" cy="0"/>
          <a:chOff x="0" y="0"/>
          <a:chExt cx="0" cy="0"/>
        </a:xfrm>
      </p:grpSpPr>
      <p:grpSp>
        <p:nvGrpSpPr>
          <p:cNvPr id="578" name="Google Shape;578;p11"/>
          <p:cNvGrpSpPr/>
          <p:nvPr/>
        </p:nvGrpSpPr>
        <p:grpSpPr>
          <a:xfrm rot="437052">
            <a:off x="8470686" y="2173373"/>
            <a:ext cx="629512" cy="661959"/>
            <a:chOff x="782176" y="-1158311"/>
            <a:chExt cx="629467" cy="661912"/>
          </a:xfrm>
        </p:grpSpPr>
        <p:sp>
          <p:nvSpPr>
            <p:cNvPr id="579" name="Google Shape;579;p11"/>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0" name="Google Shape;580;p11"/>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1" name="Google Shape;581;p11"/>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2" name="Google Shape;582;p11"/>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3" name="Google Shape;583;p11"/>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4" name="Google Shape;584;p11"/>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5" name="Google Shape;585;p11"/>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6" name="Google Shape;586;p11"/>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87" name="Google Shape;587;p11"/>
          <p:cNvGrpSpPr/>
          <p:nvPr/>
        </p:nvGrpSpPr>
        <p:grpSpPr>
          <a:xfrm>
            <a:off x="8511761" y="743087"/>
            <a:ext cx="547356" cy="706096"/>
            <a:chOff x="8495548" y="1440711"/>
            <a:chExt cx="547356" cy="706096"/>
          </a:xfrm>
        </p:grpSpPr>
        <p:sp>
          <p:nvSpPr>
            <p:cNvPr id="588" name="Google Shape;588;p11"/>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9" name="Google Shape;589;p11"/>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0" name="Google Shape;590;p11"/>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1" name="Google Shape;591;p11"/>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2" name="Google Shape;592;p11"/>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3" name="Google Shape;593;p11"/>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4" name="Google Shape;594;p11"/>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5" name="Google Shape;595;p11"/>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6" name="Google Shape;596;p11"/>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7" name="Google Shape;597;p11"/>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8" name="Google Shape;598;p11"/>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99" name="Google Shape;599;p11"/>
          <p:cNvGrpSpPr/>
          <p:nvPr/>
        </p:nvGrpSpPr>
        <p:grpSpPr>
          <a:xfrm rot="5528602">
            <a:off x="204343" y="3762618"/>
            <a:ext cx="884462" cy="658961"/>
            <a:chOff x="8054181" y="220421"/>
            <a:chExt cx="884462" cy="658961"/>
          </a:xfrm>
        </p:grpSpPr>
        <p:sp>
          <p:nvSpPr>
            <p:cNvPr id="600" name="Google Shape;600;p11"/>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1" name="Google Shape;601;p11"/>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602" name="Google Shape;602;p11"/>
          <p:cNvSpPr/>
          <p:nvPr/>
        </p:nvSpPr>
        <p:spPr>
          <a:xfrm rot="-1051434">
            <a:off x="171109" y="1927204"/>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603" name="Google Shape;603;p11"/>
          <p:cNvGrpSpPr/>
          <p:nvPr/>
        </p:nvGrpSpPr>
        <p:grpSpPr>
          <a:xfrm rot="1379774">
            <a:off x="8388287" y="4271481"/>
            <a:ext cx="510691" cy="738336"/>
            <a:chOff x="8499282" y="3580082"/>
            <a:chExt cx="510652" cy="738280"/>
          </a:xfrm>
        </p:grpSpPr>
        <p:sp>
          <p:nvSpPr>
            <p:cNvPr id="604" name="Google Shape;604;p11"/>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5" name="Google Shape;605;p11"/>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6" name="Google Shape;606;p11"/>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7" name="Google Shape;607;p11"/>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8" name="Google Shape;608;p11"/>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9" name="Google Shape;609;p11"/>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0" name="Google Shape;610;p11"/>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1" name="Google Shape;611;p11"/>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612" name="Google Shape;612;p11"/>
          <p:cNvGrpSpPr/>
          <p:nvPr/>
        </p:nvGrpSpPr>
        <p:grpSpPr>
          <a:xfrm>
            <a:off x="-2" y="-1"/>
            <a:ext cx="9143943" cy="5008709"/>
            <a:chOff x="-2" y="-2"/>
            <a:chExt cx="9143943" cy="5008709"/>
          </a:xfrm>
        </p:grpSpPr>
        <p:sp>
          <p:nvSpPr>
            <p:cNvPr id="613" name="Google Shape;613;p11"/>
            <p:cNvSpPr/>
            <p:nvPr/>
          </p:nvSpPr>
          <p:spPr>
            <a:xfrm>
              <a:off x="2990510" y="4827774"/>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4" name="Google Shape;614;p11"/>
            <p:cNvSpPr/>
            <p:nvPr/>
          </p:nvSpPr>
          <p:spPr>
            <a:xfrm>
              <a:off x="3449220" y="4862848"/>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5" name="Google Shape;615;p11"/>
            <p:cNvSpPr/>
            <p:nvPr/>
          </p:nvSpPr>
          <p:spPr>
            <a:xfrm>
              <a:off x="2825308" y="4860642"/>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6" name="Google Shape;616;p11"/>
            <p:cNvSpPr/>
            <p:nvPr/>
          </p:nvSpPr>
          <p:spPr>
            <a:xfrm>
              <a:off x="3285936" y="4896867"/>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7" name="Google Shape;617;p11"/>
            <p:cNvSpPr/>
            <p:nvPr/>
          </p:nvSpPr>
          <p:spPr>
            <a:xfrm>
              <a:off x="7229602" y="3415478"/>
              <a:ext cx="94287" cy="82713"/>
            </a:xfrm>
            <a:custGeom>
              <a:avLst/>
              <a:gdLst/>
              <a:ahLst/>
              <a:cxnLst/>
              <a:rect l="l" t="t" r="r" b="b"/>
              <a:pathLst>
                <a:path w="2949" h="2587" extrusionOk="0">
                  <a:moveTo>
                    <a:pt x="1501" y="1"/>
                  </a:moveTo>
                  <a:cubicBezTo>
                    <a:pt x="1225" y="1"/>
                    <a:pt x="943" y="98"/>
                    <a:pt x="699" y="303"/>
                  </a:cubicBezTo>
                  <a:cubicBezTo>
                    <a:pt x="122" y="698"/>
                    <a:pt x="0" y="1549"/>
                    <a:pt x="456" y="2066"/>
                  </a:cubicBezTo>
                  <a:cubicBezTo>
                    <a:pt x="706" y="2405"/>
                    <a:pt x="1103" y="2587"/>
                    <a:pt x="1493" y="2587"/>
                  </a:cubicBezTo>
                  <a:cubicBezTo>
                    <a:pt x="1766" y="2587"/>
                    <a:pt x="2036" y="2497"/>
                    <a:pt x="2250" y="2309"/>
                  </a:cubicBezTo>
                  <a:cubicBezTo>
                    <a:pt x="2827" y="1884"/>
                    <a:pt x="2949" y="1032"/>
                    <a:pt x="2493" y="516"/>
                  </a:cubicBezTo>
                  <a:cubicBezTo>
                    <a:pt x="2247" y="182"/>
                    <a:pt x="1879"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8" name="Google Shape;618;p11"/>
            <p:cNvSpPr/>
            <p:nvPr/>
          </p:nvSpPr>
          <p:spPr>
            <a:xfrm>
              <a:off x="7972858"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9" name="Google Shape;619;p11"/>
            <p:cNvSpPr/>
            <p:nvPr/>
          </p:nvSpPr>
          <p:spPr>
            <a:xfrm>
              <a:off x="7236412" y="3595387"/>
              <a:ext cx="35969" cy="31301"/>
            </a:xfrm>
            <a:custGeom>
              <a:avLst/>
              <a:gdLst/>
              <a:ahLst/>
              <a:cxnLst/>
              <a:rect l="l" t="t" r="r" b="b"/>
              <a:pathLst>
                <a:path w="1125" h="979" extrusionOk="0">
                  <a:moveTo>
                    <a:pt x="528" y="0"/>
                  </a:moveTo>
                  <a:cubicBezTo>
                    <a:pt x="434" y="0"/>
                    <a:pt x="345" y="27"/>
                    <a:pt x="274" y="86"/>
                  </a:cubicBezTo>
                  <a:cubicBezTo>
                    <a:pt x="31" y="238"/>
                    <a:pt x="0" y="542"/>
                    <a:pt x="183" y="785"/>
                  </a:cubicBezTo>
                  <a:cubicBezTo>
                    <a:pt x="269" y="907"/>
                    <a:pt x="405" y="979"/>
                    <a:pt x="546" y="979"/>
                  </a:cubicBezTo>
                  <a:cubicBezTo>
                    <a:pt x="651" y="979"/>
                    <a:pt x="760" y="938"/>
                    <a:pt x="851" y="846"/>
                  </a:cubicBezTo>
                  <a:cubicBezTo>
                    <a:pt x="1094" y="694"/>
                    <a:pt x="1125" y="390"/>
                    <a:pt x="942" y="178"/>
                  </a:cubicBezTo>
                  <a:cubicBezTo>
                    <a:pt x="831" y="66"/>
                    <a:pt x="674" y="0"/>
                    <a:pt x="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0" name="Google Shape;620;p11"/>
            <p:cNvSpPr/>
            <p:nvPr/>
          </p:nvSpPr>
          <p:spPr>
            <a:xfrm>
              <a:off x="6808811" y="3549923"/>
              <a:ext cx="92337" cy="82457"/>
            </a:xfrm>
            <a:custGeom>
              <a:avLst/>
              <a:gdLst/>
              <a:ahLst/>
              <a:cxnLst/>
              <a:rect l="l" t="t" r="r" b="b"/>
              <a:pathLst>
                <a:path w="2888" h="2579" extrusionOk="0">
                  <a:moveTo>
                    <a:pt x="1422" y="1"/>
                  </a:moveTo>
                  <a:cubicBezTo>
                    <a:pt x="1272" y="1"/>
                    <a:pt x="1120" y="26"/>
                    <a:pt x="973" y="80"/>
                  </a:cubicBezTo>
                  <a:cubicBezTo>
                    <a:pt x="304" y="353"/>
                    <a:pt x="0" y="1052"/>
                    <a:pt x="213" y="1752"/>
                  </a:cubicBezTo>
                  <a:cubicBezTo>
                    <a:pt x="428" y="2278"/>
                    <a:pt x="926" y="2579"/>
                    <a:pt x="1455" y="2579"/>
                  </a:cubicBezTo>
                  <a:cubicBezTo>
                    <a:pt x="1598" y="2579"/>
                    <a:pt x="1742" y="2557"/>
                    <a:pt x="1885" y="2511"/>
                  </a:cubicBezTo>
                  <a:cubicBezTo>
                    <a:pt x="2584" y="2238"/>
                    <a:pt x="2888" y="1508"/>
                    <a:pt x="2644" y="840"/>
                  </a:cubicBezTo>
                  <a:cubicBezTo>
                    <a:pt x="2455" y="319"/>
                    <a:pt x="1952" y="1"/>
                    <a:pt x="14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1" name="Google Shape;621;p11"/>
            <p:cNvSpPr/>
            <p:nvPr/>
          </p:nvSpPr>
          <p:spPr>
            <a:xfrm>
              <a:off x="3269218" y="717461"/>
              <a:ext cx="92337" cy="82457"/>
            </a:xfrm>
            <a:custGeom>
              <a:avLst/>
              <a:gdLst/>
              <a:ahLst/>
              <a:cxnLst/>
              <a:rect l="l" t="t" r="r" b="b"/>
              <a:pathLst>
                <a:path w="2888" h="2579" extrusionOk="0">
                  <a:moveTo>
                    <a:pt x="1415" y="0"/>
                  </a:moveTo>
                  <a:cubicBezTo>
                    <a:pt x="1278" y="0"/>
                    <a:pt x="1139" y="21"/>
                    <a:pt x="1003" y="64"/>
                  </a:cubicBezTo>
                  <a:cubicBezTo>
                    <a:pt x="304" y="338"/>
                    <a:pt x="0" y="1067"/>
                    <a:pt x="243" y="1736"/>
                  </a:cubicBezTo>
                  <a:cubicBezTo>
                    <a:pt x="431" y="2275"/>
                    <a:pt x="907" y="2579"/>
                    <a:pt x="1421" y="2579"/>
                  </a:cubicBezTo>
                  <a:cubicBezTo>
                    <a:pt x="1575" y="2579"/>
                    <a:pt x="1731" y="2552"/>
                    <a:pt x="1885" y="2496"/>
                  </a:cubicBezTo>
                  <a:cubicBezTo>
                    <a:pt x="2584" y="2222"/>
                    <a:pt x="2888" y="1523"/>
                    <a:pt x="2645" y="824"/>
                  </a:cubicBezTo>
                  <a:cubicBezTo>
                    <a:pt x="2451" y="316"/>
                    <a:pt x="1949"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2" name="Google Shape;622;p11"/>
            <p:cNvSpPr/>
            <p:nvPr/>
          </p:nvSpPr>
          <p:spPr>
            <a:xfrm>
              <a:off x="3813597" y="3472433"/>
              <a:ext cx="92369" cy="82457"/>
            </a:xfrm>
            <a:custGeom>
              <a:avLst/>
              <a:gdLst/>
              <a:ahLst/>
              <a:cxnLst/>
              <a:rect l="l" t="t" r="r" b="b"/>
              <a:pathLst>
                <a:path w="2889" h="2579" extrusionOk="0">
                  <a:moveTo>
                    <a:pt x="1415" y="0"/>
                  </a:moveTo>
                  <a:cubicBezTo>
                    <a:pt x="1278" y="0"/>
                    <a:pt x="1140" y="21"/>
                    <a:pt x="1004" y="64"/>
                  </a:cubicBezTo>
                  <a:cubicBezTo>
                    <a:pt x="304" y="338"/>
                    <a:pt x="1" y="1067"/>
                    <a:pt x="244" y="1736"/>
                  </a:cubicBezTo>
                  <a:cubicBezTo>
                    <a:pt x="431" y="2274"/>
                    <a:pt x="907" y="2579"/>
                    <a:pt x="1435" y="2579"/>
                  </a:cubicBezTo>
                  <a:cubicBezTo>
                    <a:pt x="1593" y="2579"/>
                    <a:pt x="1755" y="2552"/>
                    <a:pt x="1915" y="2496"/>
                  </a:cubicBezTo>
                  <a:cubicBezTo>
                    <a:pt x="2584" y="2222"/>
                    <a:pt x="2888" y="1523"/>
                    <a:pt x="2675" y="824"/>
                  </a:cubicBezTo>
                  <a:cubicBezTo>
                    <a:pt x="2457" y="316"/>
                    <a:pt x="195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3" name="Google Shape;623;p11"/>
            <p:cNvSpPr/>
            <p:nvPr/>
          </p:nvSpPr>
          <p:spPr>
            <a:xfrm>
              <a:off x="5133182" y="715606"/>
              <a:ext cx="92337" cy="83352"/>
            </a:xfrm>
            <a:custGeom>
              <a:avLst/>
              <a:gdLst/>
              <a:ahLst/>
              <a:cxnLst/>
              <a:rect l="l" t="t" r="r" b="b"/>
              <a:pathLst>
                <a:path w="2888" h="2607" extrusionOk="0">
                  <a:moveTo>
                    <a:pt x="1446" y="0"/>
                  </a:moveTo>
                  <a:cubicBezTo>
                    <a:pt x="1291" y="0"/>
                    <a:pt x="1132" y="29"/>
                    <a:pt x="973" y="92"/>
                  </a:cubicBezTo>
                  <a:cubicBezTo>
                    <a:pt x="304" y="365"/>
                    <a:pt x="0" y="1095"/>
                    <a:pt x="213" y="1764"/>
                  </a:cubicBezTo>
                  <a:cubicBezTo>
                    <a:pt x="424" y="2302"/>
                    <a:pt x="905" y="2606"/>
                    <a:pt x="1421" y="2606"/>
                  </a:cubicBezTo>
                  <a:cubicBezTo>
                    <a:pt x="1575" y="2606"/>
                    <a:pt x="1731" y="2579"/>
                    <a:pt x="1885" y="2523"/>
                  </a:cubicBezTo>
                  <a:cubicBezTo>
                    <a:pt x="2584" y="2250"/>
                    <a:pt x="2888" y="1551"/>
                    <a:pt x="2645" y="852"/>
                  </a:cubicBezTo>
                  <a:cubicBezTo>
                    <a:pt x="2433" y="335"/>
                    <a:pt x="1968" y="0"/>
                    <a:pt x="1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4" name="Google Shape;624;p11"/>
            <p:cNvSpPr/>
            <p:nvPr/>
          </p:nvSpPr>
          <p:spPr>
            <a:xfrm>
              <a:off x="6789372" y="3757744"/>
              <a:ext cx="51540" cy="45241"/>
            </a:xfrm>
            <a:custGeom>
              <a:avLst/>
              <a:gdLst/>
              <a:ahLst/>
              <a:cxnLst/>
              <a:rect l="l" t="t" r="r" b="b"/>
              <a:pathLst>
                <a:path w="1612" h="1415" extrusionOk="0">
                  <a:moveTo>
                    <a:pt x="758" y="0"/>
                  </a:moveTo>
                  <a:cubicBezTo>
                    <a:pt x="696" y="0"/>
                    <a:pt x="636" y="8"/>
                    <a:pt x="578" y="24"/>
                  </a:cubicBezTo>
                  <a:cubicBezTo>
                    <a:pt x="182" y="176"/>
                    <a:pt x="0" y="571"/>
                    <a:pt x="152" y="935"/>
                  </a:cubicBezTo>
                  <a:cubicBezTo>
                    <a:pt x="268" y="1237"/>
                    <a:pt x="508" y="1414"/>
                    <a:pt x="790" y="1414"/>
                  </a:cubicBezTo>
                  <a:cubicBezTo>
                    <a:pt x="878" y="1414"/>
                    <a:pt x="970" y="1397"/>
                    <a:pt x="1064" y="1361"/>
                  </a:cubicBezTo>
                  <a:cubicBezTo>
                    <a:pt x="1429" y="1209"/>
                    <a:pt x="1611" y="844"/>
                    <a:pt x="1489" y="449"/>
                  </a:cubicBezTo>
                  <a:cubicBezTo>
                    <a:pt x="1364" y="173"/>
                    <a:pt x="1051" y="0"/>
                    <a:pt x="7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5" name="Google Shape;625;p11"/>
            <p:cNvSpPr/>
            <p:nvPr/>
          </p:nvSpPr>
          <p:spPr>
            <a:xfrm>
              <a:off x="7431542"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6" name="Google Shape;626;p11"/>
            <p:cNvSpPr/>
            <p:nvPr/>
          </p:nvSpPr>
          <p:spPr>
            <a:xfrm>
              <a:off x="8699779"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7" name="Google Shape;627;p11"/>
            <p:cNvSpPr/>
            <p:nvPr/>
          </p:nvSpPr>
          <p:spPr>
            <a:xfrm>
              <a:off x="8688109"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8" name="Google Shape;628;p11"/>
            <p:cNvSpPr/>
            <p:nvPr/>
          </p:nvSpPr>
          <p:spPr>
            <a:xfrm>
              <a:off x="857927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9" name="Google Shape;629;p11"/>
            <p:cNvSpPr/>
            <p:nvPr/>
          </p:nvSpPr>
          <p:spPr>
            <a:xfrm>
              <a:off x="8404353"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0" name="Google Shape;630;p11"/>
            <p:cNvSpPr/>
            <p:nvPr/>
          </p:nvSpPr>
          <p:spPr>
            <a:xfrm>
              <a:off x="8235250"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1" name="Google Shape;631;p11"/>
            <p:cNvSpPr/>
            <p:nvPr/>
          </p:nvSpPr>
          <p:spPr>
            <a:xfrm>
              <a:off x="8588003"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2" name="Google Shape;632;p11"/>
            <p:cNvSpPr/>
            <p:nvPr/>
          </p:nvSpPr>
          <p:spPr>
            <a:xfrm>
              <a:off x="6342333" y="3481501"/>
              <a:ext cx="60268" cy="61259"/>
            </a:xfrm>
            <a:custGeom>
              <a:avLst/>
              <a:gdLst/>
              <a:ahLst/>
              <a:cxnLst/>
              <a:rect l="l" t="t" r="r" b="b"/>
              <a:pathLst>
                <a:path w="1885" h="1916" extrusionOk="0">
                  <a:moveTo>
                    <a:pt x="942" y="1"/>
                  </a:moveTo>
                  <a:cubicBezTo>
                    <a:pt x="426" y="1"/>
                    <a:pt x="0" y="426"/>
                    <a:pt x="0" y="974"/>
                  </a:cubicBezTo>
                  <a:cubicBezTo>
                    <a:pt x="0" y="1490"/>
                    <a:pt x="426" y="1916"/>
                    <a:pt x="942" y="1916"/>
                  </a:cubicBezTo>
                  <a:cubicBezTo>
                    <a:pt x="1459" y="1916"/>
                    <a:pt x="1885" y="1490"/>
                    <a:pt x="1885" y="974"/>
                  </a:cubicBezTo>
                  <a:cubicBezTo>
                    <a:pt x="1885" y="426"/>
                    <a:pt x="1489" y="1"/>
                    <a:pt x="9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3" name="Google Shape;633;p11"/>
            <p:cNvSpPr/>
            <p:nvPr/>
          </p:nvSpPr>
          <p:spPr>
            <a:xfrm>
              <a:off x="2602527"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4" name="Google Shape;634;p11"/>
            <p:cNvSpPr/>
            <p:nvPr/>
          </p:nvSpPr>
          <p:spPr>
            <a:xfrm>
              <a:off x="2754141"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5" name="Google Shape;635;p11"/>
            <p:cNvSpPr/>
            <p:nvPr/>
          </p:nvSpPr>
          <p:spPr>
            <a:xfrm>
              <a:off x="2709443"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6" name="Google Shape;636;p11"/>
            <p:cNvSpPr/>
            <p:nvPr/>
          </p:nvSpPr>
          <p:spPr>
            <a:xfrm>
              <a:off x="1978616"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7" name="Google Shape;637;p11"/>
            <p:cNvSpPr/>
            <p:nvPr/>
          </p:nvSpPr>
          <p:spPr>
            <a:xfrm>
              <a:off x="1400393"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8" name="Google Shape;638;p11"/>
            <p:cNvSpPr/>
            <p:nvPr/>
          </p:nvSpPr>
          <p:spPr>
            <a:xfrm>
              <a:off x="1978634"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9" name="Google Shape;639;p11"/>
            <p:cNvSpPr/>
            <p:nvPr/>
          </p:nvSpPr>
          <p:spPr>
            <a:xfrm>
              <a:off x="464526"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0" name="Google Shape;640;p11"/>
            <p:cNvSpPr/>
            <p:nvPr/>
          </p:nvSpPr>
          <p:spPr>
            <a:xfrm>
              <a:off x="6475260"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1" name="Google Shape;641;p11"/>
            <p:cNvSpPr/>
            <p:nvPr/>
          </p:nvSpPr>
          <p:spPr>
            <a:xfrm>
              <a:off x="2164498" y="4008896"/>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2" name="Google Shape;642;p11"/>
            <p:cNvSpPr/>
            <p:nvPr/>
          </p:nvSpPr>
          <p:spPr>
            <a:xfrm>
              <a:off x="5708716" y="4468339"/>
              <a:ext cx="53490" cy="53490"/>
            </a:xfrm>
            <a:custGeom>
              <a:avLst/>
              <a:gdLst/>
              <a:ahLst/>
              <a:cxnLst/>
              <a:rect l="l" t="t" r="r" b="b"/>
              <a:pathLst>
                <a:path w="1673" h="1673" extrusionOk="0">
                  <a:moveTo>
                    <a:pt x="852" y="1"/>
                  </a:moveTo>
                  <a:cubicBezTo>
                    <a:pt x="396" y="1"/>
                    <a:pt x="0" y="366"/>
                    <a:pt x="0" y="822"/>
                  </a:cubicBezTo>
                  <a:cubicBezTo>
                    <a:pt x="0" y="1278"/>
                    <a:pt x="396" y="1673"/>
                    <a:pt x="852" y="1673"/>
                  </a:cubicBezTo>
                  <a:cubicBezTo>
                    <a:pt x="1307" y="1673"/>
                    <a:pt x="1672" y="1278"/>
                    <a:pt x="1672" y="822"/>
                  </a:cubicBezTo>
                  <a:cubicBezTo>
                    <a:pt x="1672" y="366"/>
                    <a:pt x="1307" y="1"/>
                    <a:pt x="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3" name="Google Shape;643;p11"/>
            <p:cNvSpPr/>
            <p:nvPr/>
          </p:nvSpPr>
          <p:spPr>
            <a:xfrm>
              <a:off x="-2"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4" name="Google Shape;644;p11"/>
            <p:cNvSpPr/>
            <p:nvPr/>
          </p:nvSpPr>
          <p:spPr>
            <a:xfrm>
              <a:off x="107841"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5" name="Google Shape;645;p11"/>
            <p:cNvSpPr/>
            <p:nvPr/>
          </p:nvSpPr>
          <p:spPr>
            <a:xfrm>
              <a:off x="7972852"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6" name="Google Shape;646;p11"/>
            <p:cNvSpPr/>
            <p:nvPr/>
          </p:nvSpPr>
          <p:spPr>
            <a:xfrm>
              <a:off x="6082858" y="4168053"/>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7" name="Google Shape;647;p11"/>
            <p:cNvSpPr/>
            <p:nvPr/>
          </p:nvSpPr>
          <p:spPr>
            <a:xfrm>
              <a:off x="2757746" y="3472436"/>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8" name="Google Shape;648;p11"/>
            <p:cNvSpPr/>
            <p:nvPr/>
          </p:nvSpPr>
          <p:spPr>
            <a:xfrm>
              <a:off x="2575319"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9" name="Google Shape;649;p11"/>
            <p:cNvSpPr/>
            <p:nvPr/>
          </p:nvSpPr>
          <p:spPr>
            <a:xfrm>
              <a:off x="1612243"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0" name="Google Shape;650;p11"/>
            <p:cNvSpPr/>
            <p:nvPr/>
          </p:nvSpPr>
          <p:spPr>
            <a:xfrm>
              <a:off x="5701892" y="3502891"/>
              <a:ext cx="170094" cy="170094"/>
            </a:xfrm>
            <a:custGeom>
              <a:avLst/>
              <a:gdLst/>
              <a:ahLst/>
              <a:cxnLst/>
              <a:rect l="l" t="t" r="r" b="b"/>
              <a:pathLst>
                <a:path w="5320" h="5320" extrusionOk="0">
                  <a:moveTo>
                    <a:pt x="2675" y="1"/>
                  </a:moveTo>
                  <a:cubicBezTo>
                    <a:pt x="1186" y="1"/>
                    <a:pt x="0" y="1156"/>
                    <a:pt x="0" y="2645"/>
                  </a:cubicBezTo>
                  <a:cubicBezTo>
                    <a:pt x="0" y="4134"/>
                    <a:pt x="1186" y="5320"/>
                    <a:pt x="2675" y="5320"/>
                  </a:cubicBezTo>
                  <a:cubicBezTo>
                    <a:pt x="4134" y="5320"/>
                    <a:pt x="5320" y="4134"/>
                    <a:pt x="5320" y="2645"/>
                  </a:cubicBezTo>
                  <a:cubicBezTo>
                    <a:pt x="5320" y="1156"/>
                    <a:pt x="410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1" name="Google Shape;651;p11"/>
            <p:cNvSpPr/>
            <p:nvPr/>
          </p:nvSpPr>
          <p:spPr>
            <a:xfrm>
              <a:off x="7862241" y="3546629"/>
              <a:ext cx="170126" cy="170094"/>
            </a:xfrm>
            <a:custGeom>
              <a:avLst/>
              <a:gdLst/>
              <a:ahLst/>
              <a:cxnLst/>
              <a:rect l="l" t="t" r="r" b="b"/>
              <a:pathLst>
                <a:path w="5321" h="5320" extrusionOk="0">
                  <a:moveTo>
                    <a:pt x="2645" y="0"/>
                  </a:moveTo>
                  <a:cubicBezTo>
                    <a:pt x="1156" y="0"/>
                    <a:pt x="1" y="1155"/>
                    <a:pt x="1" y="2645"/>
                  </a:cubicBezTo>
                  <a:cubicBezTo>
                    <a:pt x="1" y="4134"/>
                    <a:pt x="1156" y="5320"/>
                    <a:pt x="2645" y="5320"/>
                  </a:cubicBezTo>
                  <a:cubicBezTo>
                    <a:pt x="4135" y="5320"/>
                    <a:pt x="5320" y="4134"/>
                    <a:pt x="5320" y="2645"/>
                  </a:cubicBezTo>
                  <a:cubicBezTo>
                    <a:pt x="5320" y="121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2" name="Google Shape;652;p11"/>
            <p:cNvSpPr/>
            <p:nvPr/>
          </p:nvSpPr>
          <p:spPr>
            <a:xfrm>
              <a:off x="4339398" y="4546384"/>
              <a:ext cx="187615" cy="169518"/>
            </a:xfrm>
            <a:custGeom>
              <a:avLst/>
              <a:gdLst/>
              <a:ahLst/>
              <a:cxnLst/>
              <a:rect l="l" t="t" r="r" b="b"/>
              <a:pathLst>
                <a:path w="5868" h="5302" extrusionOk="0">
                  <a:moveTo>
                    <a:pt x="2935" y="0"/>
                  </a:moveTo>
                  <a:cubicBezTo>
                    <a:pt x="2719" y="0"/>
                    <a:pt x="2499" y="27"/>
                    <a:pt x="2281" y="83"/>
                  </a:cubicBezTo>
                  <a:cubicBezTo>
                    <a:pt x="852" y="417"/>
                    <a:pt x="1" y="1876"/>
                    <a:pt x="335" y="3274"/>
                  </a:cubicBezTo>
                  <a:cubicBezTo>
                    <a:pt x="644" y="4484"/>
                    <a:pt x="1717" y="5302"/>
                    <a:pt x="2906" y="5302"/>
                  </a:cubicBezTo>
                  <a:cubicBezTo>
                    <a:pt x="3120" y="5302"/>
                    <a:pt x="3339" y="5275"/>
                    <a:pt x="3557" y="5220"/>
                  </a:cubicBezTo>
                  <a:cubicBezTo>
                    <a:pt x="4986" y="4885"/>
                    <a:pt x="5867" y="3426"/>
                    <a:pt x="5503" y="1998"/>
                  </a:cubicBezTo>
                  <a:cubicBezTo>
                    <a:pt x="5219" y="814"/>
                    <a:pt x="4130" y="0"/>
                    <a:pt x="29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3" name="Google Shape;653;p11"/>
            <p:cNvSpPr/>
            <p:nvPr/>
          </p:nvSpPr>
          <p:spPr>
            <a:xfrm>
              <a:off x="7261464"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4" name="Google Shape;654;p11"/>
            <p:cNvSpPr/>
            <p:nvPr/>
          </p:nvSpPr>
          <p:spPr>
            <a:xfrm>
              <a:off x="3251949" y="4411972"/>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5" name="Google Shape;655;p11"/>
            <p:cNvSpPr/>
            <p:nvPr/>
          </p:nvSpPr>
          <p:spPr>
            <a:xfrm>
              <a:off x="5225522" y="1183396"/>
              <a:ext cx="87477" cy="87509"/>
            </a:xfrm>
            <a:custGeom>
              <a:avLst/>
              <a:gdLst/>
              <a:ahLst/>
              <a:cxnLst/>
              <a:rect l="l" t="t" r="r" b="b"/>
              <a:pathLst>
                <a:path w="2736" h="2737" extrusionOk="0">
                  <a:moveTo>
                    <a:pt x="1368" y="0"/>
                  </a:moveTo>
                  <a:cubicBezTo>
                    <a:pt x="608" y="0"/>
                    <a:pt x="0" y="608"/>
                    <a:pt x="0" y="1368"/>
                  </a:cubicBezTo>
                  <a:cubicBezTo>
                    <a:pt x="0" y="2128"/>
                    <a:pt x="608" y="2736"/>
                    <a:pt x="1368" y="2736"/>
                  </a:cubicBezTo>
                  <a:cubicBezTo>
                    <a:pt x="1386" y="2736"/>
                    <a:pt x="1403" y="2737"/>
                    <a:pt x="1420" y="2737"/>
                  </a:cubicBezTo>
                  <a:cubicBezTo>
                    <a:pt x="2156" y="2737"/>
                    <a:pt x="2736" y="2110"/>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6" name="Google Shape;656;p11"/>
            <p:cNvSpPr/>
            <p:nvPr/>
          </p:nvSpPr>
          <p:spPr>
            <a:xfrm>
              <a:off x="2170067"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7" name="Google Shape;657;p11"/>
            <p:cNvSpPr/>
            <p:nvPr/>
          </p:nvSpPr>
          <p:spPr>
            <a:xfrm>
              <a:off x="5249001" y="3855676"/>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8" name="Google Shape;658;p11"/>
            <p:cNvSpPr/>
            <p:nvPr/>
          </p:nvSpPr>
          <p:spPr>
            <a:xfrm>
              <a:off x="8588003"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9" name="Google Shape;659;p11"/>
            <p:cNvSpPr/>
            <p:nvPr/>
          </p:nvSpPr>
          <p:spPr>
            <a:xfrm>
              <a:off x="5332624" y="4921230"/>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39"/>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0" name="Google Shape;660;p11"/>
            <p:cNvSpPr/>
            <p:nvPr/>
          </p:nvSpPr>
          <p:spPr>
            <a:xfrm>
              <a:off x="4657158" y="3864404"/>
              <a:ext cx="87509" cy="87509"/>
            </a:xfrm>
            <a:custGeom>
              <a:avLst/>
              <a:gdLst/>
              <a:ahLst/>
              <a:cxnLst/>
              <a:rect l="l" t="t" r="r" b="b"/>
              <a:pathLst>
                <a:path w="2737" h="2737" extrusionOk="0">
                  <a:moveTo>
                    <a:pt x="1369" y="1"/>
                  </a:moveTo>
                  <a:cubicBezTo>
                    <a:pt x="609" y="1"/>
                    <a:pt x="1" y="609"/>
                    <a:pt x="1" y="1369"/>
                  </a:cubicBezTo>
                  <a:cubicBezTo>
                    <a:pt x="1" y="2128"/>
                    <a:pt x="609" y="2736"/>
                    <a:pt x="1369" y="2736"/>
                  </a:cubicBezTo>
                  <a:cubicBezTo>
                    <a:pt x="2129" y="2736"/>
                    <a:pt x="2737" y="2128"/>
                    <a:pt x="2737" y="1369"/>
                  </a:cubicBezTo>
                  <a:cubicBezTo>
                    <a:pt x="2737" y="639"/>
                    <a:pt x="2129" y="1"/>
                    <a:pt x="1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1" name="Google Shape;661;p11"/>
            <p:cNvSpPr/>
            <p:nvPr/>
          </p:nvSpPr>
          <p:spPr>
            <a:xfrm>
              <a:off x="528663"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2" name="Google Shape;662;p11"/>
            <p:cNvSpPr/>
            <p:nvPr/>
          </p:nvSpPr>
          <p:spPr>
            <a:xfrm>
              <a:off x="7500554" y="2393939"/>
              <a:ext cx="87477" cy="87509"/>
            </a:xfrm>
            <a:custGeom>
              <a:avLst/>
              <a:gdLst/>
              <a:ahLst/>
              <a:cxnLst/>
              <a:rect l="l" t="t" r="r" b="b"/>
              <a:pathLst>
                <a:path w="2736" h="2737" extrusionOk="0">
                  <a:moveTo>
                    <a:pt x="1368" y="1"/>
                  </a:moveTo>
                  <a:cubicBezTo>
                    <a:pt x="608" y="1"/>
                    <a:pt x="0" y="609"/>
                    <a:pt x="0" y="1369"/>
                  </a:cubicBezTo>
                  <a:cubicBezTo>
                    <a:pt x="0" y="2128"/>
                    <a:pt x="608" y="2736"/>
                    <a:pt x="1368" y="2736"/>
                  </a:cubicBezTo>
                  <a:cubicBezTo>
                    <a:pt x="2128" y="2736"/>
                    <a:pt x="2736" y="2128"/>
                    <a:pt x="2736" y="1369"/>
                  </a:cubicBezTo>
                  <a:cubicBezTo>
                    <a:pt x="2736" y="60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3" name="Google Shape;663;p11"/>
            <p:cNvSpPr/>
            <p:nvPr/>
          </p:nvSpPr>
          <p:spPr>
            <a:xfrm>
              <a:off x="3905979" y="4581074"/>
              <a:ext cx="50549" cy="50580"/>
            </a:xfrm>
            <a:custGeom>
              <a:avLst/>
              <a:gdLst/>
              <a:ahLst/>
              <a:cxnLst/>
              <a:rect l="l" t="t" r="r" b="b"/>
              <a:pathLst>
                <a:path w="1581" h="1582" extrusionOk="0">
                  <a:moveTo>
                    <a:pt x="791" y="1"/>
                  </a:moveTo>
                  <a:cubicBezTo>
                    <a:pt x="365" y="1"/>
                    <a:pt x="0" y="366"/>
                    <a:pt x="0" y="791"/>
                  </a:cubicBezTo>
                  <a:cubicBezTo>
                    <a:pt x="0" y="1247"/>
                    <a:pt x="365" y="1581"/>
                    <a:pt x="791" y="1581"/>
                  </a:cubicBezTo>
                  <a:cubicBezTo>
                    <a:pt x="1247" y="1581"/>
                    <a:pt x="1581" y="1247"/>
                    <a:pt x="1581" y="791"/>
                  </a:cubicBezTo>
                  <a:cubicBezTo>
                    <a:pt x="1581" y="366"/>
                    <a:pt x="1247" y="1"/>
                    <a:pt x="7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4" name="Google Shape;664;p11"/>
            <p:cNvSpPr/>
            <p:nvPr/>
          </p:nvSpPr>
          <p:spPr>
            <a:xfrm>
              <a:off x="1293727"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5" name="Google Shape;665;p11"/>
            <p:cNvSpPr/>
            <p:nvPr/>
          </p:nvSpPr>
          <p:spPr>
            <a:xfrm>
              <a:off x="1366625"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6" name="Google Shape;666;p11"/>
            <p:cNvSpPr/>
            <p:nvPr/>
          </p:nvSpPr>
          <p:spPr>
            <a:xfrm>
              <a:off x="5891187" y="955048"/>
              <a:ext cx="94319" cy="88660"/>
            </a:xfrm>
            <a:custGeom>
              <a:avLst/>
              <a:gdLst/>
              <a:ahLst/>
              <a:cxnLst/>
              <a:rect l="l" t="t" r="r" b="b"/>
              <a:pathLst>
                <a:path w="2950" h="2773" extrusionOk="0">
                  <a:moveTo>
                    <a:pt x="1471" y="1"/>
                  </a:moveTo>
                  <a:cubicBezTo>
                    <a:pt x="805" y="1"/>
                    <a:pt x="228" y="462"/>
                    <a:pt x="92" y="1144"/>
                  </a:cubicBezTo>
                  <a:cubicBezTo>
                    <a:pt x="1" y="1904"/>
                    <a:pt x="518" y="2633"/>
                    <a:pt x="1247" y="2755"/>
                  </a:cubicBezTo>
                  <a:cubicBezTo>
                    <a:pt x="1322" y="2767"/>
                    <a:pt x="1395" y="2773"/>
                    <a:pt x="1468" y="2773"/>
                  </a:cubicBezTo>
                  <a:cubicBezTo>
                    <a:pt x="2133" y="2773"/>
                    <a:pt x="2691" y="2285"/>
                    <a:pt x="2828" y="1600"/>
                  </a:cubicBezTo>
                  <a:cubicBezTo>
                    <a:pt x="2949" y="840"/>
                    <a:pt x="2463" y="171"/>
                    <a:pt x="1703" y="19"/>
                  </a:cubicBezTo>
                  <a:cubicBezTo>
                    <a:pt x="1625" y="7"/>
                    <a:pt x="1547"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7" name="Google Shape;667;p11"/>
            <p:cNvSpPr/>
            <p:nvPr/>
          </p:nvSpPr>
          <p:spPr>
            <a:xfrm>
              <a:off x="7016587"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8" name="Google Shape;668;p11"/>
            <p:cNvSpPr/>
            <p:nvPr/>
          </p:nvSpPr>
          <p:spPr>
            <a:xfrm>
              <a:off x="8102117" y="3232993"/>
              <a:ext cx="94287" cy="88468"/>
            </a:xfrm>
            <a:custGeom>
              <a:avLst/>
              <a:gdLst/>
              <a:ahLst/>
              <a:cxnLst/>
              <a:rect l="l" t="t" r="r" b="b"/>
              <a:pathLst>
                <a:path w="2949" h="2767" extrusionOk="0">
                  <a:moveTo>
                    <a:pt x="1470" y="1"/>
                  </a:moveTo>
                  <a:cubicBezTo>
                    <a:pt x="804" y="1"/>
                    <a:pt x="228" y="463"/>
                    <a:pt x="91" y="1144"/>
                  </a:cubicBezTo>
                  <a:cubicBezTo>
                    <a:pt x="0" y="1904"/>
                    <a:pt x="486" y="2603"/>
                    <a:pt x="1246" y="2755"/>
                  </a:cubicBezTo>
                  <a:cubicBezTo>
                    <a:pt x="1308" y="2763"/>
                    <a:pt x="1368" y="2766"/>
                    <a:pt x="1428" y="2766"/>
                  </a:cubicBezTo>
                  <a:cubicBezTo>
                    <a:pt x="2111" y="2766"/>
                    <a:pt x="2687" y="2299"/>
                    <a:pt x="2827" y="1600"/>
                  </a:cubicBezTo>
                  <a:cubicBezTo>
                    <a:pt x="2948" y="840"/>
                    <a:pt x="2462" y="172"/>
                    <a:pt x="1702" y="20"/>
                  </a:cubicBezTo>
                  <a:cubicBezTo>
                    <a:pt x="1624" y="7"/>
                    <a:pt x="1546" y="1"/>
                    <a:pt x="14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9" name="Google Shape;669;p11"/>
            <p:cNvSpPr/>
            <p:nvPr/>
          </p:nvSpPr>
          <p:spPr>
            <a:xfrm>
              <a:off x="8736707"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0" name="Google Shape;670;p11"/>
            <p:cNvSpPr/>
            <p:nvPr/>
          </p:nvSpPr>
          <p:spPr>
            <a:xfrm>
              <a:off x="6358656"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1" name="Google Shape;671;p11"/>
            <p:cNvSpPr/>
            <p:nvPr/>
          </p:nvSpPr>
          <p:spPr>
            <a:xfrm>
              <a:off x="3643360" y="1201972"/>
              <a:ext cx="54449" cy="50357"/>
            </a:xfrm>
            <a:custGeom>
              <a:avLst/>
              <a:gdLst/>
              <a:ahLst/>
              <a:cxnLst/>
              <a:rect l="l" t="t" r="r" b="b"/>
              <a:pathLst>
                <a:path w="1703" h="1575" extrusionOk="0">
                  <a:moveTo>
                    <a:pt x="851" y="1"/>
                  </a:moveTo>
                  <a:cubicBezTo>
                    <a:pt x="481" y="1"/>
                    <a:pt x="145" y="281"/>
                    <a:pt x="92" y="655"/>
                  </a:cubicBezTo>
                  <a:cubicBezTo>
                    <a:pt x="1" y="1081"/>
                    <a:pt x="305" y="1476"/>
                    <a:pt x="730" y="1567"/>
                  </a:cubicBezTo>
                  <a:cubicBezTo>
                    <a:pt x="764" y="1572"/>
                    <a:pt x="798" y="1575"/>
                    <a:pt x="833" y="1575"/>
                  </a:cubicBezTo>
                  <a:cubicBezTo>
                    <a:pt x="1196" y="1575"/>
                    <a:pt x="1559" y="1290"/>
                    <a:pt x="1642" y="929"/>
                  </a:cubicBezTo>
                  <a:cubicBezTo>
                    <a:pt x="1703" y="503"/>
                    <a:pt x="1399" y="78"/>
                    <a:pt x="1004" y="17"/>
                  </a:cubicBezTo>
                  <a:cubicBezTo>
                    <a:pt x="952" y="6"/>
                    <a:pt x="901" y="1"/>
                    <a:pt x="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2" name="Google Shape;672;p11"/>
            <p:cNvSpPr/>
            <p:nvPr/>
          </p:nvSpPr>
          <p:spPr>
            <a:xfrm>
              <a:off x="790070"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3" name="Google Shape;673;p11"/>
            <p:cNvSpPr/>
            <p:nvPr/>
          </p:nvSpPr>
          <p:spPr>
            <a:xfrm>
              <a:off x="4112954" y="4043162"/>
              <a:ext cx="66119" cy="63465"/>
            </a:xfrm>
            <a:custGeom>
              <a:avLst/>
              <a:gdLst/>
              <a:ahLst/>
              <a:cxnLst/>
              <a:rect l="l" t="t" r="r" b="b"/>
              <a:pathLst>
                <a:path w="2068" h="1985" extrusionOk="0">
                  <a:moveTo>
                    <a:pt x="1065" y="1"/>
                  </a:moveTo>
                  <a:cubicBezTo>
                    <a:pt x="571" y="1"/>
                    <a:pt x="118" y="358"/>
                    <a:pt x="31" y="884"/>
                  </a:cubicBezTo>
                  <a:cubicBezTo>
                    <a:pt x="0" y="1401"/>
                    <a:pt x="365" y="1887"/>
                    <a:pt x="912" y="1978"/>
                  </a:cubicBezTo>
                  <a:cubicBezTo>
                    <a:pt x="954" y="1983"/>
                    <a:pt x="996" y="1985"/>
                    <a:pt x="1037" y="1985"/>
                  </a:cubicBezTo>
                  <a:cubicBezTo>
                    <a:pt x="1558" y="1985"/>
                    <a:pt x="1978" y="1632"/>
                    <a:pt x="2006" y="1097"/>
                  </a:cubicBezTo>
                  <a:cubicBezTo>
                    <a:pt x="2067" y="580"/>
                    <a:pt x="1672" y="63"/>
                    <a:pt x="1125" y="3"/>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4" name="Google Shape;674;p11"/>
            <p:cNvSpPr/>
            <p:nvPr/>
          </p:nvSpPr>
          <p:spPr>
            <a:xfrm>
              <a:off x="2491004" y="4341952"/>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5" name="Google Shape;675;p11"/>
            <p:cNvSpPr/>
            <p:nvPr/>
          </p:nvSpPr>
          <p:spPr>
            <a:xfrm>
              <a:off x="3552235" y="4064942"/>
              <a:ext cx="37919" cy="35202"/>
            </a:xfrm>
            <a:custGeom>
              <a:avLst/>
              <a:gdLst/>
              <a:ahLst/>
              <a:cxnLst/>
              <a:rect l="l" t="t" r="r" b="b"/>
              <a:pathLst>
                <a:path w="1186" h="1101" extrusionOk="0">
                  <a:moveTo>
                    <a:pt x="611" y="1"/>
                  </a:moveTo>
                  <a:cubicBezTo>
                    <a:pt x="331" y="1"/>
                    <a:pt x="90" y="206"/>
                    <a:pt x="61" y="490"/>
                  </a:cubicBezTo>
                  <a:cubicBezTo>
                    <a:pt x="0" y="794"/>
                    <a:pt x="244" y="1068"/>
                    <a:pt x="547" y="1098"/>
                  </a:cubicBezTo>
                  <a:cubicBezTo>
                    <a:pt x="567" y="1100"/>
                    <a:pt x="586" y="1101"/>
                    <a:pt x="605" y="1101"/>
                  </a:cubicBezTo>
                  <a:cubicBezTo>
                    <a:pt x="885" y="1101"/>
                    <a:pt x="1127" y="896"/>
                    <a:pt x="1155" y="612"/>
                  </a:cubicBezTo>
                  <a:cubicBezTo>
                    <a:pt x="1186" y="308"/>
                    <a:pt x="973" y="34"/>
                    <a:pt x="669" y="4"/>
                  </a:cubicBezTo>
                  <a:cubicBezTo>
                    <a:pt x="650" y="2"/>
                    <a:pt x="630" y="1"/>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6" name="Google Shape;676;p11"/>
            <p:cNvSpPr/>
            <p:nvPr/>
          </p:nvSpPr>
          <p:spPr>
            <a:xfrm>
              <a:off x="8284808"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7" name="Google Shape;677;p11"/>
            <p:cNvSpPr/>
            <p:nvPr/>
          </p:nvSpPr>
          <p:spPr>
            <a:xfrm>
              <a:off x="992381" y="25023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8" name="Google Shape;678;p11"/>
            <p:cNvSpPr/>
            <p:nvPr/>
          </p:nvSpPr>
          <p:spPr>
            <a:xfrm>
              <a:off x="8779454"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9" name="Google Shape;679;p11"/>
            <p:cNvSpPr/>
            <p:nvPr/>
          </p:nvSpPr>
          <p:spPr>
            <a:xfrm>
              <a:off x="6482291" y="4361295"/>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0" name="Google Shape;680;p11"/>
            <p:cNvSpPr/>
            <p:nvPr/>
          </p:nvSpPr>
          <p:spPr>
            <a:xfrm>
              <a:off x="6881974" y="1976957"/>
              <a:ext cx="364455" cy="330947"/>
            </a:xfrm>
            <a:custGeom>
              <a:avLst/>
              <a:gdLst/>
              <a:ahLst/>
              <a:cxnLst/>
              <a:rect l="l" t="t" r="r" b="b"/>
              <a:pathLst>
                <a:path w="11399" h="10351" extrusionOk="0">
                  <a:moveTo>
                    <a:pt x="6019" y="3215"/>
                  </a:moveTo>
                  <a:lnTo>
                    <a:pt x="6231" y="4005"/>
                  </a:lnTo>
                  <a:lnTo>
                    <a:pt x="5867" y="4492"/>
                  </a:lnTo>
                  <a:lnTo>
                    <a:pt x="5624" y="3945"/>
                  </a:lnTo>
                  <a:lnTo>
                    <a:pt x="6019" y="3215"/>
                  </a:lnTo>
                  <a:close/>
                  <a:moveTo>
                    <a:pt x="4347" y="4005"/>
                  </a:moveTo>
                  <a:lnTo>
                    <a:pt x="4955" y="4157"/>
                  </a:lnTo>
                  <a:lnTo>
                    <a:pt x="5168" y="4735"/>
                  </a:lnTo>
                  <a:lnTo>
                    <a:pt x="4864" y="4704"/>
                  </a:lnTo>
                  <a:lnTo>
                    <a:pt x="4347" y="4005"/>
                  </a:lnTo>
                  <a:close/>
                  <a:moveTo>
                    <a:pt x="7417" y="4431"/>
                  </a:moveTo>
                  <a:lnTo>
                    <a:pt x="6687" y="4978"/>
                  </a:lnTo>
                  <a:lnTo>
                    <a:pt x="6383" y="4917"/>
                  </a:lnTo>
                  <a:lnTo>
                    <a:pt x="6779" y="4431"/>
                  </a:lnTo>
                  <a:close/>
                  <a:moveTo>
                    <a:pt x="4803" y="5434"/>
                  </a:moveTo>
                  <a:lnTo>
                    <a:pt x="5076" y="5464"/>
                  </a:lnTo>
                  <a:lnTo>
                    <a:pt x="4712" y="5951"/>
                  </a:lnTo>
                  <a:lnTo>
                    <a:pt x="4073" y="5951"/>
                  </a:lnTo>
                  <a:lnTo>
                    <a:pt x="4803" y="5434"/>
                  </a:lnTo>
                  <a:close/>
                  <a:moveTo>
                    <a:pt x="6262" y="5647"/>
                  </a:moveTo>
                  <a:lnTo>
                    <a:pt x="6566" y="5677"/>
                  </a:lnTo>
                  <a:lnTo>
                    <a:pt x="7113" y="6376"/>
                  </a:lnTo>
                  <a:lnTo>
                    <a:pt x="6505" y="6224"/>
                  </a:lnTo>
                  <a:lnTo>
                    <a:pt x="6262" y="5647"/>
                  </a:lnTo>
                  <a:close/>
                  <a:moveTo>
                    <a:pt x="5593" y="5920"/>
                  </a:moveTo>
                  <a:lnTo>
                    <a:pt x="5806" y="6498"/>
                  </a:lnTo>
                  <a:lnTo>
                    <a:pt x="5441" y="7197"/>
                  </a:lnTo>
                  <a:lnTo>
                    <a:pt x="5198" y="6407"/>
                  </a:lnTo>
                  <a:lnTo>
                    <a:pt x="5593" y="5920"/>
                  </a:lnTo>
                  <a:close/>
                  <a:moveTo>
                    <a:pt x="3722" y="1"/>
                  </a:moveTo>
                  <a:cubicBezTo>
                    <a:pt x="3678" y="1"/>
                    <a:pt x="3633" y="8"/>
                    <a:pt x="3587" y="24"/>
                  </a:cubicBezTo>
                  <a:cubicBezTo>
                    <a:pt x="3374" y="115"/>
                    <a:pt x="3313" y="297"/>
                    <a:pt x="3374" y="479"/>
                  </a:cubicBezTo>
                  <a:lnTo>
                    <a:pt x="3891" y="1665"/>
                  </a:lnTo>
                  <a:lnTo>
                    <a:pt x="3283" y="1391"/>
                  </a:lnTo>
                  <a:cubicBezTo>
                    <a:pt x="3230" y="1376"/>
                    <a:pt x="3179" y="1369"/>
                    <a:pt x="3130" y="1369"/>
                  </a:cubicBezTo>
                  <a:cubicBezTo>
                    <a:pt x="2985" y="1369"/>
                    <a:pt x="2865" y="1437"/>
                    <a:pt x="2797" y="1574"/>
                  </a:cubicBezTo>
                  <a:cubicBezTo>
                    <a:pt x="2736" y="1786"/>
                    <a:pt x="2797" y="1969"/>
                    <a:pt x="3010" y="2030"/>
                  </a:cubicBezTo>
                  <a:lnTo>
                    <a:pt x="4256" y="2577"/>
                  </a:lnTo>
                  <a:lnTo>
                    <a:pt x="4590" y="3397"/>
                  </a:lnTo>
                  <a:lnTo>
                    <a:pt x="3526" y="3093"/>
                  </a:lnTo>
                  <a:cubicBezTo>
                    <a:pt x="3492" y="3087"/>
                    <a:pt x="3458" y="3083"/>
                    <a:pt x="3425" y="3083"/>
                  </a:cubicBezTo>
                  <a:cubicBezTo>
                    <a:pt x="3311" y="3083"/>
                    <a:pt x="3209" y="3128"/>
                    <a:pt x="3162" y="3245"/>
                  </a:cubicBezTo>
                  <a:cubicBezTo>
                    <a:pt x="3070" y="3367"/>
                    <a:pt x="3070" y="3549"/>
                    <a:pt x="3162" y="3671"/>
                  </a:cubicBezTo>
                  <a:lnTo>
                    <a:pt x="3861" y="4613"/>
                  </a:lnTo>
                  <a:lnTo>
                    <a:pt x="2736" y="4461"/>
                  </a:lnTo>
                  <a:lnTo>
                    <a:pt x="1885" y="3367"/>
                  </a:lnTo>
                  <a:cubicBezTo>
                    <a:pt x="1832" y="3278"/>
                    <a:pt x="1727" y="3231"/>
                    <a:pt x="1619" y="3231"/>
                  </a:cubicBezTo>
                  <a:cubicBezTo>
                    <a:pt x="1541" y="3231"/>
                    <a:pt x="1462" y="3255"/>
                    <a:pt x="1399" y="3306"/>
                  </a:cubicBezTo>
                  <a:cubicBezTo>
                    <a:pt x="1247" y="3397"/>
                    <a:pt x="1216" y="3641"/>
                    <a:pt x="1338" y="3793"/>
                  </a:cubicBezTo>
                  <a:lnTo>
                    <a:pt x="1703" y="4309"/>
                  </a:lnTo>
                  <a:lnTo>
                    <a:pt x="456" y="4127"/>
                  </a:lnTo>
                  <a:cubicBezTo>
                    <a:pt x="441" y="4124"/>
                    <a:pt x="425" y="4123"/>
                    <a:pt x="408" y="4123"/>
                  </a:cubicBezTo>
                  <a:cubicBezTo>
                    <a:pt x="238" y="4123"/>
                    <a:pt x="59" y="4264"/>
                    <a:pt x="31" y="4431"/>
                  </a:cubicBezTo>
                  <a:cubicBezTo>
                    <a:pt x="0" y="4613"/>
                    <a:pt x="152" y="4826"/>
                    <a:pt x="335" y="4856"/>
                  </a:cubicBezTo>
                  <a:lnTo>
                    <a:pt x="1581" y="5039"/>
                  </a:lnTo>
                  <a:lnTo>
                    <a:pt x="1064" y="5434"/>
                  </a:lnTo>
                  <a:cubicBezTo>
                    <a:pt x="912" y="5525"/>
                    <a:pt x="882" y="5768"/>
                    <a:pt x="973" y="5920"/>
                  </a:cubicBezTo>
                  <a:cubicBezTo>
                    <a:pt x="1059" y="5985"/>
                    <a:pt x="1160" y="6049"/>
                    <a:pt x="1266" y="6049"/>
                  </a:cubicBezTo>
                  <a:cubicBezTo>
                    <a:pt x="1310" y="6049"/>
                    <a:pt x="1354" y="6038"/>
                    <a:pt x="1399" y="6011"/>
                  </a:cubicBezTo>
                  <a:cubicBezTo>
                    <a:pt x="1429" y="6011"/>
                    <a:pt x="1429" y="5981"/>
                    <a:pt x="1490" y="5981"/>
                  </a:cubicBezTo>
                  <a:lnTo>
                    <a:pt x="2584" y="5160"/>
                  </a:lnTo>
                  <a:lnTo>
                    <a:pt x="3709" y="5312"/>
                  </a:lnTo>
                  <a:lnTo>
                    <a:pt x="2766" y="6042"/>
                  </a:lnTo>
                  <a:cubicBezTo>
                    <a:pt x="2645" y="6103"/>
                    <a:pt x="2584" y="6285"/>
                    <a:pt x="2645" y="6407"/>
                  </a:cubicBezTo>
                  <a:cubicBezTo>
                    <a:pt x="2706" y="6559"/>
                    <a:pt x="2858" y="6650"/>
                    <a:pt x="3010" y="6650"/>
                  </a:cubicBezTo>
                  <a:lnTo>
                    <a:pt x="4104" y="6650"/>
                  </a:lnTo>
                  <a:lnTo>
                    <a:pt x="3526" y="7349"/>
                  </a:lnTo>
                  <a:lnTo>
                    <a:pt x="2158" y="7501"/>
                  </a:lnTo>
                  <a:cubicBezTo>
                    <a:pt x="1976" y="7562"/>
                    <a:pt x="1824" y="7714"/>
                    <a:pt x="1854" y="7896"/>
                  </a:cubicBezTo>
                  <a:cubicBezTo>
                    <a:pt x="1882" y="8063"/>
                    <a:pt x="2011" y="8204"/>
                    <a:pt x="2196" y="8204"/>
                  </a:cubicBezTo>
                  <a:cubicBezTo>
                    <a:pt x="2213" y="8204"/>
                    <a:pt x="2231" y="8203"/>
                    <a:pt x="2250" y="8200"/>
                  </a:cubicBezTo>
                  <a:lnTo>
                    <a:pt x="2888" y="8109"/>
                  </a:lnTo>
                  <a:lnTo>
                    <a:pt x="2098" y="9142"/>
                  </a:lnTo>
                  <a:cubicBezTo>
                    <a:pt x="1976" y="9294"/>
                    <a:pt x="2006" y="9537"/>
                    <a:pt x="2158" y="9629"/>
                  </a:cubicBezTo>
                  <a:cubicBezTo>
                    <a:pt x="2237" y="9687"/>
                    <a:pt x="2315" y="9721"/>
                    <a:pt x="2386" y="9721"/>
                  </a:cubicBezTo>
                  <a:cubicBezTo>
                    <a:pt x="2424" y="9721"/>
                    <a:pt x="2460" y="9711"/>
                    <a:pt x="2493" y="9689"/>
                  </a:cubicBezTo>
                  <a:cubicBezTo>
                    <a:pt x="2554" y="9629"/>
                    <a:pt x="2614" y="9598"/>
                    <a:pt x="2645" y="9568"/>
                  </a:cubicBezTo>
                  <a:lnTo>
                    <a:pt x="3465" y="8534"/>
                  </a:lnTo>
                  <a:lnTo>
                    <a:pt x="3526" y="9173"/>
                  </a:lnTo>
                  <a:cubicBezTo>
                    <a:pt x="3552" y="9353"/>
                    <a:pt x="3666" y="9490"/>
                    <a:pt x="3829" y="9490"/>
                  </a:cubicBezTo>
                  <a:cubicBezTo>
                    <a:pt x="3859" y="9490"/>
                    <a:pt x="3889" y="9486"/>
                    <a:pt x="3921" y="9477"/>
                  </a:cubicBezTo>
                  <a:cubicBezTo>
                    <a:pt x="3952" y="9477"/>
                    <a:pt x="3982" y="9477"/>
                    <a:pt x="3982" y="9446"/>
                  </a:cubicBezTo>
                  <a:cubicBezTo>
                    <a:pt x="4134" y="9385"/>
                    <a:pt x="4225" y="9233"/>
                    <a:pt x="4225" y="9081"/>
                  </a:cubicBezTo>
                  <a:lnTo>
                    <a:pt x="4073" y="7714"/>
                  </a:lnTo>
                  <a:lnTo>
                    <a:pt x="4651" y="6984"/>
                  </a:lnTo>
                  <a:lnTo>
                    <a:pt x="4924" y="8048"/>
                  </a:lnTo>
                  <a:cubicBezTo>
                    <a:pt x="4985" y="8200"/>
                    <a:pt x="5076" y="8261"/>
                    <a:pt x="5228" y="8322"/>
                  </a:cubicBezTo>
                  <a:cubicBezTo>
                    <a:pt x="5249" y="8326"/>
                    <a:pt x="5269" y="8327"/>
                    <a:pt x="5288" y="8327"/>
                  </a:cubicBezTo>
                  <a:cubicBezTo>
                    <a:pt x="5412" y="8327"/>
                    <a:pt x="5514" y="8248"/>
                    <a:pt x="5593" y="8170"/>
                  </a:cubicBezTo>
                  <a:lnTo>
                    <a:pt x="6140" y="7197"/>
                  </a:lnTo>
                  <a:lnTo>
                    <a:pt x="6505" y="8048"/>
                  </a:lnTo>
                  <a:lnTo>
                    <a:pt x="5958" y="9294"/>
                  </a:lnTo>
                  <a:cubicBezTo>
                    <a:pt x="5897" y="9477"/>
                    <a:pt x="5958" y="9689"/>
                    <a:pt x="6140" y="9750"/>
                  </a:cubicBezTo>
                  <a:cubicBezTo>
                    <a:pt x="6197" y="9775"/>
                    <a:pt x="6252" y="9786"/>
                    <a:pt x="6303" y="9786"/>
                  </a:cubicBezTo>
                  <a:cubicBezTo>
                    <a:pt x="6442" y="9786"/>
                    <a:pt x="6552" y="9701"/>
                    <a:pt x="6596" y="9568"/>
                  </a:cubicBezTo>
                  <a:lnTo>
                    <a:pt x="6870" y="8960"/>
                  </a:lnTo>
                  <a:lnTo>
                    <a:pt x="7356" y="10145"/>
                  </a:lnTo>
                  <a:cubicBezTo>
                    <a:pt x="7425" y="10282"/>
                    <a:pt x="7544" y="10350"/>
                    <a:pt x="7690" y="10350"/>
                  </a:cubicBezTo>
                  <a:cubicBezTo>
                    <a:pt x="7738" y="10350"/>
                    <a:pt x="7789" y="10343"/>
                    <a:pt x="7842" y="10328"/>
                  </a:cubicBezTo>
                  <a:cubicBezTo>
                    <a:pt x="8025" y="10236"/>
                    <a:pt x="8086" y="10054"/>
                    <a:pt x="8025" y="9872"/>
                  </a:cubicBezTo>
                  <a:lnTo>
                    <a:pt x="7538" y="8686"/>
                  </a:lnTo>
                  <a:lnTo>
                    <a:pt x="8146" y="8960"/>
                  </a:lnTo>
                  <a:cubicBezTo>
                    <a:pt x="8177" y="8975"/>
                    <a:pt x="8222" y="8983"/>
                    <a:pt x="8268" y="8983"/>
                  </a:cubicBezTo>
                  <a:cubicBezTo>
                    <a:pt x="8314" y="8983"/>
                    <a:pt x="8359" y="8975"/>
                    <a:pt x="8390" y="8960"/>
                  </a:cubicBezTo>
                  <a:cubicBezTo>
                    <a:pt x="8481" y="8929"/>
                    <a:pt x="8542" y="8838"/>
                    <a:pt x="8602" y="8777"/>
                  </a:cubicBezTo>
                  <a:cubicBezTo>
                    <a:pt x="8663" y="8565"/>
                    <a:pt x="8602" y="8382"/>
                    <a:pt x="8390" y="8322"/>
                  </a:cubicBezTo>
                  <a:lnTo>
                    <a:pt x="7143" y="7774"/>
                  </a:lnTo>
                  <a:lnTo>
                    <a:pt x="6809" y="6954"/>
                  </a:lnTo>
                  <a:lnTo>
                    <a:pt x="7873" y="7227"/>
                  </a:lnTo>
                  <a:cubicBezTo>
                    <a:pt x="7893" y="7248"/>
                    <a:pt x="7917" y="7254"/>
                    <a:pt x="7942" y="7254"/>
                  </a:cubicBezTo>
                  <a:cubicBezTo>
                    <a:pt x="7991" y="7254"/>
                    <a:pt x="8045" y="7227"/>
                    <a:pt x="8086" y="7227"/>
                  </a:cubicBezTo>
                  <a:cubicBezTo>
                    <a:pt x="8177" y="7197"/>
                    <a:pt x="8207" y="7166"/>
                    <a:pt x="8238" y="7136"/>
                  </a:cubicBezTo>
                  <a:cubicBezTo>
                    <a:pt x="8329" y="7014"/>
                    <a:pt x="8329" y="6832"/>
                    <a:pt x="8238" y="6711"/>
                  </a:cubicBezTo>
                  <a:lnTo>
                    <a:pt x="7538" y="5768"/>
                  </a:lnTo>
                  <a:lnTo>
                    <a:pt x="8663" y="5920"/>
                  </a:lnTo>
                  <a:lnTo>
                    <a:pt x="9514" y="7014"/>
                  </a:lnTo>
                  <a:cubicBezTo>
                    <a:pt x="9581" y="7104"/>
                    <a:pt x="9680" y="7160"/>
                    <a:pt x="9788" y="7160"/>
                  </a:cubicBezTo>
                  <a:cubicBezTo>
                    <a:pt x="9828" y="7160"/>
                    <a:pt x="9869" y="7152"/>
                    <a:pt x="9909" y="7136"/>
                  </a:cubicBezTo>
                  <a:cubicBezTo>
                    <a:pt x="9970" y="7136"/>
                    <a:pt x="9970" y="7106"/>
                    <a:pt x="10001" y="7106"/>
                  </a:cubicBezTo>
                  <a:cubicBezTo>
                    <a:pt x="10153" y="6984"/>
                    <a:pt x="10183" y="6741"/>
                    <a:pt x="10061" y="6589"/>
                  </a:cubicBezTo>
                  <a:lnTo>
                    <a:pt x="9697" y="6072"/>
                  </a:lnTo>
                  <a:lnTo>
                    <a:pt x="9697" y="6072"/>
                  </a:lnTo>
                  <a:lnTo>
                    <a:pt x="10943" y="6255"/>
                  </a:lnTo>
                  <a:cubicBezTo>
                    <a:pt x="11034" y="6255"/>
                    <a:pt x="11064" y="6255"/>
                    <a:pt x="11125" y="6224"/>
                  </a:cubicBezTo>
                  <a:cubicBezTo>
                    <a:pt x="11247" y="6194"/>
                    <a:pt x="11338" y="6072"/>
                    <a:pt x="11368" y="5951"/>
                  </a:cubicBezTo>
                  <a:cubicBezTo>
                    <a:pt x="11399" y="5799"/>
                    <a:pt x="11277" y="5616"/>
                    <a:pt x="11095" y="5586"/>
                  </a:cubicBezTo>
                  <a:lnTo>
                    <a:pt x="9849" y="5373"/>
                  </a:lnTo>
                  <a:lnTo>
                    <a:pt x="10365" y="5008"/>
                  </a:lnTo>
                  <a:cubicBezTo>
                    <a:pt x="10517" y="4887"/>
                    <a:pt x="10578" y="4674"/>
                    <a:pt x="10456" y="4522"/>
                  </a:cubicBezTo>
                  <a:cubicBezTo>
                    <a:pt x="10380" y="4426"/>
                    <a:pt x="10266" y="4366"/>
                    <a:pt x="10155" y="4366"/>
                  </a:cubicBezTo>
                  <a:cubicBezTo>
                    <a:pt x="10090" y="4366"/>
                    <a:pt x="10026" y="4386"/>
                    <a:pt x="9970" y="4431"/>
                  </a:cubicBezTo>
                  <a:lnTo>
                    <a:pt x="8815" y="5282"/>
                  </a:lnTo>
                  <a:lnTo>
                    <a:pt x="7690" y="5130"/>
                  </a:lnTo>
                  <a:lnTo>
                    <a:pt x="8633" y="4400"/>
                  </a:lnTo>
                  <a:cubicBezTo>
                    <a:pt x="8724" y="4309"/>
                    <a:pt x="8815" y="4127"/>
                    <a:pt x="8724" y="4005"/>
                  </a:cubicBezTo>
                  <a:cubicBezTo>
                    <a:pt x="8663" y="3914"/>
                    <a:pt x="8542" y="3793"/>
                    <a:pt x="8390" y="3793"/>
                  </a:cubicBezTo>
                  <a:lnTo>
                    <a:pt x="7295" y="3793"/>
                  </a:lnTo>
                  <a:lnTo>
                    <a:pt x="7873" y="3063"/>
                  </a:lnTo>
                  <a:lnTo>
                    <a:pt x="9241" y="2911"/>
                  </a:lnTo>
                  <a:cubicBezTo>
                    <a:pt x="9271" y="2911"/>
                    <a:pt x="9301" y="2911"/>
                    <a:pt x="9301" y="2881"/>
                  </a:cubicBezTo>
                  <a:cubicBezTo>
                    <a:pt x="9453" y="2790"/>
                    <a:pt x="9545" y="2638"/>
                    <a:pt x="9545" y="2486"/>
                  </a:cubicBezTo>
                  <a:cubicBezTo>
                    <a:pt x="9517" y="2319"/>
                    <a:pt x="9388" y="2178"/>
                    <a:pt x="9203" y="2178"/>
                  </a:cubicBezTo>
                  <a:cubicBezTo>
                    <a:pt x="9186" y="2178"/>
                    <a:pt x="9168" y="2179"/>
                    <a:pt x="9149" y="2182"/>
                  </a:cubicBezTo>
                  <a:lnTo>
                    <a:pt x="8511" y="2273"/>
                  </a:lnTo>
                  <a:lnTo>
                    <a:pt x="8511" y="2273"/>
                  </a:lnTo>
                  <a:lnTo>
                    <a:pt x="9301" y="1239"/>
                  </a:lnTo>
                  <a:cubicBezTo>
                    <a:pt x="9423" y="1087"/>
                    <a:pt x="9393" y="875"/>
                    <a:pt x="9241" y="753"/>
                  </a:cubicBezTo>
                  <a:cubicBezTo>
                    <a:pt x="9177" y="702"/>
                    <a:pt x="9098" y="678"/>
                    <a:pt x="9020" y="678"/>
                  </a:cubicBezTo>
                  <a:cubicBezTo>
                    <a:pt x="8912" y="678"/>
                    <a:pt x="8807" y="725"/>
                    <a:pt x="8754" y="814"/>
                  </a:cubicBezTo>
                  <a:lnTo>
                    <a:pt x="7934" y="1847"/>
                  </a:lnTo>
                  <a:lnTo>
                    <a:pt x="7873" y="1209"/>
                  </a:lnTo>
                  <a:cubicBezTo>
                    <a:pt x="7845" y="1042"/>
                    <a:pt x="7716" y="901"/>
                    <a:pt x="7531" y="901"/>
                  </a:cubicBezTo>
                  <a:cubicBezTo>
                    <a:pt x="7514" y="901"/>
                    <a:pt x="7496" y="902"/>
                    <a:pt x="7478" y="905"/>
                  </a:cubicBezTo>
                  <a:cubicBezTo>
                    <a:pt x="7295" y="935"/>
                    <a:pt x="7143" y="1087"/>
                    <a:pt x="7174" y="1270"/>
                  </a:cubicBezTo>
                  <a:lnTo>
                    <a:pt x="7326" y="2638"/>
                  </a:lnTo>
                  <a:lnTo>
                    <a:pt x="6779" y="3367"/>
                  </a:lnTo>
                  <a:lnTo>
                    <a:pt x="6475" y="2303"/>
                  </a:lnTo>
                  <a:cubicBezTo>
                    <a:pt x="6414" y="2151"/>
                    <a:pt x="6323" y="2090"/>
                    <a:pt x="6171" y="2030"/>
                  </a:cubicBezTo>
                  <a:cubicBezTo>
                    <a:pt x="6150" y="2026"/>
                    <a:pt x="6131" y="2024"/>
                    <a:pt x="6111" y="2024"/>
                  </a:cubicBezTo>
                  <a:cubicBezTo>
                    <a:pt x="5987" y="2024"/>
                    <a:pt x="5885" y="2103"/>
                    <a:pt x="5806" y="2182"/>
                  </a:cubicBezTo>
                  <a:lnTo>
                    <a:pt x="5259" y="3154"/>
                  </a:lnTo>
                  <a:lnTo>
                    <a:pt x="4894" y="2303"/>
                  </a:lnTo>
                  <a:lnTo>
                    <a:pt x="5441" y="1057"/>
                  </a:lnTo>
                  <a:cubicBezTo>
                    <a:pt x="5502" y="875"/>
                    <a:pt x="5441" y="662"/>
                    <a:pt x="5259" y="601"/>
                  </a:cubicBezTo>
                  <a:cubicBezTo>
                    <a:pt x="5202" y="577"/>
                    <a:pt x="5147" y="565"/>
                    <a:pt x="5096" y="565"/>
                  </a:cubicBezTo>
                  <a:cubicBezTo>
                    <a:pt x="4957" y="565"/>
                    <a:pt x="4847" y="650"/>
                    <a:pt x="4803" y="783"/>
                  </a:cubicBezTo>
                  <a:lnTo>
                    <a:pt x="4529" y="1391"/>
                  </a:lnTo>
                  <a:lnTo>
                    <a:pt x="4043" y="206"/>
                  </a:lnTo>
                  <a:cubicBezTo>
                    <a:pt x="3975" y="69"/>
                    <a:pt x="3855" y="1"/>
                    <a:pt x="3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1" name="Google Shape;681;p11"/>
            <p:cNvSpPr/>
            <p:nvPr/>
          </p:nvSpPr>
          <p:spPr>
            <a:xfrm>
              <a:off x="4884593" y="3991981"/>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2" name="Google Shape;682;p11"/>
            <p:cNvSpPr/>
            <p:nvPr/>
          </p:nvSpPr>
          <p:spPr>
            <a:xfrm>
              <a:off x="7371289" y="1143686"/>
              <a:ext cx="1114721" cy="1045149"/>
            </a:xfrm>
            <a:custGeom>
              <a:avLst/>
              <a:gdLst/>
              <a:ahLst/>
              <a:cxnLst/>
              <a:rect l="l" t="t" r="r" b="b"/>
              <a:pathLst>
                <a:path w="34865" h="32689" extrusionOk="0">
                  <a:moveTo>
                    <a:pt x="18238" y="10229"/>
                  </a:moveTo>
                  <a:lnTo>
                    <a:pt x="18907" y="12630"/>
                  </a:lnTo>
                  <a:lnTo>
                    <a:pt x="17721" y="14150"/>
                  </a:lnTo>
                  <a:lnTo>
                    <a:pt x="16992" y="12357"/>
                  </a:lnTo>
                  <a:lnTo>
                    <a:pt x="18238" y="10229"/>
                  </a:lnTo>
                  <a:close/>
                  <a:moveTo>
                    <a:pt x="13101" y="12691"/>
                  </a:moveTo>
                  <a:lnTo>
                    <a:pt x="14925" y="13177"/>
                  </a:lnTo>
                  <a:lnTo>
                    <a:pt x="15654" y="14971"/>
                  </a:lnTo>
                  <a:lnTo>
                    <a:pt x="14742" y="14849"/>
                  </a:lnTo>
                  <a:lnTo>
                    <a:pt x="13101" y="12691"/>
                  </a:lnTo>
                  <a:close/>
                  <a:moveTo>
                    <a:pt x="22554" y="14028"/>
                  </a:moveTo>
                  <a:lnTo>
                    <a:pt x="20366" y="15670"/>
                  </a:lnTo>
                  <a:lnTo>
                    <a:pt x="19454" y="15548"/>
                  </a:lnTo>
                  <a:lnTo>
                    <a:pt x="20639" y="14028"/>
                  </a:lnTo>
                  <a:close/>
                  <a:moveTo>
                    <a:pt x="14438" y="17038"/>
                  </a:moveTo>
                  <a:lnTo>
                    <a:pt x="15350" y="17129"/>
                  </a:lnTo>
                  <a:lnTo>
                    <a:pt x="14195" y="18649"/>
                  </a:lnTo>
                  <a:lnTo>
                    <a:pt x="12280" y="18649"/>
                  </a:lnTo>
                  <a:lnTo>
                    <a:pt x="14438" y="17038"/>
                  </a:lnTo>
                  <a:close/>
                  <a:moveTo>
                    <a:pt x="19150" y="17706"/>
                  </a:moveTo>
                  <a:lnTo>
                    <a:pt x="20062" y="17828"/>
                  </a:lnTo>
                  <a:lnTo>
                    <a:pt x="21703" y="19986"/>
                  </a:lnTo>
                  <a:lnTo>
                    <a:pt x="19879" y="19500"/>
                  </a:lnTo>
                  <a:lnTo>
                    <a:pt x="19150" y="17706"/>
                  </a:lnTo>
                  <a:close/>
                  <a:moveTo>
                    <a:pt x="17083" y="18557"/>
                  </a:moveTo>
                  <a:lnTo>
                    <a:pt x="17782" y="20320"/>
                  </a:lnTo>
                  <a:lnTo>
                    <a:pt x="16536" y="22448"/>
                  </a:lnTo>
                  <a:lnTo>
                    <a:pt x="15897" y="20077"/>
                  </a:lnTo>
                  <a:lnTo>
                    <a:pt x="17083" y="18557"/>
                  </a:lnTo>
                  <a:close/>
                  <a:moveTo>
                    <a:pt x="11291" y="1"/>
                  </a:moveTo>
                  <a:cubicBezTo>
                    <a:pt x="11153" y="1"/>
                    <a:pt x="11014" y="26"/>
                    <a:pt x="10882" y="77"/>
                  </a:cubicBezTo>
                  <a:cubicBezTo>
                    <a:pt x="10305" y="320"/>
                    <a:pt x="10031" y="958"/>
                    <a:pt x="10274" y="1536"/>
                  </a:cubicBezTo>
                  <a:lnTo>
                    <a:pt x="11733" y="5183"/>
                  </a:lnTo>
                  <a:lnTo>
                    <a:pt x="9879" y="4363"/>
                  </a:lnTo>
                  <a:cubicBezTo>
                    <a:pt x="9745" y="4313"/>
                    <a:pt x="9608" y="4290"/>
                    <a:pt x="9473" y="4290"/>
                  </a:cubicBezTo>
                  <a:cubicBezTo>
                    <a:pt x="9028" y="4290"/>
                    <a:pt x="8614" y="4543"/>
                    <a:pt x="8450" y="4940"/>
                  </a:cubicBezTo>
                  <a:cubicBezTo>
                    <a:pt x="8207" y="5518"/>
                    <a:pt x="8481" y="6156"/>
                    <a:pt x="8998" y="6399"/>
                  </a:cubicBezTo>
                  <a:lnTo>
                    <a:pt x="12888" y="8010"/>
                  </a:lnTo>
                  <a:lnTo>
                    <a:pt x="13952" y="10655"/>
                  </a:lnTo>
                  <a:lnTo>
                    <a:pt x="10639" y="9773"/>
                  </a:lnTo>
                  <a:cubicBezTo>
                    <a:pt x="10545" y="9748"/>
                    <a:pt x="10449" y="9736"/>
                    <a:pt x="10355" y="9736"/>
                  </a:cubicBezTo>
                  <a:cubicBezTo>
                    <a:pt x="9993" y="9736"/>
                    <a:pt x="9647" y="9915"/>
                    <a:pt x="9454" y="10229"/>
                  </a:cubicBezTo>
                  <a:cubicBezTo>
                    <a:pt x="9210" y="10594"/>
                    <a:pt x="9210" y="11141"/>
                    <a:pt x="9514" y="11506"/>
                  </a:cubicBezTo>
                  <a:lnTo>
                    <a:pt x="11733" y="14484"/>
                  </a:lnTo>
                  <a:lnTo>
                    <a:pt x="8298" y="13998"/>
                  </a:lnTo>
                  <a:lnTo>
                    <a:pt x="5745" y="10655"/>
                  </a:lnTo>
                  <a:cubicBezTo>
                    <a:pt x="5512" y="10350"/>
                    <a:pt x="5184" y="10204"/>
                    <a:pt x="4860" y="10204"/>
                  </a:cubicBezTo>
                  <a:cubicBezTo>
                    <a:pt x="4635" y="10204"/>
                    <a:pt x="4412" y="10274"/>
                    <a:pt x="4225" y="10411"/>
                  </a:cubicBezTo>
                  <a:cubicBezTo>
                    <a:pt x="3739" y="10807"/>
                    <a:pt x="3648" y="11475"/>
                    <a:pt x="3982" y="11931"/>
                  </a:cubicBezTo>
                  <a:lnTo>
                    <a:pt x="5198" y="13542"/>
                  </a:lnTo>
                  <a:lnTo>
                    <a:pt x="1338" y="12995"/>
                  </a:lnTo>
                  <a:cubicBezTo>
                    <a:pt x="1297" y="12991"/>
                    <a:pt x="1256" y="12989"/>
                    <a:pt x="1215" y="12989"/>
                  </a:cubicBezTo>
                  <a:cubicBezTo>
                    <a:pt x="658" y="12989"/>
                    <a:pt x="177" y="13371"/>
                    <a:pt x="92" y="13937"/>
                  </a:cubicBezTo>
                  <a:cubicBezTo>
                    <a:pt x="0" y="14545"/>
                    <a:pt x="426" y="15092"/>
                    <a:pt x="1034" y="15214"/>
                  </a:cubicBezTo>
                  <a:lnTo>
                    <a:pt x="4894" y="15731"/>
                  </a:lnTo>
                  <a:lnTo>
                    <a:pt x="3314" y="16946"/>
                  </a:lnTo>
                  <a:cubicBezTo>
                    <a:pt x="2827" y="17342"/>
                    <a:pt x="2736" y="18010"/>
                    <a:pt x="3070" y="18466"/>
                  </a:cubicBezTo>
                  <a:cubicBezTo>
                    <a:pt x="3276" y="18754"/>
                    <a:pt x="3594" y="18903"/>
                    <a:pt x="3918" y="18903"/>
                  </a:cubicBezTo>
                  <a:cubicBezTo>
                    <a:pt x="4073" y="18903"/>
                    <a:pt x="4230" y="18869"/>
                    <a:pt x="4377" y="18801"/>
                  </a:cubicBezTo>
                  <a:cubicBezTo>
                    <a:pt x="4438" y="18770"/>
                    <a:pt x="4560" y="18740"/>
                    <a:pt x="4651" y="18649"/>
                  </a:cubicBezTo>
                  <a:lnTo>
                    <a:pt x="7995" y="16126"/>
                  </a:lnTo>
                  <a:lnTo>
                    <a:pt x="11429" y="16612"/>
                  </a:lnTo>
                  <a:lnTo>
                    <a:pt x="8481" y="18861"/>
                  </a:lnTo>
                  <a:cubicBezTo>
                    <a:pt x="8086" y="19105"/>
                    <a:pt x="7934" y="19621"/>
                    <a:pt x="8086" y="20077"/>
                  </a:cubicBezTo>
                  <a:cubicBezTo>
                    <a:pt x="8238" y="20533"/>
                    <a:pt x="8663" y="20837"/>
                    <a:pt x="9119" y="20837"/>
                  </a:cubicBezTo>
                  <a:lnTo>
                    <a:pt x="12554" y="20867"/>
                  </a:lnTo>
                  <a:lnTo>
                    <a:pt x="10791" y="23117"/>
                  </a:lnTo>
                  <a:lnTo>
                    <a:pt x="6627" y="23633"/>
                  </a:lnTo>
                  <a:cubicBezTo>
                    <a:pt x="6019" y="23725"/>
                    <a:pt x="5593" y="24241"/>
                    <a:pt x="5654" y="24849"/>
                  </a:cubicBezTo>
                  <a:cubicBezTo>
                    <a:pt x="5737" y="25402"/>
                    <a:pt x="6172" y="25804"/>
                    <a:pt x="6707" y="25804"/>
                  </a:cubicBezTo>
                  <a:cubicBezTo>
                    <a:pt x="6760" y="25804"/>
                    <a:pt x="6815" y="25800"/>
                    <a:pt x="6870" y="25792"/>
                  </a:cubicBezTo>
                  <a:lnTo>
                    <a:pt x="8846" y="25579"/>
                  </a:lnTo>
                  <a:lnTo>
                    <a:pt x="6414" y="28679"/>
                  </a:lnTo>
                  <a:cubicBezTo>
                    <a:pt x="6049" y="29196"/>
                    <a:pt x="6140" y="29865"/>
                    <a:pt x="6627" y="30199"/>
                  </a:cubicBezTo>
                  <a:cubicBezTo>
                    <a:pt x="6812" y="30365"/>
                    <a:pt x="7031" y="30442"/>
                    <a:pt x="7263" y="30442"/>
                  </a:cubicBezTo>
                  <a:cubicBezTo>
                    <a:pt x="7412" y="30442"/>
                    <a:pt x="7566" y="30410"/>
                    <a:pt x="7721" y="30351"/>
                  </a:cubicBezTo>
                  <a:cubicBezTo>
                    <a:pt x="7903" y="30290"/>
                    <a:pt x="8055" y="30169"/>
                    <a:pt x="8177" y="30017"/>
                  </a:cubicBezTo>
                  <a:lnTo>
                    <a:pt x="10609" y="26916"/>
                  </a:lnTo>
                  <a:lnTo>
                    <a:pt x="10821" y="28892"/>
                  </a:lnTo>
                  <a:cubicBezTo>
                    <a:pt x="10906" y="29459"/>
                    <a:pt x="11387" y="29840"/>
                    <a:pt x="11945" y="29840"/>
                  </a:cubicBezTo>
                  <a:cubicBezTo>
                    <a:pt x="11985" y="29840"/>
                    <a:pt x="12026" y="29838"/>
                    <a:pt x="12068" y="29834"/>
                  </a:cubicBezTo>
                  <a:cubicBezTo>
                    <a:pt x="12159" y="29834"/>
                    <a:pt x="12250" y="29804"/>
                    <a:pt x="12311" y="29743"/>
                  </a:cubicBezTo>
                  <a:cubicBezTo>
                    <a:pt x="12767" y="29561"/>
                    <a:pt x="13040" y="29105"/>
                    <a:pt x="13010" y="28618"/>
                  </a:cubicBezTo>
                  <a:lnTo>
                    <a:pt x="12463" y="24424"/>
                  </a:lnTo>
                  <a:lnTo>
                    <a:pt x="14226" y="22205"/>
                  </a:lnTo>
                  <a:lnTo>
                    <a:pt x="15107" y="25488"/>
                  </a:lnTo>
                  <a:cubicBezTo>
                    <a:pt x="15198" y="25913"/>
                    <a:pt x="15563" y="26217"/>
                    <a:pt x="16019" y="26308"/>
                  </a:cubicBezTo>
                  <a:cubicBezTo>
                    <a:pt x="16064" y="26315"/>
                    <a:pt x="16109" y="26319"/>
                    <a:pt x="16155" y="26319"/>
                  </a:cubicBezTo>
                  <a:cubicBezTo>
                    <a:pt x="16515" y="26319"/>
                    <a:pt x="16898" y="26112"/>
                    <a:pt x="17113" y="25761"/>
                  </a:cubicBezTo>
                  <a:lnTo>
                    <a:pt x="18846" y="22843"/>
                  </a:lnTo>
                  <a:lnTo>
                    <a:pt x="19910" y="25457"/>
                  </a:lnTo>
                  <a:lnTo>
                    <a:pt x="18299" y="29348"/>
                  </a:lnTo>
                  <a:cubicBezTo>
                    <a:pt x="18056" y="29895"/>
                    <a:pt x="18329" y="30564"/>
                    <a:pt x="18846" y="30776"/>
                  </a:cubicBezTo>
                  <a:cubicBezTo>
                    <a:pt x="18990" y="30837"/>
                    <a:pt x="19138" y="30866"/>
                    <a:pt x="19283" y="30866"/>
                  </a:cubicBezTo>
                  <a:cubicBezTo>
                    <a:pt x="19718" y="30866"/>
                    <a:pt x="20122" y="30609"/>
                    <a:pt x="20305" y="30199"/>
                  </a:cubicBezTo>
                  <a:lnTo>
                    <a:pt x="21095" y="28345"/>
                  </a:lnTo>
                  <a:lnTo>
                    <a:pt x="22584" y="31992"/>
                  </a:lnTo>
                  <a:cubicBezTo>
                    <a:pt x="22744" y="32427"/>
                    <a:pt x="23145" y="32689"/>
                    <a:pt x="23580" y="32689"/>
                  </a:cubicBezTo>
                  <a:cubicBezTo>
                    <a:pt x="23723" y="32689"/>
                    <a:pt x="23870" y="32660"/>
                    <a:pt x="24013" y="32600"/>
                  </a:cubicBezTo>
                  <a:cubicBezTo>
                    <a:pt x="24591" y="32387"/>
                    <a:pt x="24864" y="31719"/>
                    <a:pt x="24621" y="31141"/>
                  </a:cubicBezTo>
                  <a:lnTo>
                    <a:pt x="23162" y="27524"/>
                  </a:lnTo>
                  <a:lnTo>
                    <a:pt x="23162" y="27524"/>
                  </a:lnTo>
                  <a:lnTo>
                    <a:pt x="25016" y="28314"/>
                  </a:lnTo>
                  <a:cubicBezTo>
                    <a:pt x="25153" y="28375"/>
                    <a:pt x="25290" y="28406"/>
                    <a:pt x="25426" y="28406"/>
                  </a:cubicBezTo>
                  <a:cubicBezTo>
                    <a:pt x="25563" y="28406"/>
                    <a:pt x="25700" y="28375"/>
                    <a:pt x="25837" y="28314"/>
                  </a:cubicBezTo>
                  <a:cubicBezTo>
                    <a:pt x="26110" y="28193"/>
                    <a:pt x="26323" y="28010"/>
                    <a:pt x="26445" y="27706"/>
                  </a:cubicBezTo>
                  <a:cubicBezTo>
                    <a:pt x="26688" y="27129"/>
                    <a:pt x="26414" y="26491"/>
                    <a:pt x="25898" y="26247"/>
                  </a:cubicBezTo>
                  <a:lnTo>
                    <a:pt x="22007" y="24606"/>
                  </a:lnTo>
                  <a:lnTo>
                    <a:pt x="20943" y="21992"/>
                  </a:lnTo>
                  <a:lnTo>
                    <a:pt x="20943" y="21992"/>
                  </a:lnTo>
                  <a:lnTo>
                    <a:pt x="24256" y="22874"/>
                  </a:lnTo>
                  <a:cubicBezTo>
                    <a:pt x="24338" y="22897"/>
                    <a:pt x="24428" y="22907"/>
                    <a:pt x="24518" y="22907"/>
                  </a:cubicBezTo>
                  <a:cubicBezTo>
                    <a:pt x="24665" y="22907"/>
                    <a:pt x="24812" y="22881"/>
                    <a:pt x="24925" y="22843"/>
                  </a:cubicBezTo>
                  <a:cubicBezTo>
                    <a:pt x="25138" y="22752"/>
                    <a:pt x="25320" y="22600"/>
                    <a:pt x="25442" y="22418"/>
                  </a:cubicBezTo>
                  <a:cubicBezTo>
                    <a:pt x="25685" y="22022"/>
                    <a:pt x="25685" y="21506"/>
                    <a:pt x="25381" y="21111"/>
                  </a:cubicBezTo>
                  <a:lnTo>
                    <a:pt x="23162" y="18162"/>
                  </a:lnTo>
                  <a:lnTo>
                    <a:pt x="26597" y="18649"/>
                  </a:lnTo>
                  <a:lnTo>
                    <a:pt x="29150" y="21992"/>
                  </a:lnTo>
                  <a:cubicBezTo>
                    <a:pt x="29363" y="22290"/>
                    <a:pt x="29695" y="22439"/>
                    <a:pt x="30031" y="22439"/>
                  </a:cubicBezTo>
                  <a:cubicBezTo>
                    <a:pt x="30175" y="22439"/>
                    <a:pt x="30320" y="22412"/>
                    <a:pt x="30457" y="22357"/>
                  </a:cubicBezTo>
                  <a:cubicBezTo>
                    <a:pt x="30518" y="22296"/>
                    <a:pt x="30609" y="22266"/>
                    <a:pt x="30700" y="22205"/>
                  </a:cubicBezTo>
                  <a:cubicBezTo>
                    <a:pt x="31217" y="21810"/>
                    <a:pt x="31278" y="21111"/>
                    <a:pt x="30943" y="20685"/>
                  </a:cubicBezTo>
                  <a:lnTo>
                    <a:pt x="29727" y="19074"/>
                  </a:lnTo>
                  <a:lnTo>
                    <a:pt x="33588" y="19621"/>
                  </a:lnTo>
                  <a:cubicBezTo>
                    <a:pt x="33641" y="19629"/>
                    <a:pt x="33692" y="19633"/>
                    <a:pt x="33742" y="19633"/>
                  </a:cubicBezTo>
                  <a:cubicBezTo>
                    <a:pt x="33892" y="19633"/>
                    <a:pt x="34028" y="19598"/>
                    <a:pt x="34165" y="19530"/>
                  </a:cubicBezTo>
                  <a:cubicBezTo>
                    <a:pt x="34500" y="19378"/>
                    <a:pt x="34773" y="19074"/>
                    <a:pt x="34864" y="18649"/>
                  </a:cubicBezTo>
                  <a:cubicBezTo>
                    <a:pt x="34864" y="18162"/>
                    <a:pt x="34439" y="17585"/>
                    <a:pt x="33831" y="17524"/>
                  </a:cubicBezTo>
                  <a:lnTo>
                    <a:pt x="29940" y="16977"/>
                  </a:lnTo>
                  <a:lnTo>
                    <a:pt x="31551" y="15761"/>
                  </a:lnTo>
                  <a:cubicBezTo>
                    <a:pt x="32038" y="15396"/>
                    <a:pt x="32129" y="14697"/>
                    <a:pt x="31764" y="14241"/>
                  </a:cubicBezTo>
                  <a:cubicBezTo>
                    <a:pt x="31549" y="13955"/>
                    <a:pt x="31219" y="13806"/>
                    <a:pt x="30890" y="13806"/>
                  </a:cubicBezTo>
                  <a:cubicBezTo>
                    <a:pt x="30660" y="13806"/>
                    <a:pt x="30432" y="13878"/>
                    <a:pt x="30244" y="14028"/>
                  </a:cubicBezTo>
                  <a:lnTo>
                    <a:pt x="26901" y="16582"/>
                  </a:lnTo>
                  <a:lnTo>
                    <a:pt x="23466" y="16065"/>
                  </a:lnTo>
                  <a:lnTo>
                    <a:pt x="26414" y="13846"/>
                  </a:lnTo>
                  <a:cubicBezTo>
                    <a:pt x="26809" y="13573"/>
                    <a:pt x="26961" y="13086"/>
                    <a:pt x="26809" y="12630"/>
                  </a:cubicBezTo>
                  <a:cubicBezTo>
                    <a:pt x="26658" y="12144"/>
                    <a:pt x="26232" y="11870"/>
                    <a:pt x="25776" y="11870"/>
                  </a:cubicBezTo>
                  <a:lnTo>
                    <a:pt x="22341" y="11810"/>
                  </a:lnTo>
                  <a:lnTo>
                    <a:pt x="24104" y="9591"/>
                  </a:lnTo>
                  <a:lnTo>
                    <a:pt x="28268" y="9044"/>
                  </a:lnTo>
                  <a:cubicBezTo>
                    <a:pt x="28390" y="9044"/>
                    <a:pt x="28481" y="9013"/>
                    <a:pt x="28542" y="8952"/>
                  </a:cubicBezTo>
                  <a:cubicBezTo>
                    <a:pt x="28998" y="8770"/>
                    <a:pt x="29272" y="8314"/>
                    <a:pt x="29241" y="7828"/>
                  </a:cubicBezTo>
                  <a:cubicBezTo>
                    <a:pt x="29158" y="7275"/>
                    <a:pt x="28699" y="6873"/>
                    <a:pt x="28159" y="6873"/>
                  </a:cubicBezTo>
                  <a:cubicBezTo>
                    <a:pt x="28105" y="6873"/>
                    <a:pt x="28050" y="6877"/>
                    <a:pt x="27995" y="6885"/>
                  </a:cubicBezTo>
                  <a:lnTo>
                    <a:pt x="26019" y="7098"/>
                  </a:lnTo>
                  <a:lnTo>
                    <a:pt x="26019" y="7098"/>
                  </a:lnTo>
                  <a:lnTo>
                    <a:pt x="28451" y="3998"/>
                  </a:lnTo>
                  <a:cubicBezTo>
                    <a:pt x="28846" y="3481"/>
                    <a:pt x="28755" y="2812"/>
                    <a:pt x="28268" y="2478"/>
                  </a:cubicBezTo>
                  <a:cubicBezTo>
                    <a:pt x="28063" y="2311"/>
                    <a:pt x="27819" y="2231"/>
                    <a:pt x="27581" y="2231"/>
                  </a:cubicBezTo>
                  <a:cubicBezTo>
                    <a:pt x="27256" y="2231"/>
                    <a:pt x="26942" y="2380"/>
                    <a:pt x="26749" y="2661"/>
                  </a:cubicBezTo>
                  <a:lnTo>
                    <a:pt x="24317" y="5761"/>
                  </a:lnTo>
                  <a:lnTo>
                    <a:pt x="24043" y="3785"/>
                  </a:lnTo>
                  <a:cubicBezTo>
                    <a:pt x="23987" y="3219"/>
                    <a:pt x="23508" y="2837"/>
                    <a:pt x="22950" y="2837"/>
                  </a:cubicBezTo>
                  <a:cubicBezTo>
                    <a:pt x="22910" y="2837"/>
                    <a:pt x="22869" y="2839"/>
                    <a:pt x="22828" y="2843"/>
                  </a:cubicBezTo>
                  <a:cubicBezTo>
                    <a:pt x="22220" y="2934"/>
                    <a:pt x="21825" y="3451"/>
                    <a:pt x="21885" y="4059"/>
                  </a:cubicBezTo>
                  <a:lnTo>
                    <a:pt x="22433" y="8253"/>
                  </a:lnTo>
                  <a:lnTo>
                    <a:pt x="20670" y="10472"/>
                  </a:lnTo>
                  <a:lnTo>
                    <a:pt x="19788" y="7189"/>
                  </a:lnTo>
                  <a:cubicBezTo>
                    <a:pt x="19697" y="6764"/>
                    <a:pt x="19332" y="6430"/>
                    <a:pt x="18876" y="6369"/>
                  </a:cubicBezTo>
                  <a:cubicBezTo>
                    <a:pt x="18835" y="6362"/>
                    <a:pt x="18794" y="6359"/>
                    <a:pt x="18752" y="6359"/>
                  </a:cubicBezTo>
                  <a:cubicBezTo>
                    <a:pt x="18389" y="6359"/>
                    <a:pt x="18000" y="6589"/>
                    <a:pt x="17782" y="6916"/>
                  </a:cubicBezTo>
                  <a:lnTo>
                    <a:pt x="16049" y="9834"/>
                  </a:lnTo>
                  <a:lnTo>
                    <a:pt x="14986" y="7220"/>
                  </a:lnTo>
                  <a:lnTo>
                    <a:pt x="16597" y="3329"/>
                  </a:lnTo>
                  <a:cubicBezTo>
                    <a:pt x="16840" y="2782"/>
                    <a:pt x="16566" y="2113"/>
                    <a:pt x="16049" y="1901"/>
                  </a:cubicBezTo>
                  <a:cubicBezTo>
                    <a:pt x="15905" y="1840"/>
                    <a:pt x="15757" y="1811"/>
                    <a:pt x="15612" y="1811"/>
                  </a:cubicBezTo>
                  <a:cubicBezTo>
                    <a:pt x="15177" y="1811"/>
                    <a:pt x="14773" y="2068"/>
                    <a:pt x="14590" y="2478"/>
                  </a:cubicBezTo>
                  <a:lnTo>
                    <a:pt x="13800" y="4332"/>
                  </a:lnTo>
                  <a:lnTo>
                    <a:pt x="12311" y="685"/>
                  </a:lnTo>
                  <a:cubicBezTo>
                    <a:pt x="12149" y="247"/>
                    <a:pt x="11725" y="1"/>
                    <a:pt x="112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3" name="Google Shape;683;p11"/>
            <p:cNvSpPr/>
            <p:nvPr/>
          </p:nvSpPr>
          <p:spPr>
            <a:xfrm>
              <a:off x="295424"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4" name="Google Shape;684;p11"/>
            <p:cNvSpPr/>
            <p:nvPr/>
          </p:nvSpPr>
          <p:spPr>
            <a:xfrm>
              <a:off x="78134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5" name="Google Shape;685;p11"/>
            <p:cNvSpPr/>
            <p:nvPr/>
          </p:nvSpPr>
          <p:spPr>
            <a:xfrm>
              <a:off x="3921297" y="-2"/>
              <a:ext cx="1095282" cy="1023120"/>
            </a:xfrm>
            <a:custGeom>
              <a:avLst/>
              <a:gdLst/>
              <a:ahLst/>
              <a:cxnLst/>
              <a:rect l="l" t="t" r="r" b="b"/>
              <a:pathLst>
                <a:path w="34257" h="32000" extrusionOk="0">
                  <a:moveTo>
                    <a:pt x="17995" y="10012"/>
                  </a:moveTo>
                  <a:lnTo>
                    <a:pt x="18633" y="12383"/>
                  </a:lnTo>
                  <a:lnTo>
                    <a:pt x="17448" y="13841"/>
                  </a:lnTo>
                  <a:lnTo>
                    <a:pt x="16718" y="12109"/>
                  </a:lnTo>
                  <a:lnTo>
                    <a:pt x="17995" y="10012"/>
                  </a:lnTo>
                  <a:close/>
                  <a:moveTo>
                    <a:pt x="12919" y="12443"/>
                  </a:moveTo>
                  <a:lnTo>
                    <a:pt x="14712" y="12930"/>
                  </a:lnTo>
                  <a:lnTo>
                    <a:pt x="15442" y="14693"/>
                  </a:lnTo>
                  <a:lnTo>
                    <a:pt x="14530" y="14571"/>
                  </a:lnTo>
                  <a:lnTo>
                    <a:pt x="12919" y="12443"/>
                  </a:lnTo>
                  <a:close/>
                  <a:moveTo>
                    <a:pt x="22159" y="13750"/>
                  </a:moveTo>
                  <a:lnTo>
                    <a:pt x="20031" y="15331"/>
                  </a:lnTo>
                  <a:lnTo>
                    <a:pt x="19120" y="15209"/>
                  </a:lnTo>
                  <a:lnTo>
                    <a:pt x="20305" y="13750"/>
                  </a:lnTo>
                  <a:close/>
                  <a:moveTo>
                    <a:pt x="14256" y="16699"/>
                  </a:moveTo>
                  <a:lnTo>
                    <a:pt x="15168" y="16820"/>
                  </a:lnTo>
                  <a:lnTo>
                    <a:pt x="13983" y="18310"/>
                  </a:lnTo>
                  <a:lnTo>
                    <a:pt x="12129" y="18310"/>
                  </a:lnTo>
                  <a:lnTo>
                    <a:pt x="14256" y="16699"/>
                  </a:lnTo>
                  <a:close/>
                  <a:moveTo>
                    <a:pt x="18816" y="17337"/>
                  </a:moveTo>
                  <a:lnTo>
                    <a:pt x="19728" y="17459"/>
                  </a:lnTo>
                  <a:lnTo>
                    <a:pt x="21339" y="19586"/>
                  </a:lnTo>
                  <a:lnTo>
                    <a:pt x="19545" y="19100"/>
                  </a:lnTo>
                  <a:lnTo>
                    <a:pt x="18816" y="17337"/>
                  </a:lnTo>
                  <a:close/>
                  <a:moveTo>
                    <a:pt x="16840" y="18158"/>
                  </a:moveTo>
                  <a:lnTo>
                    <a:pt x="17569" y="19890"/>
                  </a:lnTo>
                  <a:lnTo>
                    <a:pt x="16323" y="22018"/>
                  </a:lnTo>
                  <a:lnTo>
                    <a:pt x="15655" y="19677"/>
                  </a:lnTo>
                  <a:lnTo>
                    <a:pt x="16840" y="18158"/>
                  </a:lnTo>
                  <a:close/>
                  <a:moveTo>
                    <a:pt x="11083" y="0"/>
                  </a:moveTo>
                  <a:cubicBezTo>
                    <a:pt x="10955" y="0"/>
                    <a:pt x="10826" y="23"/>
                    <a:pt x="10700" y="72"/>
                  </a:cubicBezTo>
                  <a:cubicBezTo>
                    <a:pt x="10153" y="285"/>
                    <a:pt x="9879" y="893"/>
                    <a:pt x="10062" y="1470"/>
                  </a:cubicBezTo>
                  <a:lnTo>
                    <a:pt x="11521" y="5027"/>
                  </a:lnTo>
                  <a:lnTo>
                    <a:pt x="9697" y="4267"/>
                  </a:lnTo>
                  <a:cubicBezTo>
                    <a:pt x="9577" y="4217"/>
                    <a:pt x="9449" y="4194"/>
                    <a:pt x="9320" y="4194"/>
                  </a:cubicBezTo>
                  <a:cubicBezTo>
                    <a:pt x="8894" y="4194"/>
                    <a:pt x="8462" y="4448"/>
                    <a:pt x="8299" y="4844"/>
                  </a:cubicBezTo>
                  <a:cubicBezTo>
                    <a:pt x="8056" y="5392"/>
                    <a:pt x="8329" y="6030"/>
                    <a:pt x="8876" y="6243"/>
                  </a:cubicBezTo>
                  <a:lnTo>
                    <a:pt x="12676" y="7854"/>
                  </a:lnTo>
                  <a:lnTo>
                    <a:pt x="13679" y="10407"/>
                  </a:lnTo>
                  <a:lnTo>
                    <a:pt x="10457" y="9525"/>
                  </a:lnTo>
                  <a:cubicBezTo>
                    <a:pt x="10356" y="9498"/>
                    <a:pt x="10254" y="9485"/>
                    <a:pt x="10155" y="9485"/>
                  </a:cubicBezTo>
                  <a:cubicBezTo>
                    <a:pt x="9807" y="9485"/>
                    <a:pt x="9484" y="9650"/>
                    <a:pt x="9271" y="9981"/>
                  </a:cubicBezTo>
                  <a:cubicBezTo>
                    <a:pt x="8998" y="10346"/>
                    <a:pt x="9059" y="10863"/>
                    <a:pt x="9302" y="11227"/>
                  </a:cubicBezTo>
                  <a:lnTo>
                    <a:pt x="11521" y="14115"/>
                  </a:lnTo>
                  <a:lnTo>
                    <a:pt x="11521" y="14115"/>
                  </a:lnTo>
                  <a:lnTo>
                    <a:pt x="8147" y="13659"/>
                  </a:lnTo>
                  <a:lnTo>
                    <a:pt x="5685" y="10407"/>
                  </a:lnTo>
                  <a:cubicBezTo>
                    <a:pt x="5461" y="10127"/>
                    <a:pt x="5123" y="9973"/>
                    <a:pt x="4783" y="9973"/>
                  </a:cubicBezTo>
                  <a:cubicBezTo>
                    <a:pt x="4568" y="9973"/>
                    <a:pt x="4353" y="10034"/>
                    <a:pt x="4165" y="10164"/>
                  </a:cubicBezTo>
                  <a:cubicBezTo>
                    <a:pt x="3709" y="10498"/>
                    <a:pt x="3587" y="11197"/>
                    <a:pt x="3922" y="11683"/>
                  </a:cubicBezTo>
                  <a:lnTo>
                    <a:pt x="5107" y="13234"/>
                  </a:lnTo>
                  <a:lnTo>
                    <a:pt x="1308" y="12717"/>
                  </a:lnTo>
                  <a:cubicBezTo>
                    <a:pt x="1255" y="12709"/>
                    <a:pt x="1202" y="12705"/>
                    <a:pt x="1150" y="12705"/>
                  </a:cubicBezTo>
                  <a:cubicBezTo>
                    <a:pt x="629" y="12705"/>
                    <a:pt x="147" y="13104"/>
                    <a:pt x="92" y="13629"/>
                  </a:cubicBezTo>
                  <a:cubicBezTo>
                    <a:pt x="1" y="14206"/>
                    <a:pt x="426" y="14753"/>
                    <a:pt x="1004" y="14845"/>
                  </a:cubicBezTo>
                  <a:lnTo>
                    <a:pt x="4803" y="15361"/>
                  </a:lnTo>
                  <a:lnTo>
                    <a:pt x="3223" y="16547"/>
                  </a:lnTo>
                  <a:cubicBezTo>
                    <a:pt x="2797" y="16881"/>
                    <a:pt x="2676" y="17580"/>
                    <a:pt x="3010" y="18066"/>
                  </a:cubicBezTo>
                  <a:cubicBezTo>
                    <a:pt x="3220" y="18340"/>
                    <a:pt x="3533" y="18497"/>
                    <a:pt x="3847" y="18497"/>
                  </a:cubicBezTo>
                  <a:cubicBezTo>
                    <a:pt x="3986" y="18497"/>
                    <a:pt x="4125" y="18466"/>
                    <a:pt x="4256" y="18401"/>
                  </a:cubicBezTo>
                  <a:cubicBezTo>
                    <a:pt x="4347" y="18370"/>
                    <a:pt x="4408" y="18340"/>
                    <a:pt x="4499" y="18249"/>
                  </a:cubicBezTo>
                  <a:lnTo>
                    <a:pt x="7752" y="15787"/>
                  </a:lnTo>
                  <a:lnTo>
                    <a:pt x="11156" y="16243"/>
                  </a:lnTo>
                  <a:lnTo>
                    <a:pt x="8238" y="18462"/>
                  </a:lnTo>
                  <a:cubicBezTo>
                    <a:pt x="7873" y="18705"/>
                    <a:pt x="7721" y="19222"/>
                    <a:pt x="7873" y="19617"/>
                  </a:cubicBezTo>
                  <a:cubicBezTo>
                    <a:pt x="8025" y="20042"/>
                    <a:pt x="8390" y="20346"/>
                    <a:pt x="8876" y="20346"/>
                  </a:cubicBezTo>
                  <a:lnTo>
                    <a:pt x="12220" y="20377"/>
                  </a:lnTo>
                  <a:lnTo>
                    <a:pt x="10487" y="22565"/>
                  </a:lnTo>
                  <a:lnTo>
                    <a:pt x="6445" y="23051"/>
                  </a:lnTo>
                  <a:cubicBezTo>
                    <a:pt x="5867" y="23112"/>
                    <a:pt x="5411" y="23659"/>
                    <a:pt x="5472" y="24267"/>
                  </a:cubicBezTo>
                  <a:cubicBezTo>
                    <a:pt x="5560" y="24824"/>
                    <a:pt x="6043" y="25211"/>
                    <a:pt x="6622" y="25211"/>
                  </a:cubicBezTo>
                  <a:cubicBezTo>
                    <a:pt x="6644" y="25211"/>
                    <a:pt x="6666" y="25211"/>
                    <a:pt x="6688" y="25209"/>
                  </a:cubicBezTo>
                  <a:lnTo>
                    <a:pt x="8633" y="24997"/>
                  </a:lnTo>
                  <a:lnTo>
                    <a:pt x="6293" y="28036"/>
                  </a:lnTo>
                  <a:cubicBezTo>
                    <a:pt x="5897" y="28492"/>
                    <a:pt x="6019" y="29161"/>
                    <a:pt x="6475" y="29556"/>
                  </a:cubicBezTo>
                  <a:cubicBezTo>
                    <a:pt x="6675" y="29696"/>
                    <a:pt x="6928" y="29783"/>
                    <a:pt x="7173" y="29783"/>
                  </a:cubicBezTo>
                  <a:cubicBezTo>
                    <a:pt x="7300" y="29783"/>
                    <a:pt x="7425" y="29760"/>
                    <a:pt x="7539" y="29708"/>
                  </a:cubicBezTo>
                  <a:cubicBezTo>
                    <a:pt x="7691" y="29617"/>
                    <a:pt x="7843" y="29495"/>
                    <a:pt x="7995" y="29343"/>
                  </a:cubicBezTo>
                  <a:lnTo>
                    <a:pt x="10335" y="26304"/>
                  </a:lnTo>
                  <a:lnTo>
                    <a:pt x="10578" y="28249"/>
                  </a:lnTo>
                  <a:cubicBezTo>
                    <a:pt x="10635" y="28790"/>
                    <a:pt x="11118" y="29197"/>
                    <a:pt x="11679" y="29197"/>
                  </a:cubicBezTo>
                  <a:cubicBezTo>
                    <a:pt x="11717" y="29197"/>
                    <a:pt x="11755" y="29195"/>
                    <a:pt x="11794" y="29191"/>
                  </a:cubicBezTo>
                  <a:cubicBezTo>
                    <a:pt x="11916" y="29191"/>
                    <a:pt x="11977" y="29161"/>
                    <a:pt x="12068" y="29130"/>
                  </a:cubicBezTo>
                  <a:cubicBezTo>
                    <a:pt x="12524" y="28948"/>
                    <a:pt x="12767" y="28492"/>
                    <a:pt x="12706" y="27975"/>
                  </a:cubicBezTo>
                  <a:lnTo>
                    <a:pt x="12220" y="23933"/>
                  </a:lnTo>
                  <a:lnTo>
                    <a:pt x="13922" y="21744"/>
                  </a:lnTo>
                  <a:lnTo>
                    <a:pt x="14803" y="24997"/>
                  </a:lnTo>
                  <a:cubicBezTo>
                    <a:pt x="14895" y="25392"/>
                    <a:pt x="15259" y="25696"/>
                    <a:pt x="15655" y="25787"/>
                  </a:cubicBezTo>
                  <a:cubicBezTo>
                    <a:pt x="15703" y="25794"/>
                    <a:pt x="15751" y="25797"/>
                    <a:pt x="15799" y="25797"/>
                  </a:cubicBezTo>
                  <a:cubicBezTo>
                    <a:pt x="16174" y="25797"/>
                    <a:pt x="16530" y="25590"/>
                    <a:pt x="16718" y="25240"/>
                  </a:cubicBezTo>
                  <a:lnTo>
                    <a:pt x="18451" y="22352"/>
                  </a:lnTo>
                  <a:lnTo>
                    <a:pt x="19454" y="24936"/>
                  </a:lnTo>
                  <a:lnTo>
                    <a:pt x="17873" y="28735"/>
                  </a:lnTo>
                  <a:cubicBezTo>
                    <a:pt x="17630" y="29282"/>
                    <a:pt x="17904" y="29921"/>
                    <a:pt x="18451" y="30164"/>
                  </a:cubicBezTo>
                  <a:cubicBezTo>
                    <a:pt x="18571" y="30213"/>
                    <a:pt x="18697" y="30237"/>
                    <a:pt x="18824" y="30237"/>
                  </a:cubicBezTo>
                  <a:cubicBezTo>
                    <a:pt x="19243" y="30237"/>
                    <a:pt x="19662" y="29983"/>
                    <a:pt x="19849" y="29586"/>
                  </a:cubicBezTo>
                  <a:lnTo>
                    <a:pt x="20609" y="27763"/>
                  </a:lnTo>
                  <a:lnTo>
                    <a:pt x="22038" y="31319"/>
                  </a:lnTo>
                  <a:cubicBezTo>
                    <a:pt x="22225" y="31740"/>
                    <a:pt x="22628" y="31999"/>
                    <a:pt x="23067" y="31999"/>
                  </a:cubicBezTo>
                  <a:cubicBezTo>
                    <a:pt x="23199" y="31999"/>
                    <a:pt x="23333" y="31976"/>
                    <a:pt x="23466" y="31927"/>
                  </a:cubicBezTo>
                  <a:cubicBezTo>
                    <a:pt x="23983" y="31714"/>
                    <a:pt x="24256" y="31106"/>
                    <a:pt x="24074" y="30529"/>
                  </a:cubicBezTo>
                  <a:lnTo>
                    <a:pt x="22615" y="26972"/>
                  </a:lnTo>
                  <a:lnTo>
                    <a:pt x="22615" y="26972"/>
                  </a:lnTo>
                  <a:lnTo>
                    <a:pt x="24439" y="27732"/>
                  </a:lnTo>
                  <a:cubicBezTo>
                    <a:pt x="24576" y="27778"/>
                    <a:pt x="24720" y="27801"/>
                    <a:pt x="24864" y="27801"/>
                  </a:cubicBezTo>
                  <a:cubicBezTo>
                    <a:pt x="25009" y="27801"/>
                    <a:pt x="25153" y="27778"/>
                    <a:pt x="25290" y="27732"/>
                  </a:cubicBezTo>
                  <a:cubicBezTo>
                    <a:pt x="25533" y="27611"/>
                    <a:pt x="25746" y="27428"/>
                    <a:pt x="25837" y="27155"/>
                  </a:cubicBezTo>
                  <a:cubicBezTo>
                    <a:pt x="26080" y="26608"/>
                    <a:pt x="25807" y="25969"/>
                    <a:pt x="25290" y="25757"/>
                  </a:cubicBezTo>
                  <a:lnTo>
                    <a:pt x="21490" y="24146"/>
                  </a:lnTo>
                  <a:lnTo>
                    <a:pt x="20457" y="21562"/>
                  </a:lnTo>
                  <a:lnTo>
                    <a:pt x="23709" y="22443"/>
                  </a:lnTo>
                  <a:cubicBezTo>
                    <a:pt x="23802" y="22467"/>
                    <a:pt x="23891" y="22477"/>
                    <a:pt x="23978" y="22477"/>
                  </a:cubicBezTo>
                  <a:cubicBezTo>
                    <a:pt x="24120" y="22477"/>
                    <a:pt x="24258" y="22451"/>
                    <a:pt x="24408" y="22413"/>
                  </a:cubicBezTo>
                  <a:cubicBezTo>
                    <a:pt x="24591" y="22322"/>
                    <a:pt x="24773" y="22170"/>
                    <a:pt x="24895" y="22018"/>
                  </a:cubicBezTo>
                  <a:cubicBezTo>
                    <a:pt x="25168" y="21653"/>
                    <a:pt x="25138" y="21136"/>
                    <a:pt x="24864" y="20772"/>
                  </a:cubicBezTo>
                  <a:lnTo>
                    <a:pt x="22646" y="17884"/>
                  </a:lnTo>
                  <a:lnTo>
                    <a:pt x="26050" y="18340"/>
                  </a:lnTo>
                  <a:lnTo>
                    <a:pt x="28512" y="21592"/>
                  </a:lnTo>
                  <a:cubicBezTo>
                    <a:pt x="28722" y="21866"/>
                    <a:pt x="29035" y="22023"/>
                    <a:pt x="29349" y="22023"/>
                  </a:cubicBezTo>
                  <a:cubicBezTo>
                    <a:pt x="29488" y="22023"/>
                    <a:pt x="29627" y="21992"/>
                    <a:pt x="29758" y="21927"/>
                  </a:cubicBezTo>
                  <a:cubicBezTo>
                    <a:pt x="29849" y="21896"/>
                    <a:pt x="29910" y="21866"/>
                    <a:pt x="30001" y="21805"/>
                  </a:cubicBezTo>
                  <a:cubicBezTo>
                    <a:pt x="30457" y="21440"/>
                    <a:pt x="30548" y="20772"/>
                    <a:pt x="30214" y="20285"/>
                  </a:cubicBezTo>
                  <a:lnTo>
                    <a:pt x="29029" y="18705"/>
                  </a:lnTo>
                  <a:lnTo>
                    <a:pt x="29029" y="18705"/>
                  </a:lnTo>
                  <a:lnTo>
                    <a:pt x="32828" y="19252"/>
                  </a:lnTo>
                  <a:cubicBezTo>
                    <a:pt x="32881" y="19260"/>
                    <a:pt x="32933" y="19263"/>
                    <a:pt x="32982" y="19263"/>
                  </a:cubicBezTo>
                  <a:cubicBezTo>
                    <a:pt x="33130" y="19263"/>
                    <a:pt x="33261" y="19229"/>
                    <a:pt x="33375" y="19161"/>
                  </a:cubicBezTo>
                  <a:cubicBezTo>
                    <a:pt x="33710" y="19009"/>
                    <a:pt x="33983" y="18705"/>
                    <a:pt x="34014" y="18340"/>
                  </a:cubicBezTo>
                  <a:cubicBezTo>
                    <a:pt x="34257" y="17793"/>
                    <a:pt x="33831" y="17276"/>
                    <a:pt x="33254" y="17185"/>
                  </a:cubicBezTo>
                  <a:lnTo>
                    <a:pt x="29454" y="16668"/>
                  </a:lnTo>
                  <a:lnTo>
                    <a:pt x="31004" y="15483"/>
                  </a:lnTo>
                  <a:cubicBezTo>
                    <a:pt x="31460" y="15148"/>
                    <a:pt x="31582" y="14449"/>
                    <a:pt x="31248" y="13963"/>
                  </a:cubicBezTo>
                  <a:cubicBezTo>
                    <a:pt x="31047" y="13690"/>
                    <a:pt x="30715" y="13536"/>
                    <a:pt x="30376" y="13536"/>
                  </a:cubicBezTo>
                  <a:cubicBezTo>
                    <a:pt x="30151" y="13536"/>
                    <a:pt x="29922" y="13604"/>
                    <a:pt x="29728" y="13750"/>
                  </a:cubicBezTo>
                  <a:lnTo>
                    <a:pt x="26445" y="16212"/>
                  </a:lnTo>
                  <a:lnTo>
                    <a:pt x="23071" y="15756"/>
                  </a:lnTo>
                  <a:lnTo>
                    <a:pt x="25959" y="13538"/>
                  </a:lnTo>
                  <a:cubicBezTo>
                    <a:pt x="26354" y="13294"/>
                    <a:pt x="26506" y="12778"/>
                    <a:pt x="26354" y="12383"/>
                  </a:cubicBezTo>
                  <a:cubicBezTo>
                    <a:pt x="26202" y="11957"/>
                    <a:pt x="25807" y="11653"/>
                    <a:pt x="25351" y="11653"/>
                  </a:cubicBezTo>
                  <a:lnTo>
                    <a:pt x="22007" y="11623"/>
                  </a:lnTo>
                  <a:lnTo>
                    <a:pt x="23709" y="9434"/>
                  </a:lnTo>
                  <a:lnTo>
                    <a:pt x="27782" y="8948"/>
                  </a:lnTo>
                  <a:cubicBezTo>
                    <a:pt x="27904" y="8948"/>
                    <a:pt x="27965" y="8917"/>
                    <a:pt x="28056" y="8857"/>
                  </a:cubicBezTo>
                  <a:cubicBezTo>
                    <a:pt x="28512" y="8674"/>
                    <a:pt x="28785" y="8218"/>
                    <a:pt x="28694" y="7732"/>
                  </a:cubicBezTo>
                  <a:cubicBezTo>
                    <a:pt x="28639" y="7179"/>
                    <a:pt x="28182" y="6777"/>
                    <a:pt x="27642" y="6777"/>
                  </a:cubicBezTo>
                  <a:cubicBezTo>
                    <a:pt x="27588" y="6777"/>
                    <a:pt x="27534" y="6781"/>
                    <a:pt x="27478" y="6790"/>
                  </a:cubicBezTo>
                  <a:lnTo>
                    <a:pt x="25533" y="7002"/>
                  </a:lnTo>
                  <a:lnTo>
                    <a:pt x="27904" y="3963"/>
                  </a:lnTo>
                  <a:cubicBezTo>
                    <a:pt x="28269" y="3507"/>
                    <a:pt x="28178" y="2838"/>
                    <a:pt x="27722" y="2443"/>
                  </a:cubicBezTo>
                  <a:cubicBezTo>
                    <a:pt x="27531" y="2291"/>
                    <a:pt x="27299" y="2218"/>
                    <a:pt x="27066" y="2218"/>
                  </a:cubicBezTo>
                  <a:cubicBezTo>
                    <a:pt x="26740" y="2218"/>
                    <a:pt x="26414" y="2360"/>
                    <a:pt x="26202" y="2626"/>
                  </a:cubicBezTo>
                  <a:lnTo>
                    <a:pt x="23831" y="5665"/>
                  </a:lnTo>
                  <a:lnTo>
                    <a:pt x="23618" y="3750"/>
                  </a:lnTo>
                  <a:cubicBezTo>
                    <a:pt x="23532" y="3207"/>
                    <a:pt x="23044" y="2772"/>
                    <a:pt x="22506" y="2772"/>
                  </a:cubicBezTo>
                  <a:cubicBezTo>
                    <a:pt x="22472" y="2772"/>
                    <a:pt x="22437" y="2774"/>
                    <a:pt x="22402" y="2777"/>
                  </a:cubicBezTo>
                  <a:cubicBezTo>
                    <a:pt x="21794" y="2869"/>
                    <a:pt x="21369" y="3385"/>
                    <a:pt x="21430" y="4024"/>
                  </a:cubicBezTo>
                  <a:lnTo>
                    <a:pt x="21946" y="8066"/>
                  </a:lnTo>
                  <a:lnTo>
                    <a:pt x="20214" y="10255"/>
                  </a:lnTo>
                  <a:lnTo>
                    <a:pt x="19363" y="7002"/>
                  </a:lnTo>
                  <a:cubicBezTo>
                    <a:pt x="19241" y="6607"/>
                    <a:pt x="18907" y="6303"/>
                    <a:pt x="18481" y="6212"/>
                  </a:cubicBezTo>
                  <a:cubicBezTo>
                    <a:pt x="18433" y="6205"/>
                    <a:pt x="18385" y="6202"/>
                    <a:pt x="18337" y="6202"/>
                  </a:cubicBezTo>
                  <a:cubicBezTo>
                    <a:pt x="17962" y="6202"/>
                    <a:pt x="17606" y="6409"/>
                    <a:pt x="17417" y="6759"/>
                  </a:cubicBezTo>
                  <a:lnTo>
                    <a:pt x="15715" y="9647"/>
                  </a:lnTo>
                  <a:lnTo>
                    <a:pt x="14682" y="7063"/>
                  </a:lnTo>
                  <a:lnTo>
                    <a:pt x="16262" y="3264"/>
                  </a:lnTo>
                  <a:cubicBezTo>
                    <a:pt x="16506" y="2717"/>
                    <a:pt x="16232" y="2078"/>
                    <a:pt x="15715" y="1835"/>
                  </a:cubicBezTo>
                  <a:cubicBezTo>
                    <a:pt x="15588" y="1786"/>
                    <a:pt x="15456" y="1763"/>
                    <a:pt x="15325" y="1763"/>
                  </a:cubicBezTo>
                  <a:cubicBezTo>
                    <a:pt x="14893" y="1763"/>
                    <a:pt x="14473" y="2016"/>
                    <a:pt x="14287" y="2413"/>
                  </a:cubicBezTo>
                  <a:lnTo>
                    <a:pt x="13527" y="4236"/>
                  </a:lnTo>
                  <a:lnTo>
                    <a:pt x="12098" y="680"/>
                  </a:lnTo>
                  <a:cubicBezTo>
                    <a:pt x="11911" y="259"/>
                    <a:pt x="11508" y="0"/>
                    <a:pt x="110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686" name="Google Shape;686;p11"/>
          <p:cNvSpPr/>
          <p:nvPr/>
        </p:nvSpPr>
        <p:spPr>
          <a:xfrm rot="-1051434">
            <a:off x="1034159" y="4569354"/>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7" name="Google Shape;687;p11"/>
          <p:cNvSpPr/>
          <p:nvPr/>
        </p:nvSpPr>
        <p:spPr>
          <a:xfrm rot="1051434" flipH="1">
            <a:off x="7368284" y="4445216"/>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688" name="Google Shape;688;p11"/>
          <p:cNvGrpSpPr/>
          <p:nvPr/>
        </p:nvGrpSpPr>
        <p:grpSpPr>
          <a:xfrm rot="-437052" flipH="1">
            <a:off x="168762" y="503174"/>
            <a:ext cx="629512" cy="661959"/>
            <a:chOff x="782176" y="-1158311"/>
            <a:chExt cx="629467" cy="661912"/>
          </a:xfrm>
        </p:grpSpPr>
        <p:sp>
          <p:nvSpPr>
            <p:cNvPr id="689" name="Google Shape;689;p11"/>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0" name="Google Shape;690;p11"/>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1" name="Google Shape;691;p11"/>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2" name="Google Shape;692;p11"/>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3" name="Google Shape;693;p11"/>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4" name="Google Shape;694;p11"/>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5" name="Google Shape;695;p11"/>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6" name="Google Shape;696;p11"/>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697" name="Google Shape;697;p11"/>
          <p:cNvSpPr txBox="1">
            <a:spLocks noGrp="1"/>
          </p:cNvSpPr>
          <p:nvPr>
            <p:ph type="title" hasCustomPrompt="1"/>
          </p:nvPr>
        </p:nvSpPr>
        <p:spPr>
          <a:xfrm>
            <a:off x="713125" y="1449175"/>
            <a:ext cx="7717800" cy="1073100"/>
          </a:xfrm>
          <a:prstGeom prst="rect">
            <a:avLst/>
          </a:prstGeom>
        </p:spPr>
        <p:txBody>
          <a:bodyPr spcFirstLastPara="1" wrap="square" lIns="91425" tIns="91425" rIns="91425" bIns="91425" anchor="ctr" anchorCtr="0">
            <a:noAutofit/>
          </a:bodyPr>
          <a:lstStyle>
            <a:lvl1pPr lvl="0" algn="ctr">
              <a:spcBef>
                <a:spcPts val="0"/>
              </a:spcBef>
              <a:spcAft>
                <a:spcPts val="0"/>
              </a:spcAft>
              <a:buSzPts val="10000"/>
              <a:buNone/>
              <a:defRPr sz="10000" b="1">
                <a:solidFill>
                  <a:schemeClr val="accent1"/>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698" name="Google Shape;698;p11"/>
          <p:cNvSpPr txBox="1">
            <a:spLocks noGrp="1"/>
          </p:cNvSpPr>
          <p:nvPr>
            <p:ph type="subTitle" idx="1"/>
          </p:nvPr>
        </p:nvSpPr>
        <p:spPr>
          <a:xfrm>
            <a:off x="1403650" y="2640650"/>
            <a:ext cx="6336600" cy="713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pic>
        <p:nvPicPr>
          <p:cNvPr id="123" name="图片 7">
            <a:extLst>
              <a:ext uri="{FF2B5EF4-FFF2-40B4-BE49-F238E27FC236}">
                <a16:creationId xmlns:a16="http://schemas.microsoft.com/office/drawing/2014/main" id="{3330B0CD-F72E-4DC3-9D17-0649061A41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387798470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700"/>
        <p:cNvGrpSpPr/>
        <p:nvPr/>
      </p:nvGrpSpPr>
      <p:grpSpPr>
        <a:xfrm>
          <a:off x="0" y="0"/>
          <a:ext cx="0" cy="0"/>
          <a:chOff x="0" y="0"/>
          <a:chExt cx="0" cy="0"/>
        </a:xfrm>
      </p:grpSpPr>
      <p:grpSp>
        <p:nvGrpSpPr>
          <p:cNvPr id="701" name="Google Shape;701;p13"/>
          <p:cNvGrpSpPr/>
          <p:nvPr/>
        </p:nvGrpSpPr>
        <p:grpSpPr>
          <a:xfrm rot="8949721">
            <a:off x="8381228" y="320489"/>
            <a:ext cx="547343" cy="706080"/>
            <a:chOff x="8495548" y="1440711"/>
            <a:chExt cx="547356" cy="706096"/>
          </a:xfrm>
        </p:grpSpPr>
        <p:sp>
          <p:nvSpPr>
            <p:cNvPr id="702" name="Google Shape;702;p13"/>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3" name="Google Shape;703;p13"/>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4" name="Google Shape;704;p13"/>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5" name="Google Shape;705;p13"/>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6" name="Google Shape;706;p13"/>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7" name="Google Shape;707;p13"/>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8" name="Google Shape;708;p13"/>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9" name="Google Shape;709;p13"/>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0" name="Google Shape;710;p13"/>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1" name="Google Shape;711;p13"/>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2" name="Google Shape;712;p13"/>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713" name="Google Shape;713;p13"/>
          <p:cNvGrpSpPr/>
          <p:nvPr/>
        </p:nvGrpSpPr>
        <p:grpSpPr>
          <a:xfrm rot="-295551">
            <a:off x="8273693" y="1375601"/>
            <a:ext cx="762411" cy="1102263"/>
            <a:chOff x="8499282" y="3580082"/>
            <a:chExt cx="510652" cy="738280"/>
          </a:xfrm>
        </p:grpSpPr>
        <p:sp>
          <p:nvSpPr>
            <p:cNvPr id="714" name="Google Shape;714;p13"/>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5" name="Google Shape;715;p13"/>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6" name="Google Shape;716;p13"/>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7" name="Google Shape;717;p13"/>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8" name="Google Shape;718;p13"/>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9" name="Google Shape;719;p13"/>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0" name="Google Shape;720;p13"/>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1" name="Google Shape;721;p13"/>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722" name="Google Shape;722;p13"/>
          <p:cNvGrpSpPr/>
          <p:nvPr/>
        </p:nvGrpSpPr>
        <p:grpSpPr>
          <a:xfrm rot="-2071351" flipH="1">
            <a:off x="-7778" y="2083887"/>
            <a:ext cx="889227" cy="935060"/>
            <a:chOff x="782176" y="-1158311"/>
            <a:chExt cx="629467" cy="661912"/>
          </a:xfrm>
        </p:grpSpPr>
        <p:sp>
          <p:nvSpPr>
            <p:cNvPr id="723" name="Google Shape;723;p13"/>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4" name="Google Shape;724;p13"/>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5" name="Google Shape;725;p13"/>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6" name="Google Shape;726;p13"/>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7" name="Google Shape;727;p13"/>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8" name="Google Shape;728;p13"/>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9" name="Google Shape;729;p13"/>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0" name="Google Shape;730;p13"/>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731" name="Google Shape;731;p13"/>
          <p:cNvGrpSpPr/>
          <p:nvPr/>
        </p:nvGrpSpPr>
        <p:grpSpPr>
          <a:xfrm>
            <a:off x="8216813" y="4085124"/>
            <a:ext cx="688788" cy="880200"/>
            <a:chOff x="586338" y="-2278763"/>
            <a:chExt cx="688788" cy="880200"/>
          </a:xfrm>
        </p:grpSpPr>
        <p:sp>
          <p:nvSpPr>
            <p:cNvPr id="732" name="Google Shape;732;p13"/>
            <p:cNvSpPr/>
            <p:nvPr/>
          </p:nvSpPr>
          <p:spPr>
            <a:xfrm>
              <a:off x="586338" y="-2278763"/>
              <a:ext cx="688788" cy="844310"/>
            </a:xfrm>
            <a:custGeom>
              <a:avLst/>
              <a:gdLst/>
              <a:ahLst/>
              <a:cxnLst/>
              <a:rect l="l" t="t" r="r" b="b"/>
              <a:pathLst>
                <a:path w="4203" h="5152" extrusionOk="0">
                  <a:moveTo>
                    <a:pt x="3321" y="0"/>
                  </a:moveTo>
                  <a:cubicBezTo>
                    <a:pt x="3227" y="0"/>
                    <a:pt x="3153" y="60"/>
                    <a:pt x="3079" y="119"/>
                  </a:cubicBezTo>
                  <a:cubicBezTo>
                    <a:pt x="2953" y="227"/>
                    <a:pt x="2844" y="390"/>
                    <a:pt x="2771" y="553"/>
                  </a:cubicBezTo>
                  <a:cubicBezTo>
                    <a:pt x="2717" y="644"/>
                    <a:pt x="2699" y="771"/>
                    <a:pt x="2590" y="789"/>
                  </a:cubicBezTo>
                  <a:cubicBezTo>
                    <a:pt x="2570" y="799"/>
                    <a:pt x="2549" y="803"/>
                    <a:pt x="2528" y="803"/>
                  </a:cubicBezTo>
                  <a:cubicBezTo>
                    <a:pt x="2437" y="803"/>
                    <a:pt x="2345" y="718"/>
                    <a:pt x="2301" y="644"/>
                  </a:cubicBezTo>
                  <a:cubicBezTo>
                    <a:pt x="2221" y="564"/>
                    <a:pt x="2127" y="456"/>
                    <a:pt x="2032" y="456"/>
                  </a:cubicBezTo>
                  <a:cubicBezTo>
                    <a:pt x="2019" y="456"/>
                    <a:pt x="2006" y="458"/>
                    <a:pt x="1993" y="463"/>
                  </a:cubicBezTo>
                  <a:cubicBezTo>
                    <a:pt x="1938" y="481"/>
                    <a:pt x="1866" y="553"/>
                    <a:pt x="1848" y="608"/>
                  </a:cubicBezTo>
                  <a:cubicBezTo>
                    <a:pt x="1812" y="680"/>
                    <a:pt x="1812" y="771"/>
                    <a:pt x="1812" y="843"/>
                  </a:cubicBezTo>
                  <a:cubicBezTo>
                    <a:pt x="1848" y="1060"/>
                    <a:pt x="1848" y="1296"/>
                    <a:pt x="1866" y="1513"/>
                  </a:cubicBezTo>
                  <a:cubicBezTo>
                    <a:pt x="1866" y="1658"/>
                    <a:pt x="1866" y="1839"/>
                    <a:pt x="1721" y="1875"/>
                  </a:cubicBezTo>
                  <a:cubicBezTo>
                    <a:pt x="1702" y="1883"/>
                    <a:pt x="1684" y="1887"/>
                    <a:pt x="1665" y="1887"/>
                  </a:cubicBezTo>
                  <a:cubicBezTo>
                    <a:pt x="1562" y="1887"/>
                    <a:pt x="1472" y="1768"/>
                    <a:pt x="1395" y="1676"/>
                  </a:cubicBezTo>
                  <a:cubicBezTo>
                    <a:pt x="1317" y="1582"/>
                    <a:pt x="1211" y="1488"/>
                    <a:pt x="1102" y="1488"/>
                  </a:cubicBezTo>
                  <a:cubicBezTo>
                    <a:pt x="1085" y="1488"/>
                    <a:pt x="1068" y="1490"/>
                    <a:pt x="1051" y="1495"/>
                  </a:cubicBezTo>
                  <a:cubicBezTo>
                    <a:pt x="997" y="1513"/>
                    <a:pt x="979" y="1549"/>
                    <a:pt x="960" y="1586"/>
                  </a:cubicBezTo>
                  <a:cubicBezTo>
                    <a:pt x="870" y="1730"/>
                    <a:pt x="870" y="1911"/>
                    <a:pt x="906" y="2056"/>
                  </a:cubicBezTo>
                  <a:cubicBezTo>
                    <a:pt x="979" y="2364"/>
                    <a:pt x="1069" y="2654"/>
                    <a:pt x="1069" y="2944"/>
                  </a:cubicBezTo>
                  <a:cubicBezTo>
                    <a:pt x="1087" y="3089"/>
                    <a:pt x="1051" y="3270"/>
                    <a:pt x="906" y="3288"/>
                  </a:cubicBezTo>
                  <a:cubicBezTo>
                    <a:pt x="898" y="3289"/>
                    <a:pt x="890" y="3290"/>
                    <a:pt x="882" y="3290"/>
                  </a:cubicBezTo>
                  <a:cubicBezTo>
                    <a:pt x="766" y="3290"/>
                    <a:pt x="666" y="3170"/>
                    <a:pt x="598" y="3034"/>
                  </a:cubicBezTo>
                  <a:cubicBezTo>
                    <a:pt x="526" y="2908"/>
                    <a:pt x="435" y="2763"/>
                    <a:pt x="290" y="2745"/>
                  </a:cubicBezTo>
                  <a:cubicBezTo>
                    <a:pt x="182" y="2745"/>
                    <a:pt x="91" y="2835"/>
                    <a:pt x="55" y="2926"/>
                  </a:cubicBezTo>
                  <a:cubicBezTo>
                    <a:pt x="1" y="3016"/>
                    <a:pt x="1" y="3125"/>
                    <a:pt x="37" y="3252"/>
                  </a:cubicBezTo>
                  <a:cubicBezTo>
                    <a:pt x="127" y="3813"/>
                    <a:pt x="417" y="4356"/>
                    <a:pt x="689" y="4845"/>
                  </a:cubicBezTo>
                  <a:cubicBezTo>
                    <a:pt x="797" y="5087"/>
                    <a:pt x="1196" y="5151"/>
                    <a:pt x="1546" y="5151"/>
                  </a:cubicBezTo>
                  <a:cubicBezTo>
                    <a:pt x="1721" y="5151"/>
                    <a:pt x="1884" y="5135"/>
                    <a:pt x="1993" y="5117"/>
                  </a:cubicBezTo>
                  <a:cubicBezTo>
                    <a:pt x="2119" y="5117"/>
                    <a:pt x="2246" y="5099"/>
                    <a:pt x="2337" y="5008"/>
                  </a:cubicBezTo>
                  <a:cubicBezTo>
                    <a:pt x="2427" y="4918"/>
                    <a:pt x="2482" y="4755"/>
                    <a:pt x="2391" y="4664"/>
                  </a:cubicBezTo>
                  <a:cubicBezTo>
                    <a:pt x="2319" y="4592"/>
                    <a:pt x="2210" y="4574"/>
                    <a:pt x="2119" y="4555"/>
                  </a:cubicBezTo>
                  <a:cubicBezTo>
                    <a:pt x="2029" y="4501"/>
                    <a:pt x="1902" y="4411"/>
                    <a:pt x="1956" y="4320"/>
                  </a:cubicBezTo>
                  <a:cubicBezTo>
                    <a:pt x="1975" y="4284"/>
                    <a:pt x="2047" y="4266"/>
                    <a:pt x="2119" y="4230"/>
                  </a:cubicBezTo>
                  <a:cubicBezTo>
                    <a:pt x="2219" y="4211"/>
                    <a:pt x="2314" y="4207"/>
                    <a:pt x="2409" y="4207"/>
                  </a:cubicBezTo>
                  <a:cubicBezTo>
                    <a:pt x="2504" y="4207"/>
                    <a:pt x="2599" y="4211"/>
                    <a:pt x="2699" y="4211"/>
                  </a:cubicBezTo>
                  <a:cubicBezTo>
                    <a:pt x="2898" y="4211"/>
                    <a:pt x="3115" y="4175"/>
                    <a:pt x="3242" y="4030"/>
                  </a:cubicBezTo>
                  <a:cubicBezTo>
                    <a:pt x="3315" y="3940"/>
                    <a:pt x="3387" y="3813"/>
                    <a:pt x="3315" y="3722"/>
                  </a:cubicBezTo>
                  <a:cubicBezTo>
                    <a:pt x="3242" y="3578"/>
                    <a:pt x="3043" y="3632"/>
                    <a:pt x="2898" y="3596"/>
                  </a:cubicBezTo>
                  <a:cubicBezTo>
                    <a:pt x="2808" y="3578"/>
                    <a:pt x="2717" y="3559"/>
                    <a:pt x="2663" y="3487"/>
                  </a:cubicBezTo>
                  <a:cubicBezTo>
                    <a:pt x="2590" y="3415"/>
                    <a:pt x="2572" y="3324"/>
                    <a:pt x="2608" y="3233"/>
                  </a:cubicBezTo>
                  <a:cubicBezTo>
                    <a:pt x="2681" y="3125"/>
                    <a:pt x="2808" y="3125"/>
                    <a:pt x="2953" y="3107"/>
                  </a:cubicBezTo>
                  <a:cubicBezTo>
                    <a:pt x="3152" y="3089"/>
                    <a:pt x="3333" y="3052"/>
                    <a:pt x="3514" y="3016"/>
                  </a:cubicBezTo>
                  <a:cubicBezTo>
                    <a:pt x="3677" y="2962"/>
                    <a:pt x="3840" y="2926"/>
                    <a:pt x="3930" y="2817"/>
                  </a:cubicBezTo>
                  <a:cubicBezTo>
                    <a:pt x="4039" y="2690"/>
                    <a:pt x="4039" y="2473"/>
                    <a:pt x="3894" y="2400"/>
                  </a:cubicBezTo>
                  <a:cubicBezTo>
                    <a:pt x="3848" y="2385"/>
                    <a:pt x="3802" y="2380"/>
                    <a:pt x="3756" y="2380"/>
                  </a:cubicBezTo>
                  <a:cubicBezTo>
                    <a:pt x="3694" y="2380"/>
                    <a:pt x="3631" y="2390"/>
                    <a:pt x="3568" y="2400"/>
                  </a:cubicBezTo>
                  <a:cubicBezTo>
                    <a:pt x="3531" y="2406"/>
                    <a:pt x="3495" y="2409"/>
                    <a:pt x="3460" y="2409"/>
                  </a:cubicBezTo>
                  <a:cubicBezTo>
                    <a:pt x="3374" y="2409"/>
                    <a:pt x="3299" y="2387"/>
                    <a:pt x="3260" y="2310"/>
                  </a:cubicBezTo>
                  <a:cubicBezTo>
                    <a:pt x="3242" y="2237"/>
                    <a:pt x="3260" y="2147"/>
                    <a:pt x="3315" y="2093"/>
                  </a:cubicBezTo>
                  <a:cubicBezTo>
                    <a:pt x="3423" y="1948"/>
                    <a:pt x="3568" y="1875"/>
                    <a:pt x="3713" y="1839"/>
                  </a:cubicBezTo>
                  <a:cubicBezTo>
                    <a:pt x="3858" y="1803"/>
                    <a:pt x="4021" y="1730"/>
                    <a:pt x="4112" y="1586"/>
                  </a:cubicBezTo>
                  <a:cubicBezTo>
                    <a:pt x="4202" y="1459"/>
                    <a:pt x="4166" y="1223"/>
                    <a:pt x="4021" y="1187"/>
                  </a:cubicBezTo>
                  <a:cubicBezTo>
                    <a:pt x="3999" y="1180"/>
                    <a:pt x="3976" y="1177"/>
                    <a:pt x="3953" y="1177"/>
                  </a:cubicBezTo>
                  <a:cubicBezTo>
                    <a:pt x="3840" y="1177"/>
                    <a:pt x="3716" y="1249"/>
                    <a:pt x="3601" y="1249"/>
                  </a:cubicBezTo>
                  <a:cubicBezTo>
                    <a:pt x="3565" y="1249"/>
                    <a:pt x="3529" y="1242"/>
                    <a:pt x="3496" y="1223"/>
                  </a:cubicBezTo>
                  <a:cubicBezTo>
                    <a:pt x="3478" y="1205"/>
                    <a:pt x="3441" y="1187"/>
                    <a:pt x="3423" y="1133"/>
                  </a:cubicBezTo>
                  <a:cubicBezTo>
                    <a:pt x="3351" y="1006"/>
                    <a:pt x="3405" y="861"/>
                    <a:pt x="3441" y="734"/>
                  </a:cubicBezTo>
                  <a:cubicBezTo>
                    <a:pt x="3496" y="608"/>
                    <a:pt x="3568" y="481"/>
                    <a:pt x="3586" y="336"/>
                  </a:cubicBezTo>
                  <a:cubicBezTo>
                    <a:pt x="3586" y="209"/>
                    <a:pt x="3514" y="28"/>
                    <a:pt x="3387" y="10"/>
                  </a:cubicBezTo>
                  <a:cubicBezTo>
                    <a:pt x="3364" y="3"/>
                    <a:pt x="3342" y="0"/>
                    <a:pt x="33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3" name="Google Shape;733;p13"/>
            <p:cNvSpPr/>
            <p:nvPr/>
          </p:nvSpPr>
          <p:spPr>
            <a:xfrm>
              <a:off x="625014" y="-2066538"/>
              <a:ext cx="430349" cy="667975"/>
            </a:xfrm>
            <a:custGeom>
              <a:avLst/>
              <a:gdLst/>
              <a:ahLst/>
              <a:cxnLst/>
              <a:rect l="l" t="t" r="r" b="b"/>
              <a:pathLst>
                <a:path w="2626" h="4076" fill="none" extrusionOk="0">
                  <a:moveTo>
                    <a:pt x="0" y="4075"/>
                  </a:moveTo>
                  <a:cubicBezTo>
                    <a:pt x="1105" y="2898"/>
                    <a:pt x="2010" y="1486"/>
                    <a:pt x="2626"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734" name="Google Shape;734;p13"/>
          <p:cNvSpPr/>
          <p:nvPr/>
        </p:nvSpPr>
        <p:spPr>
          <a:xfrm>
            <a:off x="7547686" y="158070"/>
            <a:ext cx="304817" cy="19977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735" name="Google Shape;735;p13"/>
          <p:cNvGrpSpPr/>
          <p:nvPr/>
        </p:nvGrpSpPr>
        <p:grpSpPr>
          <a:xfrm rot="-1521948">
            <a:off x="510067" y="4099255"/>
            <a:ext cx="291056" cy="1000335"/>
            <a:chOff x="3815292" y="-2054574"/>
            <a:chExt cx="291053" cy="1000325"/>
          </a:xfrm>
        </p:grpSpPr>
        <p:sp>
          <p:nvSpPr>
            <p:cNvPr id="736" name="Google Shape;736;p13"/>
            <p:cNvSpPr/>
            <p:nvPr/>
          </p:nvSpPr>
          <p:spPr>
            <a:xfrm>
              <a:off x="3815292" y="-1725174"/>
              <a:ext cx="136676" cy="670925"/>
            </a:xfrm>
            <a:custGeom>
              <a:avLst/>
              <a:gdLst/>
              <a:ahLst/>
              <a:cxnLst/>
              <a:rect l="l" t="t" r="r" b="b"/>
              <a:pathLst>
                <a:path w="834" h="4094" fill="none" extrusionOk="0">
                  <a:moveTo>
                    <a:pt x="834" y="0"/>
                  </a:moveTo>
                  <a:cubicBezTo>
                    <a:pt x="218" y="1268"/>
                    <a:pt x="1" y="2717"/>
                    <a:pt x="218" y="4093"/>
                  </a:cubicBezTo>
                </a:path>
              </a:pathLst>
            </a:custGeom>
            <a:solidFill>
              <a:schemeClr val="lt2"/>
            </a:solidFill>
            <a:ln w="27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7" name="Google Shape;737;p13"/>
            <p:cNvSpPr/>
            <p:nvPr/>
          </p:nvSpPr>
          <p:spPr>
            <a:xfrm>
              <a:off x="4038007" y="-2054574"/>
              <a:ext cx="68338" cy="62438"/>
            </a:xfrm>
            <a:custGeom>
              <a:avLst/>
              <a:gdLst/>
              <a:ahLst/>
              <a:cxnLst/>
              <a:rect l="l" t="t" r="r" b="b"/>
              <a:pathLst>
                <a:path w="417" h="381" extrusionOk="0">
                  <a:moveTo>
                    <a:pt x="254" y="0"/>
                  </a:moveTo>
                  <a:cubicBezTo>
                    <a:pt x="217" y="0"/>
                    <a:pt x="181" y="0"/>
                    <a:pt x="163" y="18"/>
                  </a:cubicBezTo>
                  <a:cubicBezTo>
                    <a:pt x="109" y="73"/>
                    <a:pt x="0" y="199"/>
                    <a:pt x="18" y="254"/>
                  </a:cubicBezTo>
                  <a:cubicBezTo>
                    <a:pt x="54" y="308"/>
                    <a:pt x="235" y="381"/>
                    <a:pt x="308" y="381"/>
                  </a:cubicBezTo>
                  <a:lnTo>
                    <a:pt x="362" y="381"/>
                  </a:lnTo>
                  <a:cubicBezTo>
                    <a:pt x="380" y="381"/>
                    <a:pt x="380" y="362"/>
                    <a:pt x="380" y="362"/>
                  </a:cubicBezTo>
                  <a:cubicBezTo>
                    <a:pt x="398" y="308"/>
                    <a:pt x="417" y="254"/>
                    <a:pt x="417" y="181"/>
                  </a:cubicBezTo>
                  <a:cubicBezTo>
                    <a:pt x="417" y="109"/>
                    <a:pt x="398" y="36"/>
                    <a:pt x="344" y="18"/>
                  </a:cubicBezTo>
                  <a:cubicBezTo>
                    <a:pt x="290" y="0"/>
                    <a:pt x="272"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8" name="Google Shape;738;p13"/>
            <p:cNvSpPr/>
            <p:nvPr/>
          </p:nvSpPr>
          <p:spPr>
            <a:xfrm>
              <a:off x="3880681" y="-2014915"/>
              <a:ext cx="222713" cy="307767"/>
            </a:xfrm>
            <a:custGeom>
              <a:avLst/>
              <a:gdLst/>
              <a:ahLst/>
              <a:cxnLst/>
              <a:rect l="l" t="t" r="r" b="b"/>
              <a:pathLst>
                <a:path w="1359" h="1878" extrusionOk="0">
                  <a:moveTo>
                    <a:pt x="1044" y="1"/>
                  </a:moveTo>
                  <a:cubicBezTo>
                    <a:pt x="911" y="1"/>
                    <a:pt x="759" y="135"/>
                    <a:pt x="634" y="229"/>
                  </a:cubicBezTo>
                  <a:cubicBezTo>
                    <a:pt x="344" y="501"/>
                    <a:pt x="73" y="845"/>
                    <a:pt x="36" y="1243"/>
                  </a:cubicBezTo>
                  <a:cubicBezTo>
                    <a:pt x="0" y="1406"/>
                    <a:pt x="55" y="1587"/>
                    <a:pt x="145" y="1696"/>
                  </a:cubicBezTo>
                  <a:cubicBezTo>
                    <a:pt x="272" y="1841"/>
                    <a:pt x="489" y="1877"/>
                    <a:pt x="670" y="1877"/>
                  </a:cubicBezTo>
                  <a:cubicBezTo>
                    <a:pt x="851" y="1877"/>
                    <a:pt x="1032" y="1823"/>
                    <a:pt x="1159" y="1678"/>
                  </a:cubicBezTo>
                  <a:cubicBezTo>
                    <a:pt x="1340" y="1497"/>
                    <a:pt x="1358" y="1207"/>
                    <a:pt x="1358" y="935"/>
                  </a:cubicBezTo>
                  <a:lnTo>
                    <a:pt x="1358" y="519"/>
                  </a:lnTo>
                  <a:cubicBezTo>
                    <a:pt x="1358" y="338"/>
                    <a:pt x="1304" y="84"/>
                    <a:pt x="1105" y="12"/>
                  </a:cubicBezTo>
                  <a:cubicBezTo>
                    <a:pt x="1085" y="4"/>
                    <a:pt x="1065" y="1"/>
                    <a:pt x="10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739" name="Google Shape;739;p13"/>
          <p:cNvGrpSpPr/>
          <p:nvPr/>
        </p:nvGrpSpPr>
        <p:grpSpPr>
          <a:xfrm rot="-10092010">
            <a:off x="296583" y="291260"/>
            <a:ext cx="688810" cy="880229"/>
            <a:chOff x="586338" y="-2278763"/>
            <a:chExt cx="688788" cy="880200"/>
          </a:xfrm>
        </p:grpSpPr>
        <p:sp>
          <p:nvSpPr>
            <p:cNvPr id="740" name="Google Shape;740;p13"/>
            <p:cNvSpPr/>
            <p:nvPr/>
          </p:nvSpPr>
          <p:spPr>
            <a:xfrm>
              <a:off x="586338" y="-2278763"/>
              <a:ext cx="688788" cy="844310"/>
            </a:xfrm>
            <a:custGeom>
              <a:avLst/>
              <a:gdLst/>
              <a:ahLst/>
              <a:cxnLst/>
              <a:rect l="l" t="t" r="r" b="b"/>
              <a:pathLst>
                <a:path w="4203" h="5152" extrusionOk="0">
                  <a:moveTo>
                    <a:pt x="3321" y="0"/>
                  </a:moveTo>
                  <a:cubicBezTo>
                    <a:pt x="3227" y="0"/>
                    <a:pt x="3153" y="60"/>
                    <a:pt x="3079" y="119"/>
                  </a:cubicBezTo>
                  <a:cubicBezTo>
                    <a:pt x="2953" y="227"/>
                    <a:pt x="2844" y="390"/>
                    <a:pt x="2771" y="553"/>
                  </a:cubicBezTo>
                  <a:cubicBezTo>
                    <a:pt x="2717" y="644"/>
                    <a:pt x="2699" y="771"/>
                    <a:pt x="2590" y="789"/>
                  </a:cubicBezTo>
                  <a:cubicBezTo>
                    <a:pt x="2570" y="799"/>
                    <a:pt x="2549" y="803"/>
                    <a:pt x="2528" y="803"/>
                  </a:cubicBezTo>
                  <a:cubicBezTo>
                    <a:pt x="2437" y="803"/>
                    <a:pt x="2345" y="718"/>
                    <a:pt x="2301" y="644"/>
                  </a:cubicBezTo>
                  <a:cubicBezTo>
                    <a:pt x="2221" y="564"/>
                    <a:pt x="2127" y="456"/>
                    <a:pt x="2032" y="456"/>
                  </a:cubicBezTo>
                  <a:cubicBezTo>
                    <a:pt x="2019" y="456"/>
                    <a:pt x="2006" y="458"/>
                    <a:pt x="1993" y="463"/>
                  </a:cubicBezTo>
                  <a:cubicBezTo>
                    <a:pt x="1938" y="481"/>
                    <a:pt x="1866" y="553"/>
                    <a:pt x="1848" y="608"/>
                  </a:cubicBezTo>
                  <a:cubicBezTo>
                    <a:pt x="1812" y="680"/>
                    <a:pt x="1812" y="771"/>
                    <a:pt x="1812" y="843"/>
                  </a:cubicBezTo>
                  <a:cubicBezTo>
                    <a:pt x="1848" y="1060"/>
                    <a:pt x="1848" y="1296"/>
                    <a:pt x="1866" y="1513"/>
                  </a:cubicBezTo>
                  <a:cubicBezTo>
                    <a:pt x="1866" y="1658"/>
                    <a:pt x="1866" y="1839"/>
                    <a:pt x="1721" y="1875"/>
                  </a:cubicBezTo>
                  <a:cubicBezTo>
                    <a:pt x="1702" y="1883"/>
                    <a:pt x="1684" y="1887"/>
                    <a:pt x="1665" y="1887"/>
                  </a:cubicBezTo>
                  <a:cubicBezTo>
                    <a:pt x="1562" y="1887"/>
                    <a:pt x="1472" y="1768"/>
                    <a:pt x="1395" y="1676"/>
                  </a:cubicBezTo>
                  <a:cubicBezTo>
                    <a:pt x="1317" y="1582"/>
                    <a:pt x="1211" y="1488"/>
                    <a:pt x="1102" y="1488"/>
                  </a:cubicBezTo>
                  <a:cubicBezTo>
                    <a:pt x="1085" y="1488"/>
                    <a:pt x="1068" y="1490"/>
                    <a:pt x="1051" y="1495"/>
                  </a:cubicBezTo>
                  <a:cubicBezTo>
                    <a:pt x="997" y="1513"/>
                    <a:pt x="979" y="1549"/>
                    <a:pt x="960" y="1586"/>
                  </a:cubicBezTo>
                  <a:cubicBezTo>
                    <a:pt x="870" y="1730"/>
                    <a:pt x="870" y="1911"/>
                    <a:pt x="906" y="2056"/>
                  </a:cubicBezTo>
                  <a:cubicBezTo>
                    <a:pt x="979" y="2364"/>
                    <a:pt x="1069" y="2654"/>
                    <a:pt x="1069" y="2944"/>
                  </a:cubicBezTo>
                  <a:cubicBezTo>
                    <a:pt x="1087" y="3089"/>
                    <a:pt x="1051" y="3270"/>
                    <a:pt x="906" y="3288"/>
                  </a:cubicBezTo>
                  <a:cubicBezTo>
                    <a:pt x="898" y="3289"/>
                    <a:pt x="890" y="3290"/>
                    <a:pt x="882" y="3290"/>
                  </a:cubicBezTo>
                  <a:cubicBezTo>
                    <a:pt x="766" y="3290"/>
                    <a:pt x="666" y="3170"/>
                    <a:pt x="598" y="3034"/>
                  </a:cubicBezTo>
                  <a:cubicBezTo>
                    <a:pt x="526" y="2908"/>
                    <a:pt x="435" y="2763"/>
                    <a:pt x="290" y="2745"/>
                  </a:cubicBezTo>
                  <a:cubicBezTo>
                    <a:pt x="182" y="2745"/>
                    <a:pt x="91" y="2835"/>
                    <a:pt x="55" y="2926"/>
                  </a:cubicBezTo>
                  <a:cubicBezTo>
                    <a:pt x="1" y="3016"/>
                    <a:pt x="1" y="3125"/>
                    <a:pt x="37" y="3252"/>
                  </a:cubicBezTo>
                  <a:cubicBezTo>
                    <a:pt x="127" y="3813"/>
                    <a:pt x="417" y="4356"/>
                    <a:pt x="689" y="4845"/>
                  </a:cubicBezTo>
                  <a:cubicBezTo>
                    <a:pt x="797" y="5087"/>
                    <a:pt x="1196" y="5151"/>
                    <a:pt x="1546" y="5151"/>
                  </a:cubicBezTo>
                  <a:cubicBezTo>
                    <a:pt x="1721" y="5151"/>
                    <a:pt x="1884" y="5135"/>
                    <a:pt x="1993" y="5117"/>
                  </a:cubicBezTo>
                  <a:cubicBezTo>
                    <a:pt x="2119" y="5117"/>
                    <a:pt x="2246" y="5099"/>
                    <a:pt x="2337" y="5008"/>
                  </a:cubicBezTo>
                  <a:cubicBezTo>
                    <a:pt x="2427" y="4918"/>
                    <a:pt x="2482" y="4755"/>
                    <a:pt x="2391" y="4664"/>
                  </a:cubicBezTo>
                  <a:cubicBezTo>
                    <a:pt x="2319" y="4592"/>
                    <a:pt x="2210" y="4574"/>
                    <a:pt x="2119" y="4555"/>
                  </a:cubicBezTo>
                  <a:cubicBezTo>
                    <a:pt x="2029" y="4501"/>
                    <a:pt x="1902" y="4411"/>
                    <a:pt x="1956" y="4320"/>
                  </a:cubicBezTo>
                  <a:cubicBezTo>
                    <a:pt x="1975" y="4284"/>
                    <a:pt x="2047" y="4266"/>
                    <a:pt x="2119" y="4230"/>
                  </a:cubicBezTo>
                  <a:cubicBezTo>
                    <a:pt x="2219" y="4211"/>
                    <a:pt x="2314" y="4207"/>
                    <a:pt x="2409" y="4207"/>
                  </a:cubicBezTo>
                  <a:cubicBezTo>
                    <a:pt x="2504" y="4207"/>
                    <a:pt x="2599" y="4211"/>
                    <a:pt x="2699" y="4211"/>
                  </a:cubicBezTo>
                  <a:cubicBezTo>
                    <a:pt x="2898" y="4211"/>
                    <a:pt x="3115" y="4175"/>
                    <a:pt x="3242" y="4030"/>
                  </a:cubicBezTo>
                  <a:cubicBezTo>
                    <a:pt x="3315" y="3940"/>
                    <a:pt x="3387" y="3813"/>
                    <a:pt x="3315" y="3722"/>
                  </a:cubicBezTo>
                  <a:cubicBezTo>
                    <a:pt x="3242" y="3578"/>
                    <a:pt x="3043" y="3632"/>
                    <a:pt x="2898" y="3596"/>
                  </a:cubicBezTo>
                  <a:cubicBezTo>
                    <a:pt x="2808" y="3578"/>
                    <a:pt x="2717" y="3559"/>
                    <a:pt x="2663" y="3487"/>
                  </a:cubicBezTo>
                  <a:cubicBezTo>
                    <a:pt x="2590" y="3415"/>
                    <a:pt x="2572" y="3324"/>
                    <a:pt x="2608" y="3233"/>
                  </a:cubicBezTo>
                  <a:cubicBezTo>
                    <a:pt x="2681" y="3125"/>
                    <a:pt x="2808" y="3125"/>
                    <a:pt x="2953" y="3107"/>
                  </a:cubicBezTo>
                  <a:cubicBezTo>
                    <a:pt x="3152" y="3089"/>
                    <a:pt x="3333" y="3052"/>
                    <a:pt x="3514" y="3016"/>
                  </a:cubicBezTo>
                  <a:cubicBezTo>
                    <a:pt x="3677" y="2962"/>
                    <a:pt x="3840" y="2926"/>
                    <a:pt x="3930" y="2817"/>
                  </a:cubicBezTo>
                  <a:cubicBezTo>
                    <a:pt x="4039" y="2690"/>
                    <a:pt x="4039" y="2473"/>
                    <a:pt x="3894" y="2400"/>
                  </a:cubicBezTo>
                  <a:cubicBezTo>
                    <a:pt x="3848" y="2385"/>
                    <a:pt x="3802" y="2380"/>
                    <a:pt x="3756" y="2380"/>
                  </a:cubicBezTo>
                  <a:cubicBezTo>
                    <a:pt x="3694" y="2380"/>
                    <a:pt x="3631" y="2390"/>
                    <a:pt x="3568" y="2400"/>
                  </a:cubicBezTo>
                  <a:cubicBezTo>
                    <a:pt x="3531" y="2406"/>
                    <a:pt x="3495" y="2409"/>
                    <a:pt x="3460" y="2409"/>
                  </a:cubicBezTo>
                  <a:cubicBezTo>
                    <a:pt x="3374" y="2409"/>
                    <a:pt x="3299" y="2387"/>
                    <a:pt x="3260" y="2310"/>
                  </a:cubicBezTo>
                  <a:cubicBezTo>
                    <a:pt x="3242" y="2237"/>
                    <a:pt x="3260" y="2147"/>
                    <a:pt x="3315" y="2093"/>
                  </a:cubicBezTo>
                  <a:cubicBezTo>
                    <a:pt x="3423" y="1948"/>
                    <a:pt x="3568" y="1875"/>
                    <a:pt x="3713" y="1839"/>
                  </a:cubicBezTo>
                  <a:cubicBezTo>
                    <a:pt x="3858" y="1803"/>
                    <a:pt x="4021" y="1730"/>
                    <a:pt x="4112" y="1586"/>
                  </a:cubicBezTo>
                  <a:cubicBezTo>
                    <a:pt x="4202" y="1459"/>
                    <a:pt x="4166" y="1223"/>
                    <a:pt x="4021" y="1187"/>
                  </a:cubicBezTo>
                  <a:cubicBezTo>
                    <a:pt x="3999" y="1180"/>
                    <a:pt x="3976" y="1177"/>
                    <a:pt x="3953" y="1177"/>
                  </a:cubicBezTo>
                  <a:cubicBezTo>
                    <a:pt x="3840" y="1177"/>
                    <a:pt x="3716" y="1249"/>
                    <a:pt x="3601" y="1249"/>
                  </a:cubicBezTo>
                  <a:cubicBezTo>
                    <a:pt x="3565" y="1249"/>
                    <a:pt x="3529" y="1242"/>
                    <a:pt x="3496" y="1223"/>
                  </a:cubicBezTo>
                  <a:cubicBezTo>
                    <a:pt x="3478" y="1205"/>
                    <a:pt x="3441" y="1187"/>
                    <a:pt x="3423" y="1133"/>
                  </a:cubicBezTo>
                  <a:cubicBezTo>
                    <a:pt x="3351" y="1006"/>
                    <a:pt x="3405" y="861"/>
                    <a:pt x="3441" y="734"/>
                  </a:cubicBezTo>
                  <a:cubicBezTo>
                    <a:pt x="3496" y="608"/>
                    <a:pt x="3568" y="481"/>
                    <a:pt x="3586" y="336"/>
                  </a:cubicBezTo>
                  <a:cubicBezTo>
                    <a:pt x="3586" y="209"/>
                    <a:pt x="3514" y="28"/>
                    <a:pt x="3387" y="10"/>
                  </a:cubicBezTo>
                  <a:cubicBezTo>
                    <a:pt x="3364" y="3"/>
                    <a:pt x="3342" y="0"/>
                    <a:pt x="33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1" name="Google Shape;741;p13"/>
            <p:cNvSpPr/>
            <p:nvPr/>
          </p:nvSpPr>
          <p:spPr>
            <a:xfrm>
              <a:off x="625014" y="-2066538"/>
              <a:ext cx="430349" cy="667975"/>
            </a:xfrm>
            <a:custGeom>
              <a:avLst/>
              <a:gdLst/>
              <a:ahLst/>
              <a:cxnLst/>
              <a:rect l="l" t="t" r="r" b="b"/>
              <a:pathLst>
                <a:path w="2626" h="4076" fill="none" extrusionOk="0">
                  <a:moveTo>
                    <a:pt x="0" y="4075"/>
                  </a:moveTo>
                  <a:cubicBezTo>
                    <a:pt x="1105" y="2898"/>
                    <a:pt x="2010" y="1486"/>
                    <a:pt x="2626"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742" name="Google Shape;742;p13"/>
          <p:cNvSpPr/>
          <p:nvPr/>
        </p:nvSpPr>
        <p:spPr>
          <a:xfrm rot="-1142516">
            <a:off x="213861" y="3663269"/>
            <a:ext cx="304817" cy="19977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743" name="Google Shape;743;p13"/>
          <p:cNvGrpSpPr/>
          <p:nvPr/>
        </p:nvGrpSpPr>
        <p:grpSpPr>
          <a:xfrm>
            <a:off x="8450016" y="2912875"/>
            <a:ext cx="472090" cy="1022583"/>
            <a:chOff x="8450016" y="2912874"/>
            <a:chExt cx="472090" cy="1022583"/>
          </a:xfrm>
        </p:grpSpPr>
        <p:sp>
          <p:nvSpPr>
            <p:cNvPr id="744" name="Google Shape;744;p13"/>
            <p:cNvSpPr/>
            <p:nvPr/>
          </p:nvSpPr>
          <p:spPr>
            <a:xfrm rot="1416540">
              <a:off x="8577655" y="3237893"/>
              <a:ext cx="216812" cy="682721"/>
            </a:xfrm>
            <a:custGeom>
              <a:avLst/>
              <a:gdLst/>
              <a:ahLst/>
              <a:cxnLst/>
              <a:rect l="l" t="t" r="r" b="b"/>
              <a:pathLst>
                <a:path w="1323" h="4166" fill="none" extrusionOk="0">
                  <a:moveTo>
                    <a:pt x="1" y="0"/>
                  </a:moveTo>
                  <a:cubicBezTo>
                    <a:pt x="942" y="1159"/>
                    <a:pt x="1323" y="2717"/>
                    <a:pt x="1033" y="4166"/>
                  </a:cubicBezTo>
                </a:path>
              </a:pathLst>
            </a:custGeom>
            <a:solidFill>
              <a:schemeClr val="lt2"/>
            </a:solidFill>
            <a:ln w="27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5" name="Google Shape;745;p13"/>
            <p:cNvSpPr/>
            <p:nvPr/>
          </p:nvSpPr>
          <p:spPr>
            <a:xfrm rot="1416540">
              <a:off x="8635597" y="2923821"/>
              <a:ext cx="68502" cy="66207"/>
            </a:xfrm>
            <a:custGeom>
              <a:avLst/>
              <a:gdLst/>
              <a:ahLst/>
              <a:cxnLst/>
              <a:rect l="l" t="t" r="r" b="b"/>
              <a:pathLst>
                <a:path w="418" h="404" extrusionOk="0">
                  <a:moveTo>
                    <a:pt x="222" y="0"/>
                  </a:moveTo>
                  <a:cubicBezTo>
                    <a:pt x="175" y="0"/>
                    <a:pt x="132" y="16"/>
                    <a:pt x="109" y="38"/>
                  </a:cubicBezTo>
                  <a:cubicBezTo>
                    <a:pt x="37" y="111"/>
                    <a:pt x="1" y="201"/>
                    <a:pt x="37" y="292"/>
                  </a:cubicBezTo>
                  <a:cubicBezTo>
                    <a:pt x="67" y="374"/>
                    <a:pt x="116" y="404"/>
                    <a:pt x="169" y="404"/>
                  </a:cubicBezTo>
                  <a:cubicBezTo>
                    <a:pt x="244" y="404"/>
                    <a:pt x="328" y="345"/>
                    <a:pt x="381" y="292"/>
                  </a:cubicBezTo>
                  <a:cubicBezTo>
                    <a:pt x="399" y="274"/>
                    <a:pt x="417" y="274"/>
                    <a:pt x="417" y="255"/>
                  </a:cubicBezTo>
                  <a:cubicBezTo>
                    <a:pt x="417" y="201"/>
                    <a:pt x="417" y="183"/>
                    <a:pt x="399" y="165"/>
                  </a:cubicBezTo>
                  <a:cubicBezTo>
                    <a:pt x="399" y="111"/>
                    <a:pt x="381" y="92"/>
                    <a:pt x="345" y="74"/>
                  </a:cubicBezTo>
                  <a:cubicBezTo>
                    <a:pt x="345" y="38"/>
                    <a:pt x="327" y="38"/>
                    <a:pt x="309" y="20"/>
                  </a:cubicBezTo>
                  <a:cubicBezTo>
                    <a:pt x="281" y="6"/>
                    <a:pt x="251" y="0"/>
                    <a:pt x="2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6" name="Google Shape;746;p13"/>
            <p:cNvSpPr/>
            <p:nvPr/>
          </p:nvSpPr>
          <p:spPr>
            <a:xfrm rot="1416540">
              <a:off x="8586587" y="2980053"/>
              <a:ext cx="216812" cy="254013"/>
            </a:xfrm>
            <a:custGeom>
              <a:avLst/>
              <a:gdLst/>
              <a:ahLst/>
              <a:cxnLst/>
              <a:rect l="l" t="t" r="r" b="b"/>
              <a:pathLst>
                <a:path w="1323" h="1550" extrusionOk="0">
                  <a:moveTo>
                    <a:pt x="417" y="0"/>
                  </a:moveTo>
                  <a:cubicBezTo>
                    <a:pt x="274" y="0"/>
                    <a:pt x="139" y="53"/>
                    <a:pt x="72" y="195"/>
                  </a:cubicBezTo>
                  <a:cubicBezTo>
                    <a:pt x="0" y="467"/>
                    <a:pt x="72" y="902"/>
                    <a:pt x="181" y="1137"/>
                  </a:cubicBezTo>
                  <a:cubicBezTo>
                    <a:pt x="272" y="1336"/>
                    <a:pt x="453" y="1481"/>
                    <a:pt x="688" y="1535"/>
                  </a:cubicBezTo>
                  <a:cubicBezTo>
                    <a:pt x="726" y="1545"/>
                    <a:pt x="765" y="1549"/>
                    <a:pt x="803" y="1549"/>
                  </a:cubicBezTo>
                  <a:cubicBezTo>
                    <a:pt x="988" y="1549"/>
                    <a:pt x="1175" y="1447"/>
                    <a:pt x="1250" y="1282"/>
                  </a:cubicBezTo>
                  <a:cubicBezTo>
                    <a:pt x="1322" y="1173"/>
                    <a:pt x="1322" y="1046"/>
                    <a:pt x="1304" y="902"/>
                  </a:cubicBezTo>
                  <a:cubicBezTo>
                    <a:pt x="1250" y="576"/>
                    <a:pt x="1050" y="286"/>
                    <a:pt x="779" y="105"/>
                  </a:cubicBezTo>
                  <a:cubicBezTo>
                    <a:pt x="684" y="44"/>
                    <a:pt x="548" y="0"/>
                    <a:pt x="4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747" name="Google Shape;747;p13"/>
          <p:cNvSpPr txBox="1">
            <a:spLocks noGrp="1"/>
          </p:cNvSpPr>
          <p:nvPr>
            <p:ph type="title"/>
          </p:nvPr>
        </p:nvSpPr>
        <p:spPr>
          <a:xfrm>
            <a:off x="2785800" y="1634725"/>
            <a:ext cx="2118900" cy="527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48" name="Google Shape;748;p13"/>
          <p:cNvSpPr txBox="1">
            <a:spLocks noGrp="1"/>
          </p:cNvSpPr>
          <p:nvPr>
            <p:ph type="subTitle" idx="1"/>
          </p:nvPr>
        </p:nvSpPr>
        <p:spPr>
          <a:xfrm>
            <a:off x="5145788" y="1656176"/>
            <a:ext cx="25449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49" name="Google Shape;749;p13"/>
          <p:cNvSpPr txBox="1">
            <a:spLocks noGrp="1"/>
          </p:cNvSpPr>
          <p:nvPr>
            <p:ph type="title" idx="2"/>
          </p:nvPr>
        </p:nvSpPr>
        <p:spPr>
          <a:xfrm>
            <a:off x="720000" y="445025"/>
            <a:ext cx="7704000" cy="572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0" name="Google Shape;750;p13"/>
          <p:cNvSpPr txBox="1">
            <a:spLocks noGrp="1"/>
          </p:cNvSpPr>
          <p:nvPr>
            <p:ph type="title" idx="3" hasCustomPrompt="1"/>
          </p:nvPr>
        </p:nvSpPr>
        <p:spPr>
          <a:xfrm>
            <a:off x="1453291" y="1674775"/>
            <a:ext cx="1091400" cy="4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600" b="1">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51" name="Google Shape;751;p13"/>
          <p:cNvSpPr txBox="1">
            <a:spLocks noGrp="1"/>
          </p:cNvSpPr>
          <p:nvPr>
            <p:ph type="title" idx="4"/>
          </p:nvPr>
        </p:nvSpPr>
        <p:spPr>
          <a:xfrm>
            <a:off x="2785800" y="2469825"/>
            <a:ext cx="2118900" cy="527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52" name="Google Shape;752;p13"/>
          <p:cNvSpPr txBox="1">
            <a:spLocks noGrp="1"/>
          </p:cNvSpPr>
          <p:nvPr>
            <p:ph type="subTitle" idx="5"/>
          </p:nvPr>
        </p:nvSpPr>
        <p:spPr>
          <a:xfrm>
            <a:off x="5145788" y="2491276"/>
            <a:ext cx="25449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53" name="Google Shape;753;p13"/>
          <p:cNvSpPr txBox="1">
            <a:spLocks noGrp="1"/>
          </p:cNvSpPr>
          <p:nvPr>
            <p:ph type="title" idx="6" hasCustomPrompt="1"/>
          </p:nvPr>
        </p:nvSpPr>
        <p:spPr>
          <a:xfrm>
            <a:off x="1453291" y="2509875"/>
            <a:ext cx="1091400" cy="4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600" b="1">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54" name="Google Shape;754;p13"/>
          <p:cNvSpPr txBox="1">
            <a:spLocks noGrp="1"/>
          </p:cNvSpPr>
          <p:nvPr>
            <p:ph type="title" idx="7"/>
          </p:nvPr>
        </p:nvSpPr>
        <p:spPr>
          <a:xfrm>
            <a:off x="2785800" y="3304925"/>
            <a:ext cx="2118900" cy="527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55" name="Google Shape;755;p13"/>
          <p:cNvSpPr txBox="1">
            <a:spLocks noGrp="1"/>
          </p:cNvSpPr>
          <p:nvPr>
            <p:ph type="subTitle" idx="8"/>
          </p:nvPr>
        </p:nvSpPr>
        <p:spPr>
          <a:xfrm>
            <a:off x="5145788" y="3326375"/>
            <a:ext cx="25449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56" name="Google Shape;756;p13"/>
          <p:cNvSpPr txBox="1">
            <a:spLocks noGrp="1"/>
          </p:cNvSpPr>
          <p:nvPr>
            <p:ph type="title" idx="9" hasCustomPrompt="1"/>
          </p:nvPr>
        </p:nvSpPr>
        <p:spPr>
          <a:xfrm>
            <a:off x="1453291" y="3344975"/>
            <a:ext cx="1091400" cy="4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600" b="1">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pic>
        <p:nvPicPr>
          <p:cNvPr id="58" name="图片 7">
            <a:extLst>
              <a:ext uri="{FF2B5EF4-FFF2-40B4-BE49-F238E27FC236}">
                <a16:creationId xmlns:a16="http://schemas.microsoft.com/office/drawing/2014/main" id="{F5B4572F-3DDD-446B-A70A-C83B909B9E2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371919569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261"/>
        <p:cNvGrpSpPr/>
        <p:nvPr/>
      </p:nvGrpSpPr>
      <p:grpSpPr>
        <a:xfrm>
          <a:off x="0" y="0"/>
          <a:ext cx="0" cy="0"/>
          <a:chOff x="0" y="0"/>
          <a:chExt cx="0" cy="0"/>
        </a:xfrm>
      </p:grpSpPr>
      <p:grpSp>
        <p:nvGrpSpPr>
          <p:cNvPr id="1262" name="Google Shape;1262;p21"/>
          <p:cNvGrpSpPr/>
          <p:nvPr/>
        </p:nvGrpSpPr>
        <p:grpSpPr>
          <a:xfrm flipH="1">
            <a:off x="-2" y="-1"/>
            <a:ext cx="9143943" cy="5008709"/>
            <a:chOff x="-2" y="-2"/>
            <a:chExt cx="9143943" cy="5008709"/>
          </a:xfrm>
        </p:grpSpPr>
        <p:sp>
          <p:nvSpPr>
            <p:cNvPr id="1263" name="Google Shape;1263;p21"/>
            <p:cNvSpPr/>
            <p:nvPr/>
          </p:nvSpPr>
          <p:spPr>
            <a:xfrm>
              <a:off x="2990510" y="4827774"/>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4" name="Google Shape;1264;p21"/>
            <p:cNvSpPr/>
            <p:nvPr/>
          </p:nvSpPr>
          <p:spPr>
            <a:xfrm>
              <a:off x="3449220" y="4862848"/>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5" name="Google Shape;1265;p21"/>
            <p:cNvSpPr/>
            <p:nvPr/>
          </p:nvSpPr>
          <p:spPr>
            <a:xfrm>
              <a:off x="2825308" y="4860642"/>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6" name="Google Shape;1266;p21"/>
            <p:cNvSpPr/>
            <p:nvPr/>
          </p:nvSpPr>
          <p:spPr>
            <a:xfrm>
              <a:off x="3285936" y="4896867"/>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7" name="Google Shape;1267;p21"/>
            <p:cNvSpPr/>
            <p:nvPr/>
          </p:nvSpPr>
          <p:spPr>
            <a:xfrm>
              <a:off x="7229602" y="3415478"/>
              <a:ext cx="94287" cy="82713"/>
            </a:xfrm>
            <a:custGeom>
              <a:avLst/>
              <a:gdLst/>
              <a:ahLst/>
              <a:cxnLst/>
              <a:rect l="l" t="t" r="r" b="b"/>
              <a:pathLst>
                <a:path w="2949" h="2587" extrusionOk="0">
                  <a:moveTo>
                    <a:pt x="1501" y="1"/>
                  </a:moveTo>
                  <a:cubicBezTo>
                    <a:pt x="1225" y="1"/>
                    <a:pt x="943" y="98"/>
                    <a:pt x="699" y="303"/>
                  </a:cubicBezTo>
                  <a:cubicBezTo>
                    <a:pt x="122" y="698"/>
                    <a:pt x="0" y="1549"/>
                    <a:pt x="456" y="2066"/>
                  </a:cubicBezTo>
                  <a:cubicBezTo>
                    <a:pt x="706" y="2405"/>
                    <a:pt x="1103" y="2587"/>
                    <a:pt x="1493" y="2587"/>
                  </a:cubicBezTo>
                  <a:cubicBezTo>
                    <a:pt x="1766" y="2587"/>
                    <a:pt x="2036" y="2497"/>
                    <a:pt x="2250" y="2309"/>
                  </a:cubicBezTo>
                  <a:cubicBezTo>
                    <a:pt x="2827" y="1884"/>
                    <a:pt x="2949" y="1032"/>
                    <a:pt x="2493" y="516"/>
                  </a:cubicBezTo>
                  <a:cubicBezTo>
                    <a:pt x="2247" y="182"/>
                    <a:pt x="1879"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8" name="Google Shape;1268;p21"/>
            <p:cNvSpPr/>
            <p:nvPr/>
          </p:nvSpPr>
          <p:spPr>
            <a:xfrm>
              <a:off x="7972858"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9" name="Google Shape;1269;p21"/>
            <p:cNvSpPr/>
            <p:nvPr/>
          </p:nvSpPr>
          <p:spPr>
            <a:xfrm>
              <a:off x="7236412" y="3595387"/>
              <a:ext cx="35969" cy="31301"/>
            </a:xfrm>
            <a:custGeom>
              <a:avLst/>
              <a:gdLst/>
              <a:ahLst/>
              <a:cxnLst/>
              <a:rect l="l" t="t" r="r" b="b"/>
              <a:pathLst>
                <a:path w="1125" h="979" extrusionOk="0">
                  <a:moveTo>
                    <a:pt x="528" y="0"/>
                  </a:moveTo>
                  <a:cubicBezTo>
                    <a:pt x="434" y="0"/>
                    <a:pt x="345" y="27"/>
                    <a:pt x="274" y="86"/>
                  </a:cubicBezTo>
                  <a:cubicBezTo>
                    <a:pt x="31" y="238"/>
                    <a:pt x="0" y="542"/>
                    <a:pt x="183" y="785"/>
                  </a:cubicBezTo>
                  <a:cubicBezTo>
                    <a:pt x="269" y="907"/>
                    <a:pt x="405" y="979"/>
                    <a:pt x="546" y="979"/>
                  </a:cubicBezTo>
                  <a:cubicBezTo>
                    <a:pt x="651" y="979"/>
                    <a:pt x="760" y="938"/>
                    <a:pt x="851" y="846"/>
                  </a:cubicBezTo>
                  <a:cubicBezTo>
                    <a:pt x="1094" y="694"/>
                    <a:pt x="1125" y="390"/>
                    <a:pt x="942" y="178"/>
                  </a:cubicBezTo>
                  <a:cubicBezTo>
                    <a:pt x="831" y="66"/>
                    <a:pt x="674" y="0"/>
                    <a:pt x="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0" name="Google Shape;1270;p21"/>
            <p:cNvSpPr/>
            <p:nvPr/>
          </p:nvSpPr>
          <p:spPr>
            <a:xfrm>
              <a:off x="6808811" y="3549923"/>
              <a:ext cx="92337" cy="82457"/>
            </a:xfrm>
            <a:custGeom>
              <a:avLst/>
              <a:gdLst/>
              <a:ahLst/>
              <a:cxnLst/>
              <a:rect l="l" t="t" r="r" b="b"/>
              <a:pathLst>
                <a:path w="2888" h="2579" extrusionOk="0">
                  <a:moveTo>
                    <a:pt x="1422" y="1"/>
                  </a:moveTo>
                  <a:cubicBezTo>
                    <a:pt x="1272" y="1"/>
                    <a:pt x="1120" y="26"/>
                    <a:pt x="973" y="80"/>
                  </a:cubicBezTo>
                  <a:cubicBezTo>
                    <a:pt x="304" y="353"/>
                    <a:pt x="0" y="1052"/>
                    <a:pt x="213" y="1752"/>
                  </a:cubicBezTo>
                  <a:cubicBezTo>
                    <a:pt x="428" y="2278"/>
                    <a:pt x="926" y="2579"/>
                    <a:pt x="1455" y="2579"/>
                  </a:cubicBezTo>
                  <a:cubicBezTo>
                    <a:pt x="1598" y="2579"/>
                    <a:pt x="1742" y="2557"/>
                    <a:pt x="1885" y="2511"/>
                  </a:cubicBezTo>
                  <a:cubicBezTo>
                    <a:pt x="2584" y="2238"/>
                    <a:pt x="2888" y="1508"/>
                    <a:pt x="2644" y="840"/>
                  </a:cubicBezTo>
                  <a:cubicBezTo>
                    <a:pt x="2455" y="319"/>
                    <a:pt x="1952" y="1"/>
                    <a:pt x="14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1" name="Google Shape;1271;p21"/>
            <p:cNvSpPr/>
            <p:nvPr/>
          </p:nvSpPr>
          <p:spPr>
            <a:xfrm>
              <a:off x="3269218" y="717461"/>
              <a:ext cx="92337" cy="82457"/>
            </a:xfrm>
            <a:custGeom>
              <a:avLst/>
              <a:gdLst/>
              <a:ahLst/>
              <a:cxnLst/>
              <a:rect l="l" t="t" r="r" b="b"/>
              <a:pathLst>
                <a:path w="2888" h="2579" extrusionOk="0">
                  <a:moveTo>
                    <a:pt x="1415" y="0"/>
                  </a:moveTo>
                  <a:cubicBezTo>
                    <a:pt x="1278" y="0"/>
                    <a:pt x="1139" y="21"/>
                    <a:pt x="1003" y="64"/>
                  </a:cubicBezTo>
                  <a:cubicBezTo>
                    <a:pt x="304" y="338"/>
                    <a:pt x="0" y="1067"/>
                    <a:pt x="243" y="1736"/>
                  </a:cubicBezTo>
                  <a:cubicBezTo>
                    <a:pt x="431" y="2275"/>
                    <a:pt x="907" y="2579"/>
                    <a:pt x="1421" y="2579"/>
                  </a:cubicBezTo>
                  <a:cubicBezTo>
                    <a:pt x="1575" y="2579"/>
                    <a:pt x="1731" y="2552"/>
                    <a:pt x="1885" y="2496"/>
                  </a:cubicBezTo>
                  <a:cubicBezTo>
                    <a:pt x="2584" y="2222"/>
                    <a:pt x="2888" y="1523"/>
                    <a:pt x="2645" y="824"/>
                  </a:cubicBezTo>
                  <a:cubicBezTo>
                    <a:pt x="2451" y="316"/>
                    <a:pt x="1949"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2" name="Google Shape;1272;p21"/>
            <p:cNvSpPr/>
            <p:nvPr/>
          </p:nvSpPr>
          <p:spPr>
            <a:xfrm>
              <a:off x="3813597" y="3472433"/>
              <a:ext cx="92369" cy="82457"/>
            </a:xfrm>
            <a:custGeom>
              <a:avLst/>
              <a:gdLst/>
              <a:ahLst/>
              <a:cxnLst/>
              <a:rect l="l" t="t" r="r" b="b"/>
              <a:pathLst>
                <a:path w="2889" h="2579" extrusionOk="0">
                  <a:moveTo>
                    <a:pt x="1415" y="0"/>
                  </a:moveTo>
                  <a:cubicBezTo>
                    <a:pt x="1278" y="0"/>
                    <a:pt x="1140" y="21"/>
                    <a:pt x="1004" y="64"/>
                  </a:cubicBezTo>
                  <a:cubicBezTo>
                    <a:pt x="304" y="338"/>
                    <a:pt x="1" y="1067"/>
                    <a:pt x="244" y="1736"/>
                  </a:cubicBezTo>
                  <a:cubicBezTo>
                    <a:pt x="431" y="2274"/>
                    <a:pt x="907" y="2579"/>
                    <a:pt x="1435" y="2579"/>
                  </a:cubicBezTo>
                  <a:cubicBezTo>
                    <a:pt x="1593" y="2579"/>
                    <a:pt x="1755" y="2552"/>
                    <a:pt x="1915" y="2496"/>
                  </a:cubicBezTo>
                  <a:cubicBezTo>
                    <a:pt x="2584" y="2222"/>
                    <a:pt x="2888" y="1523"/>
                    <a:pt x="2675" y="824"/>
                  </a:cubicBezTo>
                  <a:cubicBezTo>
                    <a:pt x="2457" y="316"/>
                    <a:pt x="195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3" name="Google Shape;1273;p21"/>
            <p:cNvSpPr/>
            <p:nvPr/>
          </p:nvSpPr>
          <p:spPr>
            <a:xfrm>
              <a:off x="5133182" y="715606"/>
              <a:ext cx="92337" cy="83352"/>
            </a:xfrm>
            <a:custGeom>
              <a:avLst/>
              <a:gdLst/>
              <a:ahLst/>
              <a:cxnLst/>
              <a:rect l="l" t="t" r="r" b="b"/>
              <a:pathLst>
                <a:path w="2888" h="2607" extrusionOk="0">
                  <a:moveTo>
                    <a:pt x="1446" y="0"/>
                  </a:moveTo>
                  <a:cubicBezTo>
                    <a:pt x="1291" y="0"/>
                    <a:pt x="1132" y="29"/>
                    <a:pt x="973" y="92"/>
                  </a:cubicBezTo>
                  <a:cubicBezTo>
                    <a:pt x="304" y="365"/>
                    <a:pt x="0" y="1095"/>
                    <a:pt x="213" y="1764"/>
                  </a:cubicBezTo>
                  <a:cubicBezTo>
                    <a:pt x="424" y="2302"/>
                    <a:pt x="905" y="2606"/>
                    <a:pt x="1421" y="2606"/>
                  </a:cubicBezTo>
                  <a:cubicBezTo>
                    <a:pt x="1575" y="2606"/>
                    <a:pt x="1731" y="2579"/>
                    <a:pt x="1885" y="2523"/>
                  </a:cubicBezTo>
                  <a:cubicBezTo>
                    <a:pt x="2584" y="2250"/>
                    <a:pt x="2888" y="1551"/>
                    <a:pt x="2645" y="852"/>
                  </a:cubicBezTo>
                  <a:cubicBezTo>
                    <a:pt x="2433" y="335"/>
                    <a:pt x="1968" y="0"/>
                    <a:pt x="1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4" name="Google Shape;1274;p21"/>
            <p:cNvSpPr/>
            <p:nvPr/>
          </p:nvSpPr>
          <p:spPr>
            <a:xfrm>
              <a:off x="6789372" y="3757744"/>
              <a:ext cx="51540" cy="45241"/>
            </a:xfrm>
            <a:custGeom>
              <a:avLst/>
              <a:gdLst/>
              <a:ahLst/>
              <a:cxnLst/>
              <a:rect l="l" t="t" r="r" b="b"/>
              <a:pathLst>
                <a:path w="1612" h="1415" extrusionOk="0">
                  <a:moveTo>
                    <a:pt x="758" y="0"/>
                  </a:moveTo>
                  <a:cubicBezTo>
                    <a:pt x="696" y="0"/>
                    <a:pt x="636" y="8"/>
                    <a:pt x="578" y="24"/>
                  </a:cubicBezTo>
                  <a:cubicBezTo>
                    <a:pt x="182" y="176"/>
                    <a:pt x="0" y="571"/>
                    <a:pt x="152" y="935"/>
                  </a:cubicBezTo>
                  <a:cubicBezTo>
                    <a:pt x="268" y="1237"/>
                    <a:pt x="508" y="1414"/>
                    <a:pt x="790" y="1414"/>
                  </a:cubicBezTo>
                  <a:cubicBezTo>
                    <a:pt x="878" y="1414"/>
                    <a:pt x="970" y="1397"/>
                    <a:pt x="1064" y="1361"/>
                  </a:cubicBezTo>
                  <a:cubicBezTo>
                    <a:pt x="1429" y="1209"/>
                    <a:pt x="1611" y="844"/>
                    <a:pt x="1489" y="449"/>
                  </a:cubicBezTo>
                  <a:cubicBezTo>
                    <a:pt x="1364" y="173"/>
                    <a:pt x="1051" y="0"/>
                    <a:pt x="7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5" name="Google Shape;1275;p21"/>
            <p:cNvSpPr/>
            <p:nvPr/>
          </p:nvSpPr>
          <p:spPr>
            <a:xfrm>
              <a:off x="7431542"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6" name="Google Shape;1276;p21"/>
            <p:cNvSpPr/>
            <p:nvPr/>
          </p:nvSpPr>
          <p:spPr>
            <a:xfrm>
              <a:off x="8699779"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7" name="Google Shape;1277;p21"/>
            <p:cNvSpPr/>
            <p:nvPr/>
          </p:nvSpPr>
          <p:spPr>
            <a:xfrm>
              <a:off x="8688109"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8" name="Google Shape;1278;p21"/>
            <p:cNvSpPr/>
            <p:nvPr/>
          </p:nvSpPr>
          <p:spPr>
            <a:xfrm>
              <a:off x="857927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9" name="Google Shape;1279;p21"/>
            <p:cNvSpPr/>
            <p:nvPr/>
          </p:nvSpPr>
          <p:spPr>
            <a:xfrm>
              <a:off x="8404353"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0" name="Google Shape;1280;p21"/>
            <p:cNvSpPr/>
            <p:nvPr/>
          </p:nvSpPr>
          <p:spPr>
            <a:xfrm>
              <a:off x="8235250"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1" name="Google Shape;1281;p21"/>
            <p:cNvSpPr/>
            <p:nvPr/>
          </p:nvSpPr>
          <p:spPr>
            <a:xfrm>
              <a:off x="8588003"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2" name="Google Shape;1282;p21"/>
            <p:cNvSpPr/>
            <p:nvPr/>
          </p:nvSpPr>
          <p:spPr>
            <a:xfrm>
              <a:off x="6342333" y="3481501"/>
              <a:ext cx="60268" cy="61259"/>
            </a:xfrm>
            <a:custGeom>
              <a:avLst/>
              <a:gdLst/>
              <a:ahLst/>
              <a:cxnLst/>
              <a:rect l="l" t="t" r="r" b="b"/>
              <a:pathLst>
                <a:path w="1885" h="1916" extrusionOk="0">
                  <a:moveTo>
                    <a:pt x="942" y="1"/>
                  </a:moveTo>
                  <a:cubicBezTo>
                    <a:pt x="426" y="1"/>
                    <a:pt x="0" y="426"/>
                    <a:pt x="0" y="974"/>
                  </a:cubicBezTo>
                  <a:cubicBezTo>
                    <a:pt x="0" y="1490"/>
                    <a:pt x="426" y="1916"/>
                    <a:pt x="942" y="1916"/>
                  </a:cubicBezTo>
                  <a:cubicBezTo>
                    <a:pt x="1459" y="1916"/>
                    <a:pt x="1885" y="1490"/>
                    <a:pt x="1885" y="974"/>
                  </a:cubicBezTo>
                  <a:cubicBezTo>
                    <a:pt x="1885" y="426"/>
                    <a:pt x="1489" y="1"/>
                    <a:pt x="9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3" name="Google Shape;1283;p21"/>
            <p:cNvSpPr/>
            <p:nvPr/>
          </p:nvSpPr>
          <p:spPr>
            <a:xfrm>
              <a:off x="2602527"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4" name="Google Shape;1284;p21"/>
            <p:cNvSpPr/>
            <p:nvPr/>
          </p:nvSpPr>
          <p:spPr>
            <a:xfrm>
              <a:off x="2754141"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5" name="Google Shape;1285;p21"/>
            <p:cNvSpPr/>
            <p:nvPr/>
          </p:nvSpPr>
          <p:spPr>
            <a:xfrm>
              <a:off x="2709443"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6" name="Google Shape;1286;p21"/>
            <p:cNvSpPr/>
            <p:nvPr/>
          </p:nvSpPr>
          <p:spPr>
            <a:xfrm>
              <a:off x="1978616"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7" name="Google Shape;1287;p21"/>
            <p:cNvSpPr/>
            <p:nvPr/>
          </p:nvSpPr>
          <p:spPr>
            <a:xfrm>
              <a:off x="1400393"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8" name="Google Shape;1288;p21"/>
            <p:cNvSpPr/>
            <p:nvPr/>
          </p:nvSpPr>
          <p:spPr>
            <a:xfrm>
              <a:off x="1978634"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9" name="Google Shape;1289;p21"/>
            <p:cNvSpPr/>
            <p:nvPr/>
          </p:nvSpPr>
          <p:spPr>
            <a:xfrm>
              <a:off x="464526"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0" name="Google Shape;1290;p21"/>
            <p:cNvSpPr/>
            <p:nvPr/>
          </p:nvSpPr>
          <p:spPr>
            <a:xfrm>
              <a:off x="6475260"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1" name="Google Shape;1291;p21"/>
            <p:cNvSpPr/>
            <p:nvPr/>
          </p:nvSpPr>
          <p:spPr>
            <a:xfrm>
              <a:off x="2164498" y="4008896"/>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2" name="Google Shape;1292;p21"/>
            <p:cNvSpPr/>
            <p:nvPr/>
          </p:nvSpPr>
          <p:spPr>
            <a:xfrm>
              <a:off x="5708716" y="4468339"/>
              <a:ext cx="53490" cy="53490"/>
            </a:xfrm>
            <a:custGeom>
              <a:avLst/>
              <a:gdLst/>
              <a:ahLst/>
              <a:cxnLst/>
              <a:rect l="l" t="t" r="r" b="b"/>
              <a:pathLst>
                <a:path w="1673" h="1673" extrusionOk="0">
                  <a:moveTo>
                    <a:pt x="852" y="1"/>
                  </a:moveTo>
                  <a:cubicBezTo>
                    <a:pt x="396" y="1"/>
                    <a:pt x="0" y="366"/>
                    <a:pt x="0" y="822"/>
                  </a:cubicBezTo>
                  <a:cubicBezTo>
                    <a:pt x="0" y="1278"/>
                    <a:pt x="396" y="1673"/>
                    <a:pt x="852" y="1673"/>
                  </a:cubicBezTo>
                  <a:cubicBezTo>
                    <a:pt x="1307" y="1673"/>
                    <a:pt x="1672" y="1278"/>
                    <a:pt x="1672" y="822"/>
                  </a:cubicBezTo>
                  <a:cubicBezTo>
                    <a:pt x="1672" y="366"/>
                    <a:pt x="1307" y="1"/>
                    <a:pt x="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3" name="Google Shape;1293;p21"/>
            <p:cNvSpPr/>
            <p:nvPr/>
          </p:nvSpPr>
          <p:spPr>
            <a:xfrm>
              <a:off x="-2"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4" name="Google Shape;1294;p21"/>
            <p:cNvSpPr/>
            <p:nvPr/>
          </p:nvSpPr>
          <p:spPr>
            <a:xfrm>
              <a:off x="107841"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5" name="Google Shape;1295;p21"/>
            <p:cNvSpPr/>
            <p:nvPr/>
          </p:nvSpPr>
          <p:spPr>
            <a:xfrm>
              <a:off x="7972852"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6" name="Google Shape;1296;p21"/>
            <p:cNvSpPr/>
            <p:nvPr/>
          </p:nvSpPr>
          <p:spPr>
            <a:xfrm>
              <a:off x="6082858" y="4168053"/>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7" name="Google Shape;1297;p21"/>
            <p:cNvSpPr/>
            <p:nvPr/>
          </p:nvSpPr>
          <p:spPr>
            <a:xfrm>
              <a:off x="2757746" y="3472436"/>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8" name="Google Shape;1298;p21"/>
            <p:cNvSpPr/>
            <p:nvPr/>
          </p:nvSpPr>
          <p:spPr>
            <a:xfrm>
              <a:off x="2575319"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9" name="Google Shape;1299;p21"/>
            <p:cNvSpPr/>
            <p:nvPr/>
          </p:nvSpPr>
          <p:spPr>
            <a:xfrm>
              <a:off x="1612243"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0" name="Google Shape;1300;p21"/>
            <p:cNvSpPr/>
            <p:nvPr/>
          </p:nvSpPr>
          <p:spPr>
            <a:xfrm>
              <a:off x="5701892" y="3502891"/>
              <a:ext cx="170094" cy="170094"/>
            </a:xfrm>
            <a:custGeom>
              <a:avLst/>
              <a:gdLst/>
              <a:ahLst/>
              <a:cxnLst/>
              <a:rect l="l" t="t" r="r" b="b"/>
              <a:pathLst>
                <a:path w="5320" h="5320" extrusionOk="0">
                  <a:moveTo>
                    <a:pt x="2675" y="1"/>
                  </a:moveTo>
                  <a:cubicBezTo>
                    <a:pt x="1186" y="1"/>
                    <a:pt x="0" y="1156"/>
                    <a:pt x="0" y="2645"/>
                  </a:cubicBezTo>
                  <a:cubicBezTo>
                    <a:pt x="0" y="4134"/>
                    <a:pt x="1186" y="5320"/>
                    <a:pt x="2675" y="5320"/>
                  </a:cubicBezTo>
                  <a:cubicBezTo>
                    <a:pt x="4134" y="5320"/>
                    <a:pt x="5320" y="4134"/>
                    <a:pt x="5320" y="2645"/>
                  </a:cubicBezTo>
                  <a:cubicBezTo>
                    <a:pt x="5320" y="1156"/>
                    <a:pt x="410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1" name="Google Shape;1301;p21"/>
            <p:cNvSpPr/>
            <p:nvPr/>
          </p:nvSpPr>
          <p:spPr>
            <a:xfrm>
              <a:off x="7862241" y="3546629"/>
              <a:ext cx="170126" cy="170094"/>
            </a:xfrm>
            <a:custGeom>
              <a:avLst/>
              <a:gdLst/>
              <a:ahLst/>
              <a:cxnLst/>
              <a:rect l="l" t="t" r="r" b="b"/>
              <a:pathLst>
                <a:path w="5321" h="5320" extrusionOk="0">
                  <a:moveTo>
                    <a:pt x="2645" y="0"/>
                  </a:moveTo>
                  <a:cubicBezTo>
                    <a:pt x="1156" y="0"/>
                    <a:pt x="1" y="1155"/>
                    <a:pt x="1" y="2645"/>
                  </a:cubicBezTo>
                  <a:cubicBezTo>
                    <a:pt x="1" y="4134"/>
                    <a:pt x="1156" y="5320"/>
                    <a:pt x="2645" y="5320"/>
                  </a:cubicBezTo>
                  <a:cubicBezTo>
                    <a:pt x="4135" y="5320"/>
                    <a:pt x="5320" y="4134"/>
                    <a:pt x="5320" y="2645"/>
                  </a:cubicBezTo>
                  <a:cubicBezTo>
                    <a:pt x="5320" y="121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2" name="Google Shape;1302;p21"/>
            <p:cNvSpPr/>
            <p:nvPr/>
          </p:nvSpPr>
          <p:spPr>
            <a:xfrm>
              <a:off x="4339398" y="4546384"/>
              <a:ext cx="187615" cy="169518"/>
            </a:xfrm>
            <a:custGeom>
              <a:avLst/>
              <a:gdLst/>
              <a:ahLst/>
              <a:cxnLst/>
              <a:rect l="l" t="t" r="r" b="b"/>
              <a:pathLst>
                <a:path w="5868" h="5302" extrusionOk="0">
                  <a:moveTo>
                    <a:pt x="2935" y="0"/>
                  </a:moveTo>
                  <a:cubicBezTo>
                    <a:pt x="2719" y="0"/>
                    <a:pt x="2499" y="27"/>
                    <a:pt x="2281" y="83"/>
                  </a:cubicBezTo>
                  <a:cubicBezTo>
                    <a:pt x="852" y="417"/>
                    <a:pt x="1" y="1876"/>
                    <a:pt x="335" y="3274"/>
                  </a:cubicBezTo>
                  <a:cubicBezTo>
                    <a:pt x="644" y="4484"/>
                    <a:pt x="1717" y="5302"/>
                    <a:pt x="2906" y="5302"/>
                  </a:cubicBezTo>
                  <a:cubicBezTo>
                    <a:pt x="3120" y="5302"/>
                    <a:pt x="3339" y="5275"/>
                    <a:pt x="3557" y="5220"/>
                  </a:cubicBezTo>
                  <a:cubicBezTo>
                    <a:pt x="4986" y="4885"/>
                    <a:pt x="5867" y="3426"/>
                    <a:pt x="5503" y="1998"/>
                  </a:cubicBezTo>
                  <a:cubicBezTo>
                    <a:pt x="5219" y="814"/>
                    <a:pt x="4130" y="0"/>
                    <a:pt x="29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3" name="Google Shape;1303;p21"/>
            <p:cNvSpPr/>
            <p:nvPr/>
          </p:nvSpPr>
          <p:spPr>
            <a:xfrm>
              <a:off x="7261464"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4" name="Google Shape;1304;p21"/>
            <p:cNvSpPr/>
            <p:nvPr/>
          </p:nvSpPr>
          <p:spPr>
            <a:xfrm>
              <a:off x="3251949" y="4411972"/>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5" name="Google Shape;1305;p21"/>
            <p:cNvSpPr/>
            <p:nvPr/>
          </p:nvSpPr>
          <p:spPr>
            <a:xfrm>
              <a:off x="5225522" y="1183396"/>
              <a:ext cx="87477" cy="87509"/>
            </a:xfrm>
            <a:custGeom>
              <a:avLst/>
              <a:gdLst/>
              <a:ahLst/>
              <a:cxnLst/>
              <a:rect l="l" t="t" r="r" b="b"/>
              <a:pathLst>
                <a:path w="2736" h="2737" extrusionOk="0">
                  <a:moveTo>
                    <a:pt x="1368" y="0"/>
                  </a:moveTo>
                  <a:cubicBezTo>
                    <a:pt x="608" y="0"/>
                    <a:pt x="0" y="608"/>
                    <a:pt x="0" y="1368"/>
                  </a:cubicBezTo>
                  <a:cubicBezTo>
                    <a:pt x="0" y="2128"/>
                    <a:pt x="608" y="2736"/>
                    <a:pt x="1368" y="2736"/>
                  </a:cubicBezTo>
                  <a:cubicBezTo>
                    <a:pt x="1386" y="2736"/>
                    <a:pt x="1403" y="2737"/>
                    <a:pt x="1420" y="2737"/>
                  </a:cubicBezTo>
                  <a:cubicBezTo>
                    <a:pt x="2156" y="2737"/>
                    <a:pt x="2736" y="2110"/>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6" name="Google Shape;1306;p21"/>
            <p:cNvSpPr/>
            <p:nvPr/>
          </p:nvSpPr>
          <p:spPr>
            <a:xfrm>
              <a:off x="2170067"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7" name="Google Shape;1307;p21"/>
            <p:cNvSpPr/>
            <p:nvPr/>
          </p:nvSpPr>
          <p:spPr>
            <a:xfrm>
              <a:off x="5249001" y="3855676"/>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8" name="Google Shape;1308;p21"/>
            <p:cNvSpPr/>
            <p:nvPr/>
          </p:nvSpPr>
          <p:spPr>
            <a:xfrm>
              <a:off x="8588003"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9" name="Google Shape;1309;p21"/>
            <p:cNvSpPr/>
            <p:nvPr/>
          </p:nvSpPr>
          <p:spPr>
            <a:xfrm>
              <a:off x="5332624" y="4921230"/>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39"/>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0" name="Google Shape;1310;p21"/>
            <p:cNvSpPr/>
            <p:nvPr/>
          </p:nvSpPr>
          <p:spPr>
            <a:xfrm>
              <a:off x="4657158" y="3864404"/>
              <a:ext cx="87509" cy="87509"/>
            </a:xfrm>
            <a:custGeom>
              <a:avLst/>
              <a:gdLst/>
              <a:ahLst/>
              <a:cxnLst/>
              <a:rect l="l" t="t" r="r" b="b"/>
              <a:pathLst>
                <a:path w="2737" h="2737" extrusionOk="0">
                  <a:moveTo>
                    <a:pt x="1369" y="1"/>
                  </a:moveTo>
                  <a:cubicBezTo>
                    <a:pt x="609" y="1"/>
                    <a:pt x="1" y="609"/>
                    <a:pt x="1" y="1369"/>
                  </a:cubicBezTo>
                  <a:cubicBezTo>
                    <a:pt x="1" y="2128"/>
                    <a:pt x="609" y="2736"/>
                    <a:pt x="1369" y="2736"/>
                  </a:cubicBezTo>
                  <a:cubicBezTo>
                    <a:pt x="2129" y="2736"/>
                    <a:pt x="2737" y="2128"/>
                    <a:pt x="2737" y="1369"/>
                  </a:cubicBezTo>
                  <a:cubicBezTo>
                    <a:pt x="2737" y="639"/>
                    <a:pt x="2129" y="1"/>
                    <a:pt x="1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1" name="Google Shape;1311;p21"/>
            <p:cNvSpPr/>
            <p:nvPr/>
          </p:nvSpPr>
          <p:spPr>
            <a:xfrm>
              <a:off x="528663"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2" name="Google Shape;1312;p21"/>
            <p:cNvSpPr/>
            <p:nvPr/>
          </p:nvSpPr>
          <p:spPr>
            <a:xfrm>
              <a:off x="7500554" y="2393939"/>
              <a:ext cx="87477" cy="87509"/>
            </a:xfrm>
            <a:custGeom>
              <a:avLst/>
              <a:gdLst/>
              <a:ahLst/>
              <a:cxnLst/>
              <a:rect l="l" t="t" r="r" b="b"/>
              <a:pathLst>
                <a:path w="2736" h="2737" extrusionOk="0">
                  <a:moveTo>
                    <a:pt x="1368" y="1"/>
                  </a:moveTo>
                  <a:cubicBezTo>
                    <a:pt x="608" y="1"/>
                    <a:pt x="0" y="609"/>
                    <a:pt x="0" y="1369"/>
                  </a:cubicBezTo>
                  <a:cubicBezTo>
                    <a:pt x="0" y="2128"/>
                    <a:pt x="608" y="2736"/>
                    <a:pt x="1368" y="2736"/>
                  </a:cubicBezTo>
                  <a:cubicBezTo>
                    <a:pt x="2128" y="2736"/>
                    <a:pt x="2736" y="2128"/>
                    <a:pt x="2736" y="1369"/>
                  </a:cubicBezTo>
                  <a:cubicBezTo>
                    <a:pt x="2736" y="60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3" name="Google Shape;1313;p21"/>
            <p:cNvSpPr/>
            <p:nvPr/>
          </p:nvSpPr>
          <p:spPr>
            <a:xfrm>
              <a:off x="3905979" y="4581074"/>
              <a:ext cx="50549" cy="50580"/>
            </a:xfrm>
            <a:custGeom>
              <a:avLst/>
              <a:gdLst/>
              <a:ahLst/>
              <a:cxnLst/>
              <a:rect l="l" t="t" r="r" b="b"/>
              <a:pathLst>
                <a:path w="1581" h="1582" extrusionOk="0">
                  <a:moveTo>
                    <a:pt x="791" y="1"/>
                  </a:moveTo>
                  <a:cubicBezTo>
                    <a:pt x="365" y="1"/>
                    <a:pt x="0" y="366"/>
                    <a:pt x="0" y="791"/>
                  </a:cubicBezTo>
                  <a:cubicBezTo>
                    <a:pt x="0" y="1247"/>
                    <a:pt x="365" y="1581"/>
                    <a:pt x="791" y="1581"/>
                  </a:cubicBezTo>
                  <a:cubicBezTo>
                    <a:pt x="1247" y="1581"/>
                    <a:pt x="1581" y="1247"/>
                    <a:pt x="1581" y="791"/>
                  </a:cubicBezTo>
                  <a:cubicBezTo>
                    <a:pt x="1581" y="366"/>
                    <a:pt x="1247" y="1"/>
                    <a:pt x="7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4" name="Google Shape;1314;p21"/>
            <p:cNvSpPr/>
            <p:nvPr/>
          </p:nvSpPr>
          <p:spPr>
            <a:xfrm>
              <a:off x="1293727"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5" name="Google Shape;1315;p21"/>
            <p:cNvSpPr/>
            <p:nvPr/>
          </p:nvSpPr>
          <p:spPr>
            <a:xfrm>
              <a:off x="1366625"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6" name="Google Shape;1316;p21"/>
            <p:cNvSpPr/>
            <p:nvPr/>
          </p:nvSpPr>
          <p:spPr>
            <a:xfrm>
              <a:off x="5891187" y="955048"/>
              <a:ext cx="94319" cy="88660"/>
            </a:xfrm>
            <a:custGeom>
              <a:avLst/>
              <a:gdLst/>
              <a:ahLst/>
              <a:cxnLst/>
              <a:rect l="l" t="t" r="r" b="b"/>
              <a:pathLst>
                <a:path w="2950" h="2773" extrusionOk="0">
                  <a:moveTo>
                    <a:pt x="1471" y="1"/>
                  </a:moveTo>
                  <a:cubicBezTo>
                    <a:pt x="805" y="1"/>
                    <a:pt x="228" y="462"/>
                    <a:pt x="92" y="1144"/>
                  </a:cubicBezTo>
                  <a:cubicBezTo>
                    <a:pt x="1" y="1904"/>
                    <a:pt x="518" y="2633"/>
                    <a:pt x="1247" y="2755"/>
                  </a:cubicBezTo>
                  <a:cubicBezTo>
                    <a:pt x="1322" y="2767"/>
                    <a:pt x="1395" y="2773"/>
                    <a:pt x="1468" y="2773"/>
                  </a:cubicBezTo>
                  <a:cubicBezTo>
                    <a:pt x="2133" y="2773"/>
                    <a:pt x="2691" y="2285"/>
                    <a:pt x="2828" y="1600"/>
                  </a:cubicBezTo>
                  <a:cubicBezTo>
                    <a:pt x="2949" y="840"/>
                    <a:pt x="2463" y="171"/>
                    <a:pt x="1703" y="19"/>
                  </a:cubicBezTo>
                  <a:cubicBezTo>
                    <a:pt x="1625" y="7"/>
                    <a:pt x="1547"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7" name="Google Shape;1317;p21"/>
            <p:cNvSpPr/>
            <p:nvPr/>
          </p:nvSpPr>
          <p:spPr>
            <a:xfrm>
              <a:off x="7016587"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8" name="Google Shape;1318;p21"/>
            <p:cNvSpPr/>
            <p:nvPr/>
          </p:nvSpPr>
          <p:spPr>
            <a:xfrm>
              <a:off x="8102117" y="3232993"/>
              <a:ext cx="94287" cy="88468"/>
            </a:xfrm>
            <a:custGeom>
              <a:avLst/>
              <a:gdLst/>
              <a:ahLst/>
              <a:cxnLst/>
              <a:rect l="l" t="t" r="r" b="b"/>
              <a:pathLst>
                <a:path w="2949" h="2767" extrusionOk="0">
                  <a:moveTo>
                    <a:pt x="1470" y="1"/>
                  </a:moveTo>
                  <a:cubicBezTo>
                    <a:pt x="804" y="1"/>
                    <a:pt x="228" y="463"/>
                    <a:pt x="91" y="1144"/>
                  </a:cubicBezTo>
                  <a:cubicBezTo>
                    <a:pt x="0" y="1904"/>
                    <a:pt x="486" y="2603"/>
                    <a:pt x="1246" y="2755"/>
                  </a:cubicBezTo>
                  <a:cubicBezTo>
                    <a:pt x="1308" y="2763"/>
                    <a:pt x="1368" y="2766"/>
                    <a:pt x="1428" y="2766"/>
                  </a:cubicBezTo>
                  <a:cubicBezTo>
                    <a:pt x="2111" y="2766"/>
                    <a:pt x="2687" y="2299"/>
                    <a:pt x="2827" y="1600"/>
                  </a:cubicBezTo>
                  <a:cubicBezTo>
                    <a:pt x="2948" y="840"/>
                    <a:pt x="2462" y="172"/>
                    <a:pt x="1702" y="20"/>
                  </a:cubicBezTo>
                  <a:cubicBezTo>
                    <a:pt x="1624" y="7"/>
                    <a:pt x="1546" y="1"/>
                    <a:pt x="14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9" name="Google Shape;1319;p21"/>
            <p:cNvSpPr/>
            <p:nvPr/>
          </p:nvSpPr>
          <p:spPr>
            <a:xfrm>
              <a:off x="8736707"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0" name="Google Shape;1320;p21"/>
            <p:cNvSpPr/>
            <p:nvPr/>
          </p:nvSpPr>
          <p:spPr>
            <a:xfrm>
              <a:off x="6358656"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1" name="Google Shape;1321;p21"/>
            <p:cNvSpPr/>
            <p:nvPr/>
          </p:nvSpPr>
          <p:spPr>
            <a:xfrm>
              <a:off x="3643360" y="1201972"/>
              <a:ext cx="54449" cy="50357"/>
            </a:xfrm>
            <a:custGeom>
              <a:avLst/>
              <a:gdLst/>
              <a:ahLst/>
              <a:cxnLst/>
              <a:rect l="l" t="t" r="r" b="b"/>
              <a:pathLst>
                <a:path w="1703" h="1575" extrusionOk="0">
                  <a:moveTo>
                    <a:pt x="851" y="1"/>
                  </a:moveTo>
                  <a:cubicBezTo>
                    <a:pt x="481" y="1"/>
                    <a:pt x="145" y="281"/>
                    <a:pt x="92" y="655"/>
                  </a:cubicBezTo>
                  <a:cubicBezTo>
                    <a:pt x="1" y="1081"/>
                    <a:pt x="305" y="1476"/>
                    <a:pt x="730" y="1567"/>
                  </a:cubicBezTo>
                  <a:cubicBezTo>
                    <a:pt x="764" y="1572"/>
                    <a:pt x="798" y="1575"/>
                    <a:pt x="833" y="1575"/>
                  </a:cubicBezTo>
                  <a:cubicBezTo>
                    <a:pt x="1196" y="1575"/>
                    <a:pt x="1559" y="1290"/>
                    <a:pt x="1642" y="929"/>
                  </a:cubicBezTo>
                  <a:cubicBezTo>
                    <a:pt x="1703" y="503"/>
                    <a:pt x="1399" y="78"/>
                    <a:pt x="1004" y="17"/>
                  </a:cubicBezTo>
                  <a:cubicBezTo>
                    <a:pt x="952" y="6"/>
                    <a:pt x="901" y="1"/>
                    <a:pt x="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2" name="Google Shape;1322;p21"/>
            <p:cNvSpPr/>
            <p:nvPr/>
          </p:nvSpPr>
          <p:spPr>
            <a:xfrm>
              <a:off x="790070"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3" name="Google Shape;1323;p21"/>
            <p:cNvSpPr/>
            <p:nvPr/>
          </p:nvSpPr>
          <p:spPr>
            <a:xfrm>
              <a:off x="4112954" y="4043162"/>
              <a:ext cx="66119" cy="63465"/>
            </a:xfrm>
            <a:custGeom>
              <a:avLst/>
              <a:gdLst/>
              <a:ahLst/>
              <a:cxnLst/>
              <a:rect l="l" t="t" r="r" b="b"/>
              <a:pathLst>
                <a:path w="2068" h="1985" extrusionOk="0">
                  <a:moveTo>
                    <a:pt x="1065" y="1"/>
                  </a:moveTo>
                  <a:cubicBezTo>
                    <a:pt x="571" y="1"/>
                    <a:pt x="118" y="358"/>
                    <a:pt x="31" y="884"/>
                  </a:cubicBezTo>
                  <a:cubicBezTo>
                    <a:pt x="0" y="1401"/>
                    <a:pt x="365" y="1887"/>
                    <a:pt x="912" y="1978"/>
                  </a:cubicBezTo>
                  <a:cubicBezTo>
                    <a:pt x="954" y="1983"/>
                    <a:pt x="996" y="1985"/>
                    <a:pt x="1037" y="1985"/>
                  </a:cubicBezTo>
                  <a:cubicBezTo>
                    <a:pt x="1558" y="1985"/>
                    <a:pt x="1978" y="1632"/>
                    <a:pt x="2006" y="1097"/>
                  </a:cubicBezTo>
                  <a:cubicBezTo>
                    <a:pt x="2067" y="580"/>
                    <a:pt x="1672" y="63"/>
                    <a:pt x="1125" y="3"/>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4" name="Google Shape;1324;p21"/>
            <p:cNvSpPr/>
            <p:nvPr/>
          </p:nvSpPr>
          <p:spPr>
            <a:xfrm>
              <a:off x="2491004" y="4341952"/>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5" name="Google Shape;1325;p21"/>
            <p:cNvSpPr/>
            <p:nvPr/>
          </p:nvSpPr>
          <p:spPr>
            <a:xfrm>
              <a:off x="3552235" y="4064942"/>
              <a:ext cx="37919" cy="35202"/>
            </a:xfrm>
            <a:custGeom>
              <a:avLst/>
              <a:gdLst/>
              <a:ahLst/>
              <a:cxnLst/>
              <a:rect l="l" t="t" r="r" b="b"/>
              <a:pathLst>
                <a:path w="1186" h="1101" extrusionOk="0">
                  <a:moveTo>
                    <a:pt x="611" y="1"/>
                  </a:moveTo>
                  <a:cubicBezTo>
                    <a:pt x="331" y="1"/>
                    <a:pt x="90" y="206"/>
                    <a:pt x="61" y="490"/>
                  </a:cubicBezTo>
                  <a:cubicBezTo>
                    <a:pt x="0" y="794"/>
                    <a:pt x="244" y="1068"/>
                    <a:pt x="547" y="1098"/>
                  </a:cubicBezTo>
                  <a:cubicBezTo>
                    <a:pt x="567" y="1100"/>
                    <a:pt x="586" y="1101"/>
                    <a:pt x="605" y="1101"/>
                  </a:cubicBezTo>
                  <a:cubicBezTo>
                    <a:pt x="885" y="1101"/>
                    <a:pt x="1127" y="896"/>
                    <a:pt x="1155" y="612"/>
                  </a:cubicBezTo>
                  <a:cubicBezTo>
                    <a:pt x="1186" y="308"/>
                    <a:pt x="973" y="34"/>
                    <a:pt x="669" y="4"/>
                  </a:cubicBezTo>
                  <a:cubicBezTo>
                    <a:pt x="650" y="2"/>
                    <a:pt x="630" y="1"/>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6" name="Google Shape;1326;p21"/>
            <p:cNvSpPr/>
            <p:nvPr/>
          </p:nvSpPr>
          <p:spPr>
            <a:xfrm>
              <a:off x="8284808"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7" name="Google Shape;1327;p21"/>
            <p:cNvSpPr/>
            <p:nvPr/>
          </p:nvSpPr>
          <p:spPr>
            <a:xfrm>
              <a:off x="992381" y="25023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8" name="Google Shape;1328;p21"/>
            <p:cNvSpPr/>
            <p:nvPr/>
          </p:nvSpPr>
          <p:spPr>
            <a:xfrm>
              <a:off x="8779454"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9" name="Google Shape;1329;p21"/>
            <p:cNvSpPr/>
            <p:nvPr/>
          </p:nvSpPr>
          <p:spPr>
            <a:xfrm>
              <a:off x="6482291" y="4361295"/>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0" name="Google Shape;1330;p21"/>
            <p:cNvSpPr/>
            <p:nvPr/>
          </p:nvSpPr>
          <p:spPr>
            <a:xfrm>
              <a:off x="6881974" y="1976957"/>
              <a:ext cx="364455" cy="330947"/>
            </a:xfrm>
            <a:custGeom>
              <a:avLst/>
              <a:gdLst/>
              <a:ahLst/>
              <a:cxnLst/>
              <a:rect l="l" t="t" r="r" b="b"/>
              <a:pathLst>
                <a:path w="11399" h="10351" extrusionOk="0">
                  <a:moveTo>
                    <a:pt x="6019" y="3215"/>
                  </a:moveTo>
                  <a:lnTo>
                    <a:pt x="6231" y="4005"/>
                  </a:lnTo>
                  <a:lnTo>
                    <a:pt x="5867" y="4492"/>
                  </a:lnTo>
                  <a:lnTo>
                    <a:pt x="5624" y="3945"/>
                  </a:lnTo>
                  <a:lnTo>
                    <a:pt x="6019" y="3215"/>
                  </a:lnTo>
                  <a:close/>
                  <a:moveTo>
                    <a:pt x="4347" y="4005"/>
                  </a:moveTo>
                  <a:lnTo>
                    <a:pt x="4955" y="4157"/>
                  </a:lnTo>
                  <a:lnTo>
                    <a:pt x="5168" y="4735"/>
                  </a:lnTo>
                  <a:lnTo>
                    <a:pt x="4864" y="4704"/>
                  </a:lnTo>
                  <a:lnTo>
                    <a:pt x="4347" y="4005"/>
                  </a:lnTo>
                  <a:close/>
                  <a:moveTo>
                    <a:pt x="7417" y="4431"/>
                  </a:moveTo>
                  <a:lnTo>
                    <a:pt x="6687" y="4978"/>
                  </a:lnTo>
                  <a:lnTo>
                    <a:pt x="6383" y="4917"/>
                  </a:lnTo>
                  <a:lnTo>
                    <a:pt x="6779" y="4431"/>
                  </a:lnTo>
                  <a:close/>
                  <a:moveTo>
                    <a:pt x="4803" y="5434"/>
                  </a:moveTo>
                  <a:lnTo>
                    <a:pt x="5076" y="5464"/>
                  </a:lnTo>
                  <a:lnTo>
                    <a:pt x="4712" y="5951"/>
                  </a:lnTo>
                  <a:lnTo>
                    <a:pt x="4073" y="5951"/>
                  </a:lnTo>
                  <a:lnTo>
                    <a:pt x="4803" y="5434"/>
                  </a:lnTo>
                  <a:close/>
                  <a:moveTo>
                    <a:pt x="6262" y="5647"/>
                  </a:moveTo>
                  <a:lnTo>
                    <a:pt x="6566" y="5677"/>
                  </a:lnTo>
                  <a:lnTo>
                    <a:pt x="7113" y="6376"/>
                  </a:lnTo>
                  <a:lnTo>
                    <a:pt x="6505" y="6224"/>
                  </a:lnTo>
                  <a:lnTo>
                    <a:pt x="6262" y="5647"/>
                  </a:lnTo>
                  <a:close/>
                  <a:moveTo>
                    <a:pt x="5593" y="5920"/>
                  </a:moveTo>
                  <a:lnTo>
                    <a:pt x="5806" y="6498"/>
                  </a:lnTo>
                  <a:lnTo>
                    <a:pt x="5441" y="7197"/>
                  </a:lnTo>
                  <a:lnTo>
                    <a:pt x="5198" y="6407"/>
                  </a:lnTo>
                  <a:lnTo>
                    <a:pt x="5593" y="5920"/>
                  </a:lnTo>
                  <a:close/>
                  <a:moveTo>
                    <a:pt x="3722" y="1"/>
                  </a:moveTo>
                  <a:cubicBezTo>
                    <a:pt x="3678" y="1"/>
                    <a:pt x="3633" y="8"/>
                    <a:pt x="3587" y="24"/>
                  </a:cubicBezTo>
                  <a:cubicBezTo>
                    <a:pt x="3374" y="115"/>
                    <a:pt x="3313" y="297"/>
                    <a:pt x="3374" y="479"/>
                  </a:cubicBezTo>
                  <a:lnTo>
                    <a:pt x="3891" y="1665"/>
                  </a:lnTo>
                  <a:lnTo>
                    <a:pt x="3283" y="1391"/>
                  </a:lnTo>
                  <a:cubicBezTo>
                    <a:pt x="3230" y="1376"/>
                    <a:pt x="3179" y="1369"/>
                    <a:pt x="3130" y="1369"/>
                  </a:cubicBezTo>
                  <a:cubicBezTo>
                    <a:pt x="2985" y="1369"/>
                    <a:pt x="2865" y="1437"/>
                    <a:pt x="2797" y="1574"/>
                  </a:cubicBezTo>
                  <a:cubicBezTo>
                    <a:pt x="2736" y="1786"/>
                    <a:pt x="2797" y="1969"/>
                    <a:pt x="3010" y="2030"/>
                  </a:cubicBezTo>
                  <a:lnTo>
                    <a:pt x="4256" y="2577"/>
                  </a:lnTo>
                  <a:lnTo>
                    <a:pt x="4590" y="3397"/>
                  </a:lnTo>
                  <a:lnTo>
                    <a:pt x="3526" y="3093"/>
                  </a:lnTo>
                  <a:cubicBezTo>
                    <a:pt x="3492" y="3087"/>
                    <a:pt x="3458" y="3083"/>
                    <a:pt x="3425" y="3083"/>
                  </a:cubicBezTo>
                  <a:cubicBezTo>
                    <a:pt x="3311" y="3083"/>
                    <a:pt x="3209" y="3128"/>
                    <a:pt x="3162" y="3245"/>
                  </a:cubicBezTo>
                  <a:cubicBezTo>
                    <a:pt x="3070" y="3367"/>
                    <a:pt x="3070" y="3549"/>
                    <a:pt x="3162" y="3671"/>
                  </a:cubicBezTo>
                  <a:lnTo>
                    <a:pt x="3861" y="4613"/>
                  </a:lnTo>
                  <a:lnTo>
                    <a:pt x="2736" y="4461"/>
                  </a:lnTo>
                  <a:lnTo>
                    <a:pt x="1885" y="3367"/>
                  </a:lnTo>
                  <a:cubicBezTo>
                    <a:pt x="1832" y="3278"/>
                    <a:pt x="1727" y="3231"/>
                    <a:pt x="1619" y="3231"/>
                  </a:cubicBezTo>
                  <a:cubicBezTo>
                    <a:pt x="1541" y="3231"/>
                    <a:pt x="1462" y="3255"/>
                    <a:pt x="1399" y="3306"/>
                  </a:cubicBezTo>
                  <a:cubicBezTo>
                    <a:pt x="1247" y="3397"/>
                    <a:pt x="1216" y="3641"/>
                    <a:pt x="1338" y="3793"/>
                  </a:cubicBezTo>
                  <a:lnTo>
                    <a:pt x="1703" y="4309"/>
                  </a:lnTo>
                  <a:lnTo>
                    <a:pt x="456" y="4127"/>
                  </a:lnTo>
                  <a:cubicBezTo>
                    <a:pt x="441" y="4124"/>
                    <a:pt x="425" y="4123"/>
                    <a:pt x="408" y="4123"/>
                  </a:cubicBezTo>
                  <a:cubicBezTo>
                    <a:pt x="238" y="4123"/>
                    <a:pt x="59" y="4264"/>
                    <a:pt x="31" y="4431"/>
                  </a:cubicBezTo>
                  <a:cubicBezTo>
                    <a:pt x="0" y="4613"/>
                    <a:pt x="152" y="4826"/>
                    <a:pt x="335" y="4856"/>
                  </a:cubicBezTo>
                  <a:lnTo>
                    <a:pt x="1581" y="5039"/>
                  </a:lnTo>
                  <a:lnTo>
                    <a:pt x="1064" y="5434"/>
                  </a:lnTo>
                  <a:cubicBezTo>
                    <a:pt x="912" y="5525"/>
                    <a:pt x="882" y="5768"/>
                    <a:pt x="973" y="5920"/>
                  </a:cubicBezTo>
                  <a:cubicBezTo>
                    <a:pt x="1059" y="5985"/>
                    <a:pt x="1160" y="6049"/>
                    <a:pt x="1266" y="6049"/>
                  </a:cubicBezTo>
                  <a:cubicBezTo>
                    <a:pt x="1310" y="6049"/>
                    <a:pt x="1354" y="6038"/>
                    <a:pt x="1399" y="6011"/>
                  </a:cubicBezTo>
                  <a:cubicBezTo>
                    <a:pt x="1429" y="6011"/>
                    <a:pt x="1429" y="5981"/>
                    <a:pt x="1490" y="5981"/>
                  </a:cubicBezTo>
                  <a:lnTo>
                    <a:pt x="2584" y="5160"/>
                  </a:lnTo>
                  <a:lnTo>
                    <a:pt x="3709" y="5312"/>
                  </a:lnTo>
                  <a:lnTo>
                    <a:pt x="2766" y="6042"/>
                  </a:lnTo>
                  <a:cubicBezTo>
                    <a:pt x="2645" y="6103"/>
                    <a:pt x="2584" y="6285"/>
                    <a:pt x="2645" y="6407"/>
                  </a:cubicBezTo>
                  <a:cubicBezTo>
                    <a:pt x="2706" y="6559"/>
                    <a:pt x="2858" y="6650"/>
                    <a:pt x="3010" y="6650"/>
                  </a:cubicBezTo>
                  <a:lnTo>
                    <a:pt x="4104" y="6650"/>
                  </a:lnTo>
                  <a:lnTo>
                    <a:pt x="3526" y="7349"/>
                  </a:lnTo>
                  <a:lnTo>
                    <a:pt x="2158" y="7501"/>
                  </a:lnTo>
                  <a:cubicBezTo>
                    <a:pt x="1976" y="7562"/>
                    <a:pt x="1824" y="7714"/>
                    <a:pt x="1854" y="7896"/>
                  </a:cubicBezTo>
                  <a:cubicBezTo>
                    <a:pt x="1882" y="8063"/>
                    <a:pt x="2011" y="8204"/>
                    <a:pt x="2196" y="8204"/>
                  </a:cubicBezTo>
                  <a:cubicBezTo>
                    <a:pt x="2213" y="8204"/>
                    <a:pt x="2231" y="8203"/>
                    <a:pt x="2250" y="8200"/>
                  </a:cubicBezTo>
                  <a:lnTo>
                    <a:pt x="2888" y="8109"/>
                  </a:lnTo>
                  <a:lnTo>
                    <a:pt x="2098" y="9142"/>
                  </a:lnTo>
                  <a:cubicBezTo>
                    <a:pt x="1976" y="9294"/>
                    <a:pt x="2006" y="9537"/>
                    <a:pt x="2158" y="9629"/>
                  </a:cubicBezTo>
                  <a:cubicBezTo>
                    <a:pt x="2237" y="9687"/>
                    <a:pt x="2315" y="9721"/>
                    <a:pt x="2386" y="9721"/>
                  </a:cubicBezTo>
                  <a:cubicBezTo>
                    <a:pt x="2424" y="9721"/>
                    <a:pt x="2460" y="9711"/>
                    <a:pt x="2493" y="9689"/>
                  </a:cubicBezTo>
                  <a:cubicBezTo>
                    <a:pt x="2554" y="9629"/>
                    <a:pt x="2614" y="9598"/>
                    <a:pt x="2645" y="9568"/>
                  </a:cubicBezTo>
                  <a:lnTo>
                    <a:pt x="3465" y="8534"/>
                  </a:lnTo>
                  <a:lnTo>
                    <a:pt x="3526" y="9173"/>
                  </a:lnTo>
                  <a:cubicBezTo>
                    <a:pt x="3552" y="9353"/>
                    <a:pt x="3666" y="9490"/>
                    <a:pt x="3829" y="9490"/>
                  </a:cubicBezTo>
                  <a:cubicBezTo>
                    <a:pt x="3859" y="9490"/>
                    <a:pt x="3889" y="9486"/>
                    <a:pt x="3921" y="9477"/>
                  </a:cubicBezTo>
                  <a:cubicBezTo>
                    <a:pt x="3952" y="9477"/>
                    <a:pt x="3982" y="9477"/>
                    <a:pt x="3982" y="9446"/>
                  </a:cubicBezTo>
                  <a:cubicBezTo>
                    <a:pt x="4134" y="9385"/>
                    <a:pt x="4225" y="9233"/>
                    <a:pt x="4225" y="9081"/>
                  </a:cubicBezTo>
                  <a:lnTo>
                    <a:pt x="4073" y="7714"/>
                  </a:lnTo>
                  <a:lnTo>
                    <a:pt x="4651" y="6984"/>
                  </a:lnTo>
                  <a:lnTo>
                    <a:pt x="4924" y="8048"/>
                  </a:lnTo>
                  <a:cubicBezTo>
                    <a:pt x="4985" y="8200"/>
                    <a:pt x="5076" y="8261"/>
                    <a:pt x="5228" y="8322"/>
                  </a:cubicBezTo>
                  <a:cubicBezTo>
                    <a:pt x="5249" y="8326"/>
                    <a:pt x="5269" y="8327"/>
                    <a:pt x="5288" y="8327"/>
                  </a:cubicBezTo>
                  <a:cubicBezTo>
                    <a:pt x="5412" y="8327"/>
                    <a:pt x="5514" y="8248"/>
                    <a:pt x="5593" y="8170"/>
                  </a:cubicBezTo>
                  <a:lnTo>
                    <a:pt x="6140" y="7197"/>
                  </a:lnTo>
                  <a:lnTo>
                    <a:pt x="6505" y="8048"/>
                  </a:lnTo>
                  <a:lnTo>
                    <a:pt x="5958" y="9294"/>
                  </a:lnTo>
                  <a:cubicBezTo>
                    <a:pt x="5897" y="9477"/>
                    <a:pt x="5958" y="9689"/>
                    <a:pt x="6140" y="9750"/>
                  </a:cubicBezTo>
                  <a:cubicBezTo>
                    <a:pt x="6197" y="9775"/>
                    <a:pt x="6252" y="9786"/>
                    <a:pt x="6303" y="9786"/>
                  </a:cubicBezTo>
                  <a:cubicBezTo>
                    <a:pt x="6442" y="9786"/>
                    <a:pt x="6552" y="9701"/>
                    <a:pt x="6596" y="9568"/>
                  </a:cubicBezTo>
                  <a:lnTo>
                    <a:pt x="6870" y="8960"/>
                  </a:lnTo>
                  <a:lnTo>
                    <a:pt x="7356" y="10145"/>
                  </a:lnTo>
                  <a:cubicBezTo>
                    <a:pt x="7425" y="10282"/>
                    <a:pt x="7544" y="10350"/>
                    <a:pt x="7690" y="10350"/>
                  </a:cubicBezTo>
                  <a:cubicBezTo>
                    <a:pt x="7738" y="10350"/>
                    <a:pt x="7789" y="10343"/>
                    <a:pt x="7842" y="10328"/>
                  </a:cubicBezTo>
                  <a:cubicBezTo>
                    <a:pt x="8025" y="10236"/>
                    <a:pt x="8086" y="10054"/>
                    <a:pt x="8025" y="9872"/>
                  </a:cubicBezTo>
                  <a:lnTo>
                    <a:pt x="7538" y="8686"/>
                  </a:lnTo>
                  <a:lnTo>
                    <a:pt x="8146" y="8960"/>
                  </a:lnTo>
                  <a:cubicBezTo>
                    <a:pt x="8177" y="8975"/>
                    <a:pt x="8222" y="8983"/>
                    <a:pt x="8268" y="8983"/>
                  </a:cubicBezTo>
                  <a:cubicBezTo>
                    <a:pt x="8314" y="8983"/>
                    <a:pt x="8359" y="8975"/>
                    <a:pt x="8390" y="8960"/>
                  </a:cubicBezTo>
                  <a:cubicBezTo>
                    <a:pt x="8481" y="8929"/>
                    <a:pt x="8542" y="8838"/>
                    <a:pt x="8602" y="8777"/>
                  </a:cubicBezTo>
                  <a:cubicBezTo>
                    <a:pt x="8663" y="8565"/>
                    <a:pt x="8602" y="8382"/>
                    <a:pt x="8390" y="8322"/>
                  </a:cubicBezTo>
                  <a:lnTo>
                    <a:pt x="7143" y="7774"/>
                  </a:lnTo>
                  <a:lnTo>
                    <a:pt x="6809" y="6954"/>
                  </a:lnTo>
                  <a:lnTo>
                    <a:pt x="7873" y="7227"/>
                  </a:lnTo>
                  <a:cubicBezTo>
                    <a:pt x="7893" y="7248"/>
                    <a:pt x="7917" y="7254"/>
                    <a:pt x="7942" y="7254"/>
                  </a:cubicBezTo>
                  <a:cubicBezTo>
                    <a:pt x="7991" y="7254"/>
                    <a:pt x="8045" y="7227"/>
                    <a:pt x="8086" y="7227"/>
                  </a:cubicBezTo>
                  <a:cubicBezTo>
                    <a:pt x="8177" y="7197"/>
                    <a:pt x="8207" y="7166"/>
                    <a:pt x="8238" y="7136"/>
                  </a:cubicBezTo>
                  <a:cubicBezTo>
                    <a:pt x="8329" y="7014"/>
                    <a:pt x="8329" y="6832"/>
                    <a:pt x="8238" y="6711"/>
                  </a:cubicBezTo>
                  <a:lnTo>
                    <a:pt x="7538" y="5768"/>
                  </a:lnTo>
                  <a:lnTo>
                    <a:pt x="8663" y="5920"/>
                  </a:lnTo>
                  <a:lnTo>
                    <a:pt x="9514" y="7014"/>
                  </a:lnTo>
                  <a:cubicBezTo>
                    <a:pt x="9581" y="7104"/>
                    <a:pt x="9680" y="7160"/>
                    <a:pt x="9788" y="7160"/>
                  </a:cubicBezTo>
                  <a:cubicBezTo>
                    <a:pt x="9828" y="7160"/>
                    <a:pt x="9869" y="7152"/>
                    <a:pt x="9909" y="7136"/>
                  </a:cubicBezTo>
                  <a:cubicBezTo>
                    <a:pt x="9970" y="7136"/>
                    <a:pt x="9970" y="7106"/>
                    <a:pt x="10001" y="7106"/>
                  </a:cubicBezTo>
                  <a:cubicBezTo>
                    <a:pt x="10153" y="6984"/>
                    <a:pt x="10183" y="6741"/>
                    <a:pt x="10061" y="6589"/>
                  </a:cubicBezTo>
                  <a:lnTo>
                    <a:pt x="9697" y="6072"/>
                  </a:lnTo>
                  <a:lnTo>
                    <a:pt x="9697" y="6072"/>
                  </a:lnTo>
                  <a:lnTo>
                    <a:pt x="10943" y="6255"/>
                  </a:lnTo>
                  <a:cubicBezTo>
                    <a:pt x="11034" y="6255"/>
                    <a:pt x="11064" y="6255"/>
                    <a:pt x="11125" y="6224"/>
                  </a:cubicBezTo>
                  <a:cubicBezTo>
                    <a:pt x="11247" y="6194"/>
                    <a:pt x="11338" y="6072"/>
                    <a:pt x="11368" y="5951"/>
                  </a:cubicBezTo>
                  <a:cubicBezTo>
                    <a:pt x="11399" y="5799"/>
                    <a:pt x="11277" y="5616"/>
                    <a:pt x="11095" y="5586"/>
                  </a:cubicBezTo>
                  <a:lnTo>
                    <a:pt x="9849" y="5373"/>
                  </a:lnTo>
                  <a:lnTo>
                    <a:pt x="10365" y="5008"/>
                  </a:lnTo>
                  <a:cubicBezTo>
                    <a:pt x="10517" y="4887"/>
                    <a:pt x="10578" y="4674"/>
                    <a:pt x="10456" y="4522"/>
                  </a:cubicBezTo>
                  <a:cubicBezTo>
                    <a:pt x="10380" y="4426"/>
                    <a:pt x="10266" y="4366"/>
                    <a:pt x="10155" y="4366"/>
                  </a:cubicBezTo>
                  <a:cubicBezTo>
                    <a:pt x="10090" y="4366"/>
                    <a:pt x="10026" y="4386"/>
                    <a:pt x="9970" y="4431"/>
                  </a:cubicBezTo>
                  <a:lnTo>
                    <a:pt x="8815" y="5282"/>
                  </a:lnTo>
                  <a:lnTo>
                    <a:pt x="7690" y="5130"/>
                  </a:lnTo>
                  <a:lnTo>
                    <a:pt x="8633" y="4400"/>
                  </a:lnTo>
                  <a:cubicBezTo>
                    <a:pt x="8724" y="4309"/>
                    <a:pt x="8815" y="4127"/>
                    <a:pt x="8724" y="4005"/>
                  </a:cubicBezTo>
                  <a:cubicBezTo>
                    <a:pt x="8663" y="3914"/>
                    <a:pt x="8542" y="3793"/>
                    <a:pt x="8390" y="3793"/>
                  </a:cubicBezTo>
                  <a:lnTo>
                    <a:pt x="7295" y="3793"/>
                  </a:lnTo>
                  <a:lnTo>
                    <a:pt x="7873" y="3063"/>
                  </a:lnTo>
                  <a:lnTo>
                    <a:pt x="9241" y="2911"/>
                  </a:lnTo>
                  <a:cubicBezTo>
                    <a:pt x="9271" y="2911"/>
                    <a:pt x="9301" y="2911"/>
                    <a:pt x="9301" y="2881"/>
                  </a:cubicBezTo>
                  <a:cubicBezTo>
                    <a:pt x="9453" y="2790"/>
                    <a:pt x="9545" y="2638"/>
                    <a:pt x="9545" y="2486"/>
                  </a:cubicBezTo>
                  <a:cubicBezTo>
                    <a:pt x="9517" y="2319"/>
                    <a:pt x="9388" y="2178"/>
                    <a:pt x="9203" y="2178"/>
                  </a:cubicBezTo>
                  <a:cubicBezTo>
                    <a:pt x="9186" y="2178"/>
                    <a:pt x="9168" y="2179"/>
                    <a:pt x="9149" y="2182"/>
                  </a:cubicBezTo>
                  <a:lnTo>
                    <a:pt x="8511" y="2273"/>
                  </a:lnTo>
                  <a:lnTo>
                    <a:pt x="8511" y="2273"/>
                  </a:lnTo>
                  <a:lnTo>
                    <a:pt x="9301" y="1239"/>
                  </a:lnTo>
                  <a:cubicBezTo>
                    <a:pt x="9423" y="1087"/>
                    <a:pt x="9393" y="875"/>
                    <a:pt x="9241" y="753"/>
                  </a:cubicBezTo>
                  <a:cubicBezTo>
                    <a:pt x="9177" y="702"/>
                    <a:pt x="9098" y="678"/>
                    <a:pt x="9020" y="678"/>
                  </a:cubicBezTo>
                  <a:cubicBezTo>
                    <a:pt x="8912" y="678"/>
                    <a:pt x="8807" y="725"/>
                    <a:pt x="8754" y="814"/>
                  </a:cubicBezTo>
                  <a:lnTo>
                    <a:pt x="7934" y="1847"/>
                  </a:lnTo>
                  <a:lnTo>
                    <a:pt x="7873" y="1209"/>
                  </a:lnTo>
                  <a:cubicBezTo>
                    <a:pt x="7845" y="1042"/>
                    <a:pt x="7716" y="901"/>
                    <a:pt x="7531" y="901"/>
                  </a:cubicBezTo>
                  <a:cubicBezTo>
                    <a:pt x="7514" y="901"/>
                    <a:pt x="7496" y="902"/>
                    <a:pt x="7478" y="905"/>
                  </a:cubicBezTo>
                  <a:cubicBezTo>
                    <a:pt x="7295" y="935"/>
                    <a:pt x="7143" y="1087"/>
                    <a:pt x="7174" y="1270"/>
                  </a:cubicBezTo>
                  <a:lnTo>
                    <a:pt x="7326" y="2638"/>
                  </a:lnTo>
                  <a:lnTo>
                    <a:pt x="6779" y="3367"/>
                  </a:lnTo>
                  <a:lnTo>
                    <a:pt x="6475" y="2303"/>
                  </a:lnTo>
                  <a:cubicBezTo>
                    <a:pt x="6414" y="2151"/>
                    <a:pt x="6323" y="2090"/>
                    <a:pt x="6171" y="2030"/>
                  </a:cubicBezTo>
                  <a:cubicBezTo>
                    <a:pt x="6150" y="2026"/>
                    <a:pt x="6131" y="2024"/>
                    <a:pt x="6111" y="2024"/>
                  </a:cubicBezTo>
                  <a:cubicBezTo>
                    <a:pt x="5987" y="2024"/>
                    <a:pt x="5885" y="2103"/>
                    <a:pt x="5806" y="2182"/>
                  </a:cubicBezTo>
                  <a:lnTo>
                    <a:pt x="5259" y="3154"/>
                  </a:lnTo>
                  <a:lnTo>
                    <a:pt x="4894" y="2303"/>
                  </a:lnTo>
                  <a:lnTo>
                    <a:pt x="5441" y="1057"/>
                  </a:lnTo>
                  <a:cubicBezTo>
                    <a:pt x="5502" y="875"/>
                    <a:pt x="5441" y="662"/>
                    <a:pt x="5259" y="601"/>
                  </a:cubicBezTo>
                  <a:cubicBezTo>
                    <a:pt x="5202" y="577"/>
                    <a:pt x="5147" y="565"/>
                    <a:pt x="5096" y="565"/>
                  </a:cubicBezTo>
                  <a:cubicBezTo>
                    <a:pt x="4957" y="565"/>
                    <a:pt x="4847" y="650"/>
                    <a:pt x="4803" y="783"/>
                  </a:cubicBezTo>
                  <a:lnTo>
                    <a:pt x="4529" y="1391"/>
                  </a:lnTo>
                  <a:lnTo>
                    <a:pt x="4043" y="206"/>
                  </a:lnTo>
                  <a:cubicBezTo>
                    <a:pt x="3975" y="69"/>
                    <a:pt x="3855" y="1"/>
                    <a:pt x="3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1" name="Google Shape;1331;p21"/>
            <p:cNvSpPr/>
            <p:nvPr/>
          </p:nvSpPr>
          <p:spPr>
            <a:xfrm>
              <a:off x="4884593" y="3991981"/>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2" name="Google Shape;1332;p21"/>
            <p:cNvSpPr/>
            <p:nvPr/>
          </p:nvSpPr>
          <p:spPr>
            <a:xfrm>
              <a:off x="7371289" y="1143686"/>
              <a:ext cx="1114721" cy="1045149"/>
            </a:xfrm>
            <a:custGeom>
              <a:avLst/>
              <a:gdLst/>
              <a:ahLst/>
              <a:cxnLst/>
              <a:rect l="l" t="t" r="r" b="b"/>
              <a:pathLst>
                <a:path w="34865" h="32689" extrusionOk="0">
                  <a:moveTo>
                    <a:pt x="18238" y="10229"/>
                  </a:moveTo>
                  <a:lnTo>
                    <a:pt x="18907" y="12630"/>
                  </a:lnTo>
                  <a:lnTo>
                    <a:pt x="17721" y="14150"/>
                  </a:lnTo>
                  <a:lnTo>
                    <a:pt x="16992" y="12357"/>
                  </a:lnTo>
                  <a:lnTo>
                    <a:pt x="18238" y="10229"/>
                  </a:lnTo>
                  <a:close/>
                  <a:moveTo>
                    <a:pt x="13101" y="12691"/>
                  </a:moveTo>
                  <a:lnTo>
                    <a:pt x="14925" y="13177"/>
                  </a:lnTo>
                  <a:lnTo>
                    <a:pt x="15654" y="14971"/>
                  </a:lnTo>
                  <a:lnTo>
                    <a:pt x="14742" y="14849"/>
                  </a:lnTo>
                  <a:lnTo>
                    <a:pt x="13101" y="12691"/>
                  </a:lnTo>
                  <a:close/>
                  <a:moveTo>
                    <a:pt x="22554" y="14028"/>
                  </a:moveTo>
                  <a:lnTo>
                    <a:pt x="20366" y="15670"/>
                  </a:lnTo>
                  <a:lnTo>
                    <a:pt x="19454" y="15548"/>
                  </a:lnTo>
                  <a:lnTo>
                    <a:pt x="20639" y="14028"/>
                  </a:lnTo>
                  <a:close/>
                  <a:moveTo>
                    <a:pt x="14438" y="17038"/>
                  </a:moveTo>
                  <a:lnTo>
                    <a:pt x="15350" y="17129"/>
                  </a:lnTo>
                  <a:lnTo>
                    <a:pt x="14195" y="18649"/>
                  </a:lnTo>
                  <a:lnTo>
                    <a:pt x="12280" y="18649"/>
                  </a:lnTo>
                  <a:lnTo>
                    <a:pt x="14438" y="17038"/>
                  </a:lnTo>
                  <a:close/>
                  <a:moveTo>
                    <a:pt x="19150" y="17706"/>
                  </a:moveTo>
                  <a:lnTo>
                    <a:pt x="20062" y="17828"/>
                  </a:lnTo>
                  <a:lnTo>
                    <a:pt x="21703" y="19986"/>
                  </a:lnTo>
                  <a:lnTo>
                    <a:pt x="19879" y="19500"/>
                  </a:lnTo>
                  <a:lnTo>
                    <a:pt x="19150" y="17706"/>
                  </a:lnTo>
                  <a:close/>
                  <a:moveTo>
                    <a:pt x="17083" y="18557"/>
                  </a:moveTo>
                  <a:lnTo>
                    <a:pt x="17782" y="20320"/>
                  </a:lnTo>
                  <a:lnTo>
                    <a:pt x="16536" y="22448"/>
                  </a:lnTo>
                  <a:lnTo>
                    <a:pt x="15897" y="20077"/>
                  </a:lnTo>
                  <a:lnTo>
                    <a:pt x="17083" y="18557"/>
                  </a:lnTo>
                  <a:close/>
                  <a:moveTo>
                    <a:pt x="11291" y="1"/>
                  </a:moveTo>
                  <a:cubicBezTo>
                    <a:pt x="11153" y="1"/>
                    <a:pt x="11014" y="26"/>
                    <a:pt x="10882" y="77"/>
                  </a:cubicBezTo>
                  <a:cubicBezTo>
                    <a:pt x="10305" y="320"/>
                    <a:pt x="10031" y="958"/>
                    <a:pt x="10274" y="1536"/>
                  </a:cubicBezTo>
                  <a:lnTo>
                    <a:pt x="11733" y="5183"/>
                  </a:lnTo>
                  <a:lnTo>
                    <a:pt x="9879" y="4363"/>
                  </a:lnTo>
                  <a:cubicBezTo>
                    <a:pt x="9745" y="4313"/>
                    <a:pt x="9608" y="4290"/>
                    <a:pt x="9473" y="4290"/>
                  </a:cubicBezTo>
                  <a:cubicBezTo>
                    <a:pt x="9028" y="4290"/>
                    <a:pt x="8614" y="4543"/>
                    <a:pt x="8450" y="4940"/>
                  </a:cubicBezTo>
                  <a:cubicBezTo>
                    <a:pt x="8207" y="5518"/>
                    <a:pt x="8481" y="6156"/>
                    <a:pt x="8998" y="6399"/>
                  </a:cubicBezTo>
                  <a:lnTo>
                    <a:pt x="12888" y="8010"/>
                  </a:lnTo>
                  <a:lnTo>
                    <a:pt x="13952" y="10655"/>
                  </a:lnTo>
                  <a:lnTo>
                    <a:pt x="10639" y="9773"/>
                  </a:lnTo>
                  <a:cubicBezTo>
                    <a:pt x="10545" y="9748"/>
                    <a:pt x="10449" y="9736"/>
                    <a:pt x="10355" y="9736"/>
                  </a:cubicBezTo>
                  <a:cubicBezTo>
                    <a:pt x="9993" y="9736"/>
                    <a:pt x="9647" y="9915"/>
                    <a:pt x="9454" y="10229"/>
                  </a:cubicBezTo>
                  <a:cubicBezTo>
                    <a:pt x="9210" y="10594"/>
                    <a:pt x="9210" y="11141"/>
                    <a:pt x="9514" y="11506"/>
                  </a:cubicBezTo>
                  <a:lnTo>
                    <a:pt x="11733" y="14484"/>
                  </a:lnTo>
                  <a:lnTo>
                    <a:pt x="8298" y="13998"/>
                  </a:lnTo>
                  <a:lnTo>
                    <a:pt x="5745" y="10655"/>
                  </a:lnTo>
                  <a:cubicBezTo>
                    <a:pt x="5512" y="10350"/>
                    <a:pt x="5184" y="10204"/>
                    <a:pt x="4860" y="10204"/>
                  </a:cubicBezTo>
                  <a:cubicBezTo>
                    <a:pt x="4635" y="10204"/>
                    <a:pt x="4412" y="10274"/>
                    <a:pt x="4225" y="10411"/>
                  </a:cubicBezTo>
                  <a:cubicBezTo>
                    <a:pt x="3739" y="10807"/>
                    <a:pt x="3648" y="11475"/>
                    <a:pt x="3982" y="11931"/>
                  </a:cubicBezTo>
                  <a:lnTo>
                    <a:pt x="5198" y="13542"/>
                  </a:lnTo>
                  <a:lnTo>
                    <a:pt x="1338" y="12995"/>
                  </a:lnTo>
                  <a:cubicBezTo>
                    <a:pt x="1297" y="12991"/>
                    <a:pt x="1256" y="12989"/>
                    <a:pt x="1215" y="12989"/>
                  </a:cubicBezTo>
                  <a:cubicBezTo>
                    <a:pt x="658" y="12989"/>
                    <a:pt x="177" y="13371"/>
                    <a:pt x="92" y="13937"/>
                  </a:cubicBezTo>
                  <a:cubicBezTo>
                    <a:pt x="0" y="14545"/>
                    <a:pt x="426" y="15092"/>
                    <a:pt x="1034" y="15214"/>
                  </a:cubicBezTo>
                  <a:lnTo>
                    <a:pt x="4894" y="15731"/>
                  </a:lnTo>
                  <a:lnTo>
                    <a:pt x="3314" y="16946"/>
                  </a:lnTo>
                  <a:cubicBezTo>
                    <a:pt x="2827" y="17342"/>
                    <a:pt x="2736" y="18010"/>
                    <a:pt x="3070" y="18466"/>
                  </a:cubicBezTo>
                  <a:cubicBezTo>
                    <a:pt x="3276" y="18754"/>
                    <a:pt x="3594" y="18903"/>
                    <a:pt x="3918" y="18903"/>
                  </a:cubicBezTo>
                  <a:cubicBezTo>
                    <a:pt x="4073" y="18903"/>
                    <a:pt x="4230" y="18869"/>
                    <a:pt x="4377" y="18801"/>
                  </a:cubicBezTo>
                  <a:cubicBezTo>
                    <a:pt x="4438" y="18770"/>
                    <a:pt x="4560" y="18740"/>
                    <a:pt x="4651" y="18649"/>
                  </a:cubicBezTo>
                  <a:lnTo>
                    <a:pt x="7995" y="16126"/>
                  </a:lnTo>
                  <a:lnTo>
                    <a:pt x="11429" y="16612"/>
                  </a:lnTo>
                  <a:lnTo>
                    <a:pt x="8481" y="18861"/>
                  </a:lnTo>
                  <a:cubicBezTo>
                    <a:pt x="8086" y="19105"/>
                    <a:pt x="7934" y="19621"/>
                    <a:pt x="8086" y="20077"/>
                  </a:cubicBezTo>
                  <a:cubicBezTo>
                    <a:pt x="8238" y="20533"/>
                    <a:pt x="8663" y="20837"/>
                    <a:pt x="9119" y="20837"/>
                  </a:cubicBezTo>
                  <a:lnTo>
                    <a:pt x="12554" y="20867"/>
                  </a:lnTo>
                  <a:lnTo>
                    <a:pt x="10791" y="23117"/>
                  </a:lnTo>
                  <a:lnTo>
                    <a:pt x="6627" y="23633"/>
                  </a:lnTo>
                  <a:cubicBezTo>
                    <a:pt x="6019" y="23725"/>
                    <a:pt x="5593" y="24241"/>
                    <a:pt x="5654" y="24849"/>
                  </a:cubicBezTo>
                  <a:cubicBezTo>
                    <a:pt x="5737" y="25402"/>
                    <a:pt x="6172" y="25804"/>
                    <a:pt x="6707" y="25804"/>
                  </a:cubicBezTo>
                  <a:cubicBezTo>
                    <a:pt x="6760" y="25804"/>
                    <a:pt x="6815" y="25800"/>
                    <a:pt x="6870" y="25792"/>
                  </a:cubicBezTo>
                  <a:lnTo>
                    <a:pt x="8846" y="25579"/>
                  </a:lnTo>
                  <a:lnTo>
                    <a:pt x="6414" y="28679"/>
                  </a:lnTo>
                  <a:cubicBezTo>
                    <a:pt x="6049" y="29196"/>
                    <a:pt x="6140" y="29865"/>
                    <a:pt x="6627" y="30199"/>
                  </a:cubicBezTo>
                  <a:cubicBezTo>
                    <a:pt x="6812" y="30365"/>
                    <a:pt x="7031" y="30442"/>
                    <a:pt x="7263" y="30442"/>
                  </a:cubicBezTo>
                  <a:cubicBezTo>
                    <a:pt x="7412" y="30442"/>
                    <a:pt x="7566" y="30410"/>
                    <a:pt x="7721" y="30351"/>
                  </a:cubicBezTo>
                  <a:cubicBezTo>
                    <a:pt x="7903" y="30290"/>
                    <a:pt x="8055" y="30169"/>
                    <a:pt x="8177" y="30017"/>
                  </a:cubicBezTo>
                  <a:lnTo>
                    <a:pt x="10609" y="26916"/>
                  </a:lnTo>
                  <a:lnTo>
                    <a:pt x="10821" y="28892"/>
                  </a:lnTo>
                  <a:cubicBezTo>
                    <a:pt x="10906" y="29459"/>
                    <a:pt x="11387" y="29840"/>
                    <a:pt x="11945" y="29840"/>
                  </a:cubicBezTo>
                  <a:cubicBezTo>
                    <a:pt x="11985" y="29840"/>
                    <a:pt x="12026" y="29838"/>
                    <a:pt x="12068" y="29834"/>
                  </a:cubicBezTo>
                  <a:cubicBezTo>
                    <a:pt x="12159" y="29834"/>
                    <a:pt x="12250" y="29804"/>
                    <a:pt x="12311" y="29743"/>
                  </a:cubicBezTo>
                  <a:cubicBezTo>
                    <a:pt x="12767" y="29561"/>
                    <a:pt x="13040" y="29105"/>
                    <a:pt x="13010" y="28618"/>
                  </a:cubicBezTo>
                  <a:lnTo>
                    <a:pt x="12463" y="24424"/>
                  </a:lnTo>
                  <a:lnTo>
                    <a:pt x="14226" y="22205"/>
                  </a:lnTo>
                  <a:lnTo>
                    <a:pt x="15107" y="25488"/>
                  </a:lnTo>
                  <a:cubicBezTo>
                    <a:pt x="15198" y="25913"/>
                    <a:pt x="15563" y="26217"/>
                    <a:pt x="16019" y="26308"/>
                  </a:cubicBezTo>
                  <a:cubicBezTo>
                    <a:pt x="16064" y="26315"/>
                    <a:pt x="16109" y="26319"/>
                    <a:pt x="16155" y="26319"/>
                  </a:cubicBezTo>
                  <a:cubicBezTo>
                    <a:pt x="16515" y="26319"/>
                    <a:pt x="16898" y="26112"/>
                    <a:pt x="17113" y="25761"/>
                  </a:cubicBezTo>
                  <a:lnTo>
                    <a:pt x="18846" y="22843"/>
                  </a:lnTo>
                  <a:lnTo>
                    <a:pt x="19910" y="25457"/>
                  </a:lnTo>
                  <a:lnTo>
                    <a:pt x="18299" y="29348"/>
                  </a:lnTo>
                  <a:cubicBezTo>
                    <a:pt x="18056" y="29895"/>
                    <a:pt x="18329" y="30564"/>
                    <a:pt x="18846" y="30776"/>
                  </a:cubicBezTo>
                  <a:cubicBezTo>
                    <a:pt x="18990" y="30837"/>
                    <a:pt x="19138" y="30866"/>
                    <a:pt x="19283" y="30866"/>
                  </a:cubicBezTo>
                  <a:cubicBezTo>
                    <a:pt x="19718" y="30866"/>
                    <a:pt x="20122" y="30609"/>
                    <a:pt x="20305" y="30199"/>
                  </a:cubicBezTo>
                  <a:lnTo>
                    <a:pt x="21095" y="28345"/>
                  </a:lnTo>
                  <a:lnTo>
                    <a:pt x="22584" y="31992"/>
                  </a:lnTo>
                  <a:cubicBezTo>
                    <a:pt x="22744" y="32427"/>
                    <a:pt x="23145" y="32689"/>
                    <a:pt x="23580" y="32689"/>
                  </a:cubicBezTo>
                  <a:cubicBezTo>
                    <a:pt x="23723" y="32689"/>
                    <a:pt x="23870" y="32660"/>
                    <a:pt x="24013" y="32600"/>
                  </a:cubicBezTo>
                  <a:cubicBezTo>
                    <a:pt x="24591" y="32387"/>
                    <a:pt x="24864" y="31719"/>
                    <a:pt x="24621" y="31141"/>
                  </a:cubicBezTo>
                  <a:lnTo>
                    <a:pt x="23162" y="27524"/>
                  </a:lnTo>
                  <a:lnTo>
                    <a:pt x="23162" y="27524"/>
                  </a:lnTo>
                  <a:lnTo>
                    <a:pt x="25016" y="28314"/>
                  </a:lnTo>
                  <a:cubicBezTo>
                    <a:pt x="25153" y="28375"/>
                    <a:pt x="25290" y="28406"/>
                    <a:pt x="25426" y="28406"/>
                  </a:cubicBezTo>
                  <a:cubicBezTo>
                    <a:pt x="25563" y="28406"/>
                    <a:pt x="25700" y="28375"/>
                    <a:pt x="25837" y="28314"/>
                  </a:cubicBezTo>
                  <a:cubicBezTo>
                    <a:pt x="26110" y="28193"/>
                    <a:pt x="26323" y="28010"/>
                    <a:pt x="26445" y="27706"/>
                  </a:cubicBezTo>
                  <a:cubicBezTo>
                    <a:pt x="26688" y="27129"/>
                    <a:pt x="26414" y="26491"/>
                    <a:pt x="25898" y="26247"/>
                  </a:cubicBezTo>
                  <a:lnTo>
                    <a:pt x="22007" y="24606"/>
                  </a:lnTo>
                  <a:lnTo>
                    <a:pt x="20943" y="21992"/>
                  </a:lnTo>
                  <a:lnTo>
                    <a:pt x="20943" y="21992"/>
                  </a:lnTo>
                  <a:lnTo>
                    <a:pt x="24256" y="22874"/>
                  </a:lnTo>
                  <a:cubicBezTo>
                    <a:pt x="24338" y="22897"/>
                    <a:pt x="24428" y="22907"/>
                    <a:pt x="24518" y="22907"/>
                  </a:cubicBezTo>
                  <a:cubicBezTo>
                    <a:pt x="24665" y="22907"/>
                    <a:pt x="24812" y="22881"/>
                    <a:pt x="24925" y="22843"/>
                  </a:cubicBezTo>
                  <a:cubicBezTo>
                    <a:pt x="25138" y="22752"/>
                    <a:pt x="25320" y="22600"/>
                    <a:pt x="25442" y="22418"/>
                  </a:cubicBezTo>
                  <a:cubicBezTo>
                    <a:pt x="25685" y="22022"/>
                    <a:pt x="25685" y="21506"/>
                    <a:pt x="25381" y="21111"/>
                  </a:cubicBezTo>
                  <a:lnTo>
                    <a:pt x="23162" y="18162"/>
                  </a:lnTo>
                  <a:lnTo>
                    <a:pt x="26597" y="18649"/>
                  </a:lnTo>
                  <a:lnTo>
                    <a:pt x="29150" y="21992"/>
                  </a:lnTo>
                  <a:cubicBezTo>
                    <a:pt x="29363" y="22290"/>
                    <a:pt x="29695" y="22439"/>
                    <a:pt x="30031" y="22439"/>
                  </a:cubicBezTo>
                  <a:cubicBezTo>
                    <a:pt x="30175" y="22439"/>
                    <a:pt x="30320" y="22412"/>
                    <a:pt x="30457" y="22357"/>
                  </a:cubicBezTo>
                  <a:cubicBezTo>
                    <a:pt x="30518" y="22296"/>
                    <a:pt x="30609" y="22266"/>
                    <a:pt x="30700" y="22205"/>
                  </a:cubicBezTo>
                  <a:cubicBezTo>
                    <a:pt x="31217" y="21810"/>
                    <a:pt x="31278" y="21111"/>
                    <a:pt x="30943" y="20685"/>
                  </a:cubicBezTo>
                  <a:lnTo>
                    <a:pt x="29727" y="19074"/>
                  </a:lnTo>
                  <a:lnTo>
                    <a:pt x="33588" y="19621"/>
                  </a:lnTo>
                  <a:cubicBezTo>
                    <a:pt x="33641" y="19629"/>
                    <a:pt x="33692" y="19633"/>
                    <a:pt x="33742" y="19633"/>
                  </a:cubicBezTo>
                  <a:cubicBezTo>
                    <a:pt x="33892" y="19633"/>
                    <a:pt x="34028" y="19598"/>
                    <a:pt x="34165" y="19530"/>
                  </a:cubicBezTo>
                  <a:cubicBezTo>
                    <a:pt x="34500" y="19378"/>
                    <a:pt x="34773" y="19074"/>
                    <a:pt x="34864" y="18649"/>
                  </a:cubicBezTo>
                  <a:cubicBezTo>
                    <a:pt x="34864" y="18162"/>
                    <a:pt x="34439" y="17585"/>
                    <a:pt x="33831" y="17524"/>
                  </a:cubicBezTo>
                  <a:lnTo>
                    <a:pt x="29940" y="16977"/>
                  </a:lnTo>
                  <a:lnTo>
                    <a:pt x="31551" y="15761"/>
                  </a:lnTo>
                  <a:cubicBezTo>
                    <a:pt x="32038" y="15396"/>
                    <a:pt x="32129" y="14697"/>
                    <a:pt x="31764" y="14241"/>
                  </a:cubicBezTo>
                  <a:cubicBezTo>
                    <a:pt x="31549" y="13955"/>
                    <a:pt x="31219" y="13806"/>
                    <a:pt x="30890" y="13806"/>
                  </a:cubicBezTo>
                  <a:cubicBezTo>
                    <a:pt x="30660" y="13806"/>
                    <a:pt x="30432" y="13878"/>
                    <a:pt x="30244" y="14028"/>
                  </a:cubicBezTo>
                  <a:lnTo>
                    <a:pt x="26901" y="16582"/>
                  </a:lnTo>
                  <a:lnTo>
                    <a:pt x="23466" y="16065"/>
                  </a:lnTo>
                  <a:lnTo>
                    <a:pt x="26414" y="13846"/>
                  </a:lnTo>
                  <a:cubicBezTo>
                    <a:pt x="26809" y="13573"/>
                    <a:pt x="26961" y="13086"/>
                    <a:pt x="26809" y="12630"/>
                  </a:cubicBezTo>
                  <a:cubicBezTo>
                    <a:pt x="26658" y="12144"/>
                    <a:pt x="26232" y="11870"/>
                    <a:pt x="25776" y="11870"/>
                  </a:cubicBezTo>
                  <a:lnTo>
                    <a:pt x="22341" y="11810"/>
                  </a:lnTo>
                  <a:lnTo>
                    <a:pt x="24104" y="9591"/>
                  </a:lnTo>
                  <a:lnTo>
                    <a:pt x="28268" y="9044"/>
                  </a:lnTo>
                  <a:cubicBezTo>
                    <a:pt x="28390" y="9044"/>
                    <a:pt x="28481" y="9013"/>
                    <a:pt x="28542" y="8952"/>
                  </a:cubicBezTo>
                  <a:cubicBezTo>
                    <a:pt x="28998" y="8770"/>
                    <a:pt x="29272" y="8314"/>
                    <a:pt x="29241" y="7828"/>
                  </a:cubicBezTo>
                  <a:cubicBezTo>
                    <a:pt x="29158" y="7275"/>
                    <a:pt x="28699" y="6873"/>
                    <a:pt x="28159" y="6873"/>
                  </a:cubicBezTo>
                  <a:cubicBezTo>
                    <a:pt x="28105" y="6873"/>
                    <a:pt x="28050" y="6877"/>
                    <a:pt x="27995" y="6885"/>
                  </a:cubicBezTo>
                  <a:lnTo>
                    <a:pt x="26019" y="7098"/>
                  </a:lnTo>
                  <a:lnTo>
                    <a:pt x="26019" y="7098"/>
                  </a:lnTo>
                  <a:lnTo>
                    <a:pt x="28451" y="3998"/>
                  </a:lnTo>
                  <a:cubicBezTo>
                    <a:pt x="28846" y="3481"/>
                    <a:pt x="28755" y="2812"/>
                    <a:pt x="28268" y="2478"/>
                  </a:cubicBezTo>
                  <a:cubicBezTo>
                    <a:pt x="28063" y="2311"/>
                    <a:pt x="27819" y="2231"/>
                    <a:pt x="27581" y="2231"/>
                  </a:cubicBezTo>
                  <a:cubicBezTo>
                    <a:pt x="27256" y="2231"/>
                    <a:pt x="26942" y="2380"/>
                    <a:pt x="26749" y="2661"/>
                  </a:cubicBezTo>
                  <a:lnTo>
                    <a:pt x="24317" y="5761"/>
                  </a:lnTo>
                  <a:lnTo>
                    <a:pt x="24043" y="3785"/>
                  </a:lnTo>
                  <a:cubicBezTo>
                    <a:pt x="23987" y="3219"/>
                    <a:pt x="23508" y="2837"/>
                    <a:pt x="22950" y="2837"/>
                  </a:cubicBezTo>
                  <a:cubicBezTo>
                    <a:pt x="22910" y="2837"/>
                    <a:pt x="22869" y="2839"/>
                    <a:pt x="22828" y="2843"/>
                  </a:cubicBezTo>
                  <a:cubicBezTo>
                    <a:pt x="22220" y="2934"/>
                    <a:pt x="21825" y="3451"/>
                    <a:pt x="21885" y="4059"/>
                  </a:cubicBezTo>
                  <a:lnTo>
                    <a:pt x="22433" y="8253"/>
                  </a:lnTo>
                  <a:lnTo>
                    <a:pt x="20670" y="10472"/>
                  </a:lnTo>
                  <a:lnTo>
                    <a:pt x="19788" y="7189"/>
                  </a:lnTo>
                  <a:cubicBezTo>
                    <a:pt x="19697" y="6764"/>
                    <a:pt x="19332" y="6430"/>
                    <a:pt x="18876" y="6369"/>
                  </a:cubicBezTo>
                  <a:cubicBezTo>
                    <a:pt x="18835" y="6362"/>
                    <a:pt x="18794" y="6359"/>
                    <a:pt x="18752" y="6359"/>
                  </a:cubicBezTo>
                  <a:cubicBezTo>
                    <a:pt x="18389" y="6359"/>
                    <a:pt x="18000" y="6589"/>
                    <a:pt x="17782" y="6916"/>
                  </a:cubicBezTo>
                  <a:lnTo>
                    <a:pt x="16049" y="9834"/>
                  </a:lnTo>
                  <a:lnTo>
                    <a:pt x="14986" y="7220"/>
                  </a:lnTo>
                  <a:lnTo>
                    <a:pt x="16597" y="3329"/>
                  </a:lnTo>
                  <a:cubicBezTo>
                    <a:pt x="16840" y="2782"/>
                    <a:pt x="16566" y="2113"/>
                    <a:pt x="16049" y="1901"/>
                  </a:cubicBezTo>
                  <a:cubicBezTo>
                    <a:pt x="15905" y="1840"/>
                    <a:pt x="15757" y="1811"/>
                    <a:pt x="15612" y="1811"/>
                  </a:cubicBezTo>
                  <a:cubicBezTo>
                    <a:pt x="15177" y="1811"/>
                    <a:pt x="14773" y="2068"/>
                    <a:pt x="14590" y="2478"/>
                  </a:cubicBezTo>
                  <a:lnTo>
                    <a:pt x="13800" y="4332"/>
                  </a:lnTo>
                  <a:lnTo>
                    <a:pt x="12311" y="685"/>
                  </a:lnTo>
                  <a:cubicBezTo>
                    <a:pt x="12149" y="247"/>
                    <a:pt x="11725" y="1"/>
                    <a:pt x="112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3" name="Google Shape;1333;p21"/>
            <p:cNvSpPr/>
            <p:nvPr/>
          </p:nvSpPr>
          <p:spPr>
            <a:xfrm>
              <a:off x="295424"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4" name="Google Shape;1334;p21"/>
            <p:cNvSpPr/>
            <p:nvPr/>
          </p:nvSpPr>
          <p:spPr>
            <a:xfrm>
              <a:off x="78134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5" name="Google Shape;1335;p21"/>
            <p:cNvSpPr/>
            <p:nvPr/>
          </p:nvSpPr>
          <p:spPr>
            <a:xfrm>
              <a:off x="3921297" y="-2"/>
              <a:ext cx="1095282" cy="1023120"/>
            </a:xfrm>
            <a:custGeom>
              <a:avLst/>
              <a:gdLst/>
              <a:ahLst/>
              <a:cxnLst/>
              <a:rect l="l" t="t" r="r" b="b"/>
              <a:pathLst>
                <a:path w="34257" h="32000" extrusionOk="0">
                  <a:moveTo>
                    <a:pt x="17995" y="10012"/>
                  </a:moveTo>
                  <a:lnTo>
                    <a:pt x="18633" y="12383"/>
                  </a:lnTo>
                  <a:lnTo>
                    <a:pt x="17448" y="13841"/>
                  </a:lnTo>
                  <a:lnTo>
                    <a:pt x="16718" y="12109"/>
                  </a:lnTo>
                  <a:lnTo>
                    <a:pt x="17995" y="10012"/>
                  </a:lnTo>
                  <a:close/>
                  <a:moveTo>
                    <a:pt x="12919" y="12443"/>
                  </a:moveTo>
                  <a:lnTo>
                    <a:pt x="14712" y="12930"/>
                  </a:lnTo>
                  <a:lnTo>
                    <a:pt x="15442" y="14693"/>
                  </a:lnTo>
                  <a:lnTo>
                    <a:pt x="14530" y="14571"/>
                  </a:lnTo>
                  <a:lnTo>
                    <a:pt x="12919" y="12443"/>
                  </a:lnTo>
                  <a:close/>
                  <a:moveTo>
                    <a:pt x="22159" y="13750"/>
                  </a:moveTo>
                  <a:lnTo>
                    <a:pt x="20031" y="15331"/>
                  </a:lnTo>
                  <a:lnTo>
                    <a:pt x="19120" y="15209"/>
                  </a:lnTo>
                  <a:lnTo>
                    <a:pt x="20305" y="13750"/>
                  </a:lnTo>
                  <a:close/>
                  <a:moveTo>
                    <a:pt x="14256" y="16699"/>
                  </a:moveTo>
                  <a:lnTo>
                    <a:pt x="15168" y="16820"/>
                  </a:lnTo>
                  <a:lnTo>
                    <a:pt x="13983" y="18310"/>
                  </a:lnTo>
                  <a:lnTo>
                    <a:pt x="12129" y="18310"/>
                  </a:lnTo>
                  <a:lnTo>
                    <a:pt x="14256" y="16699"/>
                  </a:lnTo>
                  <a:close/>
                  <a:moveTo>
                    <a:pt x="18816" y="17337"/>
                  </a:moveTo>
                  <a:lnTo>
                    <a:pt x="19728" y="17459"/>
                  </a:lnTo>
                  <a:lnTo>
                    <a:pt x="21339" y="19586"/>
                  </a:lnTo>
                  <a:lnTo>
                    <a:pt x="19545" y="19100"/>
                  </a:lnTo>
                  <a:lnTo>
                    <a:pt x="18816" y="17337"/>
                  </a:lnTo>
                  <a:close/>
                  <a:moveTo>
                    <a:pt x="16840" y="18158"/>
                  </a:moveTo>
                  <a:lnTo>
                    <a:pt x="17569" y="19890"/>
                  </a:lnTo>
                  <a:lnTo>
                    <a:pt x="16323" y="22018"/>
                  </a:lnTo>
                  <a:lnTo>
                    <a:pt x="15655" y="19677"/>
                  </a:lnTo>
                  <a:lnTo>
                    <a:pt x="16840" y="18158"/>
                  </a:lnTo>
                  <a:close/>
                  <a:moveTo>
                    <a:pt x="11083" y="0"/>
                  </a:moveTo>
                  <a:cubicBezTo>
                    <a:pt x="10955" y="0"/>
                    <a:pt x="10826" y="23"/>
                    <a:pt x="10700" y="72"/>
                  </a:cubicBezTo>
                  <a:cubicBezTo>
                    <a:pt x="10153" y="285"/>
                    <a:pt x="9879" y="893"/>
                    <a:pt x="10062" y="1470"/>
                  </a:cubicBezTo>
                  <a:lnTo>
                    <a:pt x="11521" y="5027"/>
                  </a:lnTo>
                  <a:lnTo>
                    <a:pt x="9697" y="4267"/>
                  </a:lnTo>
                  <a:cubicBezTo>
                    <a:pt x="9577" y="4217"/>
                    <a:pt x="9449" y="4194"/>
                    <a:pt x="9320" y="4194"/>
                  </a:cubicBezTo>
                  <a:cubicBezTo>
                    <a:pt x="8894" y="4194"/>
                    <a:pt x="8462" y="4448"/>
                    <a:pt x="8299" y="4844"/>
                  </a:cubicBezTo>
                  <a:cubicBezTo>
                    <a:pt x="8056" y="5392"/>
                    <a:pt x="8329" y="6030"/>
                    <a:pt x="8876" y="6243"/>
                  </a:cubicBezTo>
                  <a:lnTo>
                    <a:pt x="12676" y="7854"/>
                  </a:lnTo>
                  <a:lnTo>
                    <a:pt x="13679" y="10407"/>
                  </a:lnTo>
                  <a:lnTo>
                    <a:pt x="10457" y="9525"/>
                  </a:lnTo>
                  <a:cubicBezTo>
                    <a:pt x="10356" y="9498"/>
                    <a:pt x="10254" y="9485"/>
                    <a:pt x="10155" y="9485"/>
                  </a:cubicBezTo>
                  <a:cubicBezTo>
                    <a:pt x="9807" y="9485"/>
                    <a:pt x="9484" y="9650"/>
                    <a:pt x="9271" y="9981"/>
                  </a:cubicBezTo>
                  <a:cubicBezTo>
                    <a:pt x="8998" y="10346"/>
                    <a:pt x="9059" y="10863"/>
                    <a:pt x="9302" y="11227"/>
                  </a:cubicBezTo>
                  <a:lnTo>
                    <a:pt x="11521" y="14115"/>
                  </a:lnTo>
                  <a:lnTo>
                    <a:pt x="11521" y="14115"/>
                  </a:lnTo>
                  <a:lnTo>
                    <a:pt x="8147" y="13659"/>
                  </a:lnTo>
                  <a:lnTo>
                    <a:pt x="5685" y="10407"/>
                  </a:lnTo>
                  <a:cubicBezTo>
                    <a:pt x="5461" y="10127"/>
                    <a:pt x="5123" y="9973"/>
                    <a:pt x="4783" y="9973"/>
                  </a:cubicBezTo>
                  <a:cubicBezTo>
                    <a:pt x="4568" y="9973"/>
                    <a:pt x="4353" y="10034"/>
                    <a:pt x="4165" y="10164"/>
                  </a:cubicBezTo>
                  <a:cubicBezTo>
                    <a:pt x="3709" y="10498"/>
                    <a:pt x="3587" y="11197"/>
                    <a:pt x="3922" y="11683"/>
                  </a:cubicBezTo>
                  <a:lnTo>
                    <a:pt x="5107" y="13234"/>
                  </a:lnTo>
                  <a:lnTo>
                    <a:pt x="1308" y="12717"/>
                  </a:lnTo>
                  <a:cubicBezTo>
                    <a:pt x="1255" y="12709"/>
                    <a:pt x="1202" y="12705"/>
                    <a:pt x="1150" y="12705"/>
                  </a:cubicBezTo>
                  <a:cubicBezTo>
                    <a:pt x="629" y="12705"/>
                    <a:pt x="147" y="13104"/>
                    <a:pt x="92" y="13629"/>
                  </a:cubicBezTo>
                  <a:cubicBezTo>
                    <a:pt x="1" y="14206"/>
                    <a:pt x="426" y="14753"/>
                    <a:pt x="1004" y="14845"/>
                  </a:cubicBezTo>
                  <a:lnTo>
                    <a:pt x="4803" y="15361"/>
                  </a:lnTo>
                  <a:lnTo>
                    <a:pt x="3223" y="16547"/>
                  </a:lnTo>
                  <a:cubicBezTo>
                    <a:pt x="2797" y="16881"/>
                    <a:pt x="2676" y="17580"/>
                    <a:pt x="3010" y="18066"/>
                  </a:cubicBezTo>
                  <a:cubicBezTo>
                    <a:pt x="3220" y="18340"/>
                    <a:pt x="3533" y="18497"/>
                    <a:pt x="3847" y="18497"/>
                  </a:cubicBezTo>
                  <a:cubicBezTo>
                    <a:pt x="3986" y="18497"/>
                    <a:pt x="4125" y="18466"/>
                    <a:pt x="4256" y="18401"/>
                  </a:cubicBezTo>
                  <a:cubicBezTo>
                    <a:pt x="4347" y="18370"/>
                    <a:pt x="4408" y="18340"/>
                    <a:pt x="4499" y="18249"/>
                  </a:cubicBezTo>
                  <a:lnTo>
                    <a:pt x="7752" y="15787"/>
                  </a:lnTo>
                  <a:lnTo>
                    <a:pt x="11156" y="16243"/>
                  </a:lnTo>
                  <a:lnTo>
                    <a:pt x="8238" y="18462"/>
                  </a:lnTo>
                  <a:cubicBezTo>
                    <a:pt x="7873" y="18705"/>
                    <a:pt x="7721" y="19222"/>
                    <a:pt x="7873" y="19617"/>
                  </a:cubicBezTo>
                  <a:cubicBezTo>
                    <a:pt x="8025" y="20042"/>
                    <a:pt x="8390" y="20346"/>
                    <a:pt x="8876" y="20346"/>
                  </a:cubicBezTo>
                  <a:lnTo>
                    <a:pt x="12220" y="20377"/>
                  </a:lnTo>
                  <a:lnTo>
                    <a:pt x="10487" y="22565"/>
                  </a:lnTo>
                  <a:lnTo>
                    <a:pt x="6445" y="23051"/>
                  </a:lnTo>
                  <a:cubicBezTo>
                    <a:pt x="5867" y="23112"/>
                    <a:pt x="5411" y="23659"/>
                    <a:pt x="5472" y="24267"/>
                  </a:cubicBezTo>
                  <a:cubicBezTo>
                    <a:pt x="5560" y="24824"/>
                    <a:pt x="6043" y="25211"/>
                    <a:pt x="6622" y="25211"/>
                  </a:cubicBezTo>
                  <a:cubicBezTo>
                    <a:pt x="6644" y="25211"/>
                    <a:pt x="6666" y="25211"/>
                    <a:pt x="6688" y="25209"/>
                  </a:cubicBezTo>
                  <a:lnTo>
                    <a:pt x="8633" y="24997"/>
                  </a:lnTo>
                  <a:lnTo>
                    <a:pt x="6293" y="28036"/>
                  </a:lnTo>
                  <a:cubicBezTo>
                    <a:pt x="5897" y="28492"/>
                    <a:pt x="6019" y="29161"/>
                    <a:pt x="6475" y="29556"/>
                  </a:cubicBezTo>
                  <a:cubicBezTo>
                    <a:pt x="6675" y="29696"/>
                    <a:pt x="6928" y="29783"/>
                    <a:pt x="7173" y="29783"/>
                  </a:cubicBezTo>
                  <a:cubicBezTo>
                    <a:pt x="7300" y="29783"/>
                    <a:pt x="7425" y="29760"/>
                    <a:pt x="7539" y="29708"/>
                  </a:cubicBezTo>
                  <a:cubicBezTo>
                    <a:pt x="7691" y="29617"/>
                    <a:pt x="7843" y="29495"/>
                    <a:pt x="7995" y="29343"/>
                  </a:cubicBezTo>
                  <a:lnTo>
                    <a:pt x="10335" y="26304"/>
                  </a:lnTo>
                  <a:lnTo>
                    <a:pt x="10578" y="28249"/>
                  </a:lnTo>
                  <a:cubicBezTo>
                    <a:pt x="10635" y="28790"/>
                    <a:pt x="11118" y="29197"/>
                    <a:pt x="11679" y="29197"/>
                  </a:cubicBezTo>
                  <a:cubicBezTo>
                    <a:pt x="11717" y="29197"/>
                    <a:pt x="11755" y="29195"/>
                    <a:pt x="11794" y="29191"/>
                  </a:cubicBezTo>
                  <a:cubicBezTo>
                    <a:pt x="11916" y="29191"/>
                    <a:pt x="11977" y="29161"/>
                    <a:pt x="12068" y="29130"/>
                  </a:cubicBezTo>
                  <a:cubicBezTo>
                    <a:pt x="12524" y="28948"/>
                    <a:pt x="12767" y="28492"/>
                    <a:pt x="12706" y="27975"/>
                  </a:cubicBezTo>
                  <a:lnTo>
                    <a:pt x="12220" y="23933"/>
                  </a:lnTo>
                  <a:lnTo>
                    <a:pt x="13922" y="21744"/>
                  </a:lnTo>
                  <a:lnTo>
                    <a:pt x="14803" y="24997"/>
                  </a:lnTo>
                  <a:cubicBezTo>
                    <a:pt x="14895" y="25392"/>
                    <a:pt x="15259" y="25696"/>
                    <a:pt x="15655" y="25787"/>
                  </a:cubicBezTo>
                  <a:cubicBezTo>
                    <a:pt x="15703" y="25794"/>
                    <a:pt x="15751" y="25797"/>
                    <a:pt x="15799" y="25797"/>
                  </a:cubicBezTo>
                  <a:cubicBezTo>
                    <a:pt x="16174" y="25797"/>
                    <a:pt x="16530" y="25590"/>
                    <a:pt x="16718" y="25240"/>
                  </a:cubicBezTo>
                  <a:lnTo>
                    <a:pt x="18451" y="22352"/>
                  </a:lnTo>
                  <a:lnTo>
                    <a:pt x="19454" y="24936"/>
                  </a:lnTo>
                  <a:lnTo>
                    <a:pt x="17873" y="28735"/>
                  </a:lnTo>
                  <a:cubicBezTo>
                    <a:pt x="17630" y="29282"/>
                    <a:pt x="17904" y="29921"/>
                    <a:pt x="18451" y="30164"/>
                  </a:cubicBezTo>
                  <a:cubicBezTo>
                    <a:pt x="18571" y="30213"/>
                    <a:pt x="18697" y="30237"/>
                    <a:pt x="18824" y="30237"/>
                  </a:cubicBezTo>
                  <a:cubicBezTo>
                    <a:pt x="19243" y="30237"/>
                    <a:pt x="19662" y="29983"/>
                    <a:pt x="19849" y="29586"/>
                  </a:cubicBezTo>
                  <a:lnTo>
                    <a:pt x="20609" y="27763"/>
                  </a:lnTo>
                  <a:lnTo>
                    <a:pt x="22038" y="31319"/>
                  </a:lnTo>
                  <a:cubicBezTo>
                    <a:pt x="22225" y="31740"/>
                    <a:pt x="22628" y="31999"/>
                    <a:pt x="23067" y="31999"/>
                  </a:cubicBezTo>
                  <a:cubicBezTo>
                    <a:pt x="23199" y="31999"/>
                    <a:pt x="23333" y="31976"/>
                    <a:pt x="23466" y="31927"/>
                  </a:cubicBezTo>
                  <a:cubicBezTo>
                    <a:pt x="23983" y="31714"/>
                    <a:pt x="24256" y="31106"/>
                    <a:pt x="24074" y="30529"/>
                  </a:cubicBezTo>
                  <a:lnTo>
                    <a:pt x="22615" y="26972"/>
                  </a:lnTo>
                  <a:lnTo>
                    <a:pt x="22615" y="26972"/>
                  </a:lnTo>
                  <a:lnTo>
                    <a:pt x="24439" y="27732"/>
                  </a:lnTo>
                  <a:cubicBezTo>
                    <a:pt x="24576" y="27778"/>
                    <a:pt x="24720" y="27801"/>
                    <a:pt x="24864" y="27801"/>
                  </a:cubicBezTo>
                  <a:cubicBezTo>
                    <a:pt x="25009" y="27801"/>
                    <a:pt x="25153" y="27778"/>
                    <a:pt x="25290" y="27732"/>
                  </a:cubicBezTo>
                  <a:cubicBezTo>
                    <a:pt x="25533" y="27611"/>
                    <a:pt x="25746" y="27428"/>
                    <a:pt x="25837" y="27155"/>
                  </a:cubicBezTo>
                  <a:cubicBezTo>
                    <a:pt x="26080" y="26608"/>
                    <a:pt x="25807" y="25969"/>
                    <a:pt x="25290" y="25757"/>
                  </a:cubicBezTo>
                  <a:lnTo>
                    <a:pt x="21490" y="24146"/>
                  </a:lnTo>
                  <a:lnTo>
                    <a:pt x="20457" y="21562"/>
                  </a:lnTo>
                  <a:lnTo>
                    <a:pt x="23709" y="22443"/>
                  </a:lnTo>
                  <a:cubicBezTo>
                    <a:pt x="23802" y="22467"/>
                    <a:pt x="23891" y="22477"/>
                    <a:pt x="23978" y="22477"/>
                  </a:cubicBezTo>
                  <a:cubicBezTo>
                    <a:pt x="24120" y="22477"/>
                    <a:pt x="24258" y="22451"/>
                    <a:pt x="24408" y="22413"/>
                  </a:cubicBezTo>
                  <a:cubicBezTo>
                    <a:pt x="24591" y="22322"/>
                    <a:pt x="24773" y="22170"/>
                    <a:pt x="24895" y="22018"/>
                  </a:cubicBezTo>
                  <a:cubicBezTo>
                    <a:pt x="25168" y="21653"/>
                    <a:pt x="25138" y="21136"/>
                    <a:pt x="24864" y="20772"/>
                  </a:cubicBezTo>
                  <a:lnTo>
                    <a:pt x="22646" y="17884"/>
                  </a:lnTo>
                  <a:lnTo>
                    <a:pt x="26050" y="18340"/>
                  </a:lnTo>
                  <a:lnTo>
                    <a:pt x="28512" y="21592"/>
                  </a:lnTo>
                  <a:cubicBezTo>
                    <a:pt x="28722" y="21866"/>
                    <a:pt x="29035" y="22023"/>
                    <a:pt x="29349" y="22023"/>
                  </a:cubicBezTo>
                  <a:cubicBezTo>
                    <a:pt x="29488" y="22023"/>
                    <a:pt x="29627" y="21992"/>
                    <a:pt x="29758" y="21927"/>
                  </a:cubicBezTo>
                  <a:cubicBezTo>
                    <a:pt x="29849" y="21896"/>
                    <a:pt x="29910" y="21866"/>
                    <a:pt x="30001" y="21805"/>
                  </a:cubicBezTo>
                  <a:cubicBezTo>
                    <a:pt x="30457" y="21440"/>
                    <a:pt x="30548" y="20772"/>
                    <a:pt x="30214" y="20285"/>
                  </a:cubicBezTo>
                  <a:lnTo>
                    <a:pt x="29029" y="18705"/>
                  </a:lnTo>
                  <a:lnTo>
                    <a:pt x="29029" y="18705"/>
                  </a:lnTo>
                  <a:lnTo>
                    <a:pt x="32828" y="19252"/>
                  </a:lnTo>
                  <a:cubicBezTo>
                    <a:pt x="32881" y="19260"/>
                    <a:pt x="32933" y="19263"/>
                    <a:pt x="32982" y="19263"/>
                  </a:cubicBezTo>
                  <a:cubicBezTo>
                    <a:pt x="33130" y="19263"/>
                    <a:pt x="33261" y="19229"/>
                    <a:pt x="33375" y="19161"/>
                  </a:cubicBezTo>
                  <a:cubicBezTo>
                    <a:pt x="33710" y="19009"/>
                    <a:pt x="33983" y="18705"/>
                    <a:pt x="34014" y="18340"/>
                  </a:cubicBezTo>
                  <a:cubicBezTo>
                    <a:pt x="34257" y="17793"/>
                    <a:pt x="33831" y="17276"/>
                    <a:pt x="33254" y="17185"/>
                  </a:cubicBezTo>
                  <a:lnTo>
                    <a:pt x="29454" y="16668"/>
                  </a:lnTo>
                  <a:lnTo>
                    <a:pt x="31004" y="15483"/>
                  </a:lnTo>
                  <a:cubicBezTo>
                    <a:pt x="31460" y="15148"/>
                    <a:pt x="31582" y="14449"/>
                    <a:pt x="31248" y="13963"/>
                  </a:cubicBezTo>
                  <a:cubicBezTo>
                    <a:pt x="31047" y="13690"/>
                    <a:pt x="30715" y="13536"/>
                    <a:pt x="30376" y="13536"/>
                  </a:cubicBezTo>
                  <a:cubicBezTo>
                    <a:pt x="30151" y="13536"/>
                    <a:pt x="29922" y="13604"/>
                    <a:pt x="29728" y="13750"/>
                  </a:cubicBezTo>
                  <a:lnTo>
                    <a:pt x="26445" y="16212"/>
                  </a:lnTo>
                  <a:lnTo>
                    <a:pt x="23071" y="15756"/>
                  </a:lnTo>
                  <a:lnTo>
                    <a:pt x="25959" y="13538"/>
                  </a:lnTo>
                  <a:cubicBezTo>
                    <a:pt x="26354" y="13294"/>
                    <a:pt x="26506" y="12778"/>
                    <a:pt x="26354" y="12383"/>
                  </a:cubicBezTo>
                  <a:cubicBezTo>
                    <a:pt x="26202" y="11957"/>
                    <a:pt x="25807" y="11653"/>
                    <a:pt x="25351" y="11653"/>
                  </a:cubicBezTo>
                  <a:lnTo>
                    <a:pt x="22007" y="11623"/>
                  </a:lnTo>
                  <a:lnTo>
                    <a:pt x="23709" y="9434"/>
                  </a:lnTo>
                  <a:lnTo>
                    <a:pt x="27782" y="8948"/>
                  </a:lnTo>
                  <a:cubicBezTo>
                    <a:pt x="27904" y="8948"/>
                    <a:pt x="27965" y="8917"/>
                    <a:pt x="28056" y="8857"/>
                  </a:cubicBezTo>
                  <a:cubicBezTo>
                    <a:pt x="28512" y="8674"/>
                    <a:pt x="28785" y="8218"/>
                    <a:pt x="28694" y="7732"/>
                  </a:cubicBezTo>
                  <a:cubicBezTo>
                    <a:pt x="28639" y="7179"/>
                    <a:pt x="28182" y="6777"/>
                    <a:pt x="27642" y="6777"/>
                  </a:cubicBezTo>
                  <a:cubicBezTo>
                    <a:pt x="27588" y="6777"/>
                    <a:pt x="27534" y="6781"/>
                    <a:pt x="27478" y="6790"/>
                  </a:cubicBezTo>
                  <a:lnTo>
                    <a:pt x="25533" y="7002"/>
                  </a:lnTo>
                  <a:lnTo>
                    <a:pt x="27904" y="3963"/>
                  </a:lnTo>
                  <a:cubicBezTo>
                    <a:pt x="28269" y="3507"/>
                    <a:pt x="28178" y="2838"/>
                    <a:pt x="27722" y="2443"/>
                  </a:cubicBezTo>
                  <a:cubicBezTo>
                    <a:pt x="27531" y="2291"/>
                    <a:pt x="27299" y="2218"/>
                    <a:pt x="27066" y="2218"/>
                  </a:cubicBezTo>
                  <a:cubicBezTo>
                    <a:pt x="26740" y="2218"/>
                    <a:pt x="26414" y="2360"/>
                    <a:pt x="26202" y="2626"/>
                  </a:cubicBezTo>
                  <a:lnTo>
                    <a:pt x="23831" y="5665"/>
                  </a:lnTo>
                  <a:lnTo>
                    <a:pt x="23618" y="3750"/>
                  </a:lnTo>
                  <a:cubicBezTo>
                    <a:pt x="23532" y="3207"/>
                    <a:pt x="23044" y="2772"/>
                    <a:pt x="22506" y="2772"/>
                  </a:cubicBezTo>
                  <a:cubicBezTo>
                    <a:pt x="22472" y="2772"/>
                    <a:pt x="22437" y="2774"/>
                    <a:pt x="22402" y="2777"/>
                  </a:cubicBezTo>
                  <a:cubicBezTo>
                    <a:pt x="21794" y="2869"/>
                    <a:pt x="21369" y="3385"/>
                    <a:pt x="21430" y="4024"/>
                  </a:cubicBezTo>
                  <a:lnTo>
                    <a:pt x="21946" y="8066"/>
                  </a:lnTo>
                  <a:lnTo>
                    <a:pt x="20214" y="10255"/>
                  </a:lnTo>
                  <a:lnTo>
                    <a:pt x="19363" y="7002"/>
                  </a:lnTo>
                  <a:cubicBezTo>
                    <a:pt x="19241" y="6607"/>
                    <a:pt x="18907" y="6303"/>
                    <a:pt x="18481" y="6212"/>
                  </a:cubicBezTo>
                  <a:cubicBezTo>
                    <a:pt x="18433" y="6205"/>
                    <a:pt x="18385" y="6202"/>
                    <a:pt x="18337" y="6202"/>
                  </a:cubicBezTo>
                  <a:cubicBezTo>
                    <a:pt x="17962" y="6202"/>
                    <a:pt x="17606" y="6409"/>
                    <a:pt x="17417" y="6759"/>
                  </a:cubicBezTo>
                  <a:lnTo>
                    <a:pt x="15715" y="9647"/>
                  </a:lnTo>
                  <a:lnTo>
                    <a:pt x="14682" y="7063"/>
                  </a:lnTo>
                  <a:lnTo>
                    <a:pt x="16262" y="3264"/>
                  </a:lnTo>
                  <a:cubicBezTo>
                    <a:pt x="16506" y="2717"/>
                    <a:pt x="16232" y="2078"/>
                    <a:pt x="15715" y="1835"/>
                  </a:cubicBezTo>
                  <a:cubicBezTo>
                    <a:pt x="15588" y="1786"/>
                    <a:pt x="15456" y="1763"/>
                    <a:pt x="15325" y="1763"/>
                  </a:cubicBezTo>
                  <a:cubicBezTo>
                    <a:pt x="14893" y="1763"/>
                    <a:pt x="14473" y="2016"/>
                    <a:pt x="14287" y="2413"/>
                  </a:cubicBezTo>
                  <a:lnTo>
                    <a:pt x="13527" y="4236"/>
                  </a:lnTo>
                  <a:lnTo>
                    <a:pt x="12098" y="680"/>
                  </a:lnTo>
                  <a:cubicBezTo>
                    <a:pt x="11911" y="259"/>
                    <a:pt x="11508" y="0"/>
                    <a:pt x="110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336" name="Google Shape;1336;p21"/>
          <p:cNvGrpSpPr/>
          <p:nvPr/>
        </p:nvGrpSpPr>
        <p:grpSpPr>
          <a:xfrm rot="10800000">
            <a:off x="85725" y="3043968"/>
            <a:ext cx="771716" cy="1116355"/>
            <a:chOff x="497350" y="-655197"/>
            <a:chExt cx="771716" cy="1116355"/>
          </a:xfrm>
        </p:grpSpPr>
        <p:sp>
          <p:nvSpPr>
            <p:cNvPr id="1337" name="Google Shape;1337;p21"/>
            <p:cNvSpPr/>
            <p:nvPr/>
          </p:nvSpPr>
          <p:spPr>
            <a:xfrm>
              <a:off x="642713" y="-655197"/>
              <a:ext cx="127826" cy="358242"/>
            </a:xfrm>
            <a:custGeom>
              <a:avLst/>
              <a:gdLst/>
              <a:ahLst/>
              <a:cxnLst/>
              <a:rect l="l" t="t" r="r" b="b"/>
              <a:pathLst>
                <a:path w="780" h="2186" extrusionOk="0">
                  <a:moveTo>
                    <a:pt x="277" y="1"/>
                  </a:moveTo>
                  <a:cubicBezTo>
                    <a:pt x="262" y="1"/>
                    <a:pt x="248" y="3"/>
                    <a:pt x="236" y="9"/>
                  </a:cubicBezTo>
                  <a:cubicBezTo>
                    <a:pt x="182" y="9"/>
                    <a:pt x="146" y="81"/>
                    <a:pt x="109" y="136"/>
                  </a:cubicBezTo>
                  <a:cubicBezTo>
                    <a:pt x="1" y="371"/>
                    <a:pt x="55" y="643"/>
                    <a:pt x="109" y="896"/>
                  </a:cubicBezTo>
                  <a:cubicBezTo>
                    <a:pt x="182" y="1132"/>
                    <a:pt x="254" y="1367"/>
                    <a:pt x="327" y="1603"/>
                  </a:cubicBezTo>
                  <a:cubicBezTo>
                    <a:pt x="363" y="1765"/>
                    <a:pt x="435" y="2001"/>
                    <a:pt x="544" y="2146"/>
                  </a:cubicBezTo>
                  <a:cubicBezTo>
                    <a:pt x="575" y="2174"/>
                    <a:pt x="601" y="2186"/>
                    <a:pt x="622" y="2186"/>
                  </a:cubicBezTo>
                  <a:cubicBezTo>
                    <a:pt x="725" y="2186"/>
                    <a:pt x="725" y="1907"/>
                    <a:pt x="725" y="1802"/>
                  </a:cubicBezTo>
                  <a:cubicBezTo>
                    <a:pt x="779" y="1403"/>
                    <a:pt x="743" y="987"/>
                    <a:pt x="707" y="606"/>
                  </a:cubicBezTo>
                  <a:cubicBezTo>
                    <a:pt x="653" y="371"/>
                    <a:pt x="598" y="99"/>
                    <a:pt x="363" y="9"/>
                  </a:cubicBezTo>
                  <a:cubicBezTo>
                    <a:pt x="339" y="9"/>
                    <a:pt x="307" y="1"/>
                    <a:pt x="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8" name="Google Shape;1338;p21"/>
            <p:cNvSpPr/>
            <p:nvPr/>
          </p:nvSpPr>
          <p:spPr>
            <a:xfrm>
              <a:off x="802989" y="-419701"/>
              <a:ext cx="151589" cy="335790"/>
            </a:xfrm>
            <a:custGeom>
              <a:avLst/>
              <a:gdLst/>
              <a:ahLst/>
              <a:cxnLst/>
              <a:rect l="l" t="t" r="r" b="b"/>
              <a:pathLst>
                <a:path w="925" h="2049" extrusionOk="0">
                  <a:moveTo>
                    <a:pt x="737" y="1"/>
                  </a:moveTo>
                  <a:cubicBezTo>
                    <a:pt x="639" y="1"/>
                    <a:pt x="559" y="100"/>
                    <a:pt x="526" y="184"/>
                  </a:cubicBezTo>
                  <a:cubicBezTo>
                    <a:pt x="345" y="455"/>
                    <a:pt x="218" y="781"/>
                    <a:pt x="146" y="1089"/>
                  </a:cubicBezTo>
                  <a:cubicBezTo>
                    <a:pt x="91" y="1379"/>
                    <a:pt x="1" y="1741"/>
                    <a:pt x="37" y="2049"/>
                  </a:cubicBezTo>
                  <a:cubicBezTo>
                    <a:pt x="381" y="1614"/>
                    <a:pt x="671" y="1089"/>
                    <a:pt x="852" y="564"/>
                  </a:cubicBezTo>
                  <a:cubicBezTo>
                    <a:pt x="888" y="473"/>
                    <a:pt x="924" y="383"/>
                    <a:pt x="924" y="274"/>
                  </a:cubicBezTo>
                  <a:cubicBezTo>
                    <a:pt x="924" y="166"/>
                    <a:pt x="888" y="21"/>
                    <a:pt x="761" y="3"/>
                  </a:cubicBezTo>
                  <a:cubicBezTo>
                    <a:pt x="753" y="1"/>
                    <a:pt x="745"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9" name="Google Shape;1339;p21"/>
            <p:cNvSpPr/>
            <p:nvPr/>
          </p:nvSpPr>
          <p:spPr>
            <a:xfrm>
              <a:off x="944746" y="-189449"/>
              <a:ext cx="146345" cy="362175"/>
            </a:xfrm>
            <a:custGeom>
              <a:avLst/>
              <a:gdLst/>
              <a:ahLst/>
              <a:cxnLst/>
              <a:rect l="l" t="t" r="r" b="b"/>
              <a:pathLst>
                <a:path w="893" h="2210" extrusionOk="0">
                  <a:moveTo>
                    <a:pt x="670" y="0"/>
                  </a:moveTo>
                  <a:cubicBezTo>
                    <a:pt x="654" y="0"/>
                    <a:pt x="637" y="3"/>
                    <a:pt x="621" y="10"/>
                  </a:cubicBezTo>
                  <a:cubicBezTo>
                    <a:pt x="530" y="28"/>
                    <a:pt x="494" y="101"/>
                    <a:pt x="440" y="155"/>
                  </a:cubicBezTo>
                  <a:cubicBezTo>
                    <a:pt x="240" y="499"/>
                    <a:pt x="114" y="879"/>
                    <a:pt x="59" y="1278"/>
                  </a:cubicBezTo>
                  <a:cubicBezTo>
                    <a:pt x="41" y="1477"/>
                    <a:pt x="23" y="1676"/>
                    <a:pt x="23" y="1875"/>
                  </a:cubicBezTo>
                  <a:cubicBezTo>
                    <a:pt x="23" y="1933"/>
                    <a:pt x="0" y="2209"/>
                    <a:pt x="64" y="2209"/>
                  </a:cubicBezTo>
                  <a:cubicBezTo>
                    <a:pt x="80" y="2209"/>
                    <a:pt x="102" y="2191"/>
                    <a:pt x="132" y="2147"/>
                  </a:cubicBezTo>
                  <a:cubicBezTo>
                    <a:pt x="277" y="1912"/>
                    <a:pt x="440" y="1640"/>
                    <a:pt x="584" y="1368"/>
                  </a:cubicBezTo>
                  <a:cubicBezTo>
                    <a:pt x="747" y="1042"/>
                    <a:pt x="892" y="734"/>
                    <a:pt x="892" y="372"/>
                  </a:cubicBezTo>
                  <a:cubicBezTo>
                    <a:pt x="892" y="282"/>
                    <a:pt x="892" y="191"/>
                    <a:pt x="856" y="119"/>
                  </a:cubicBezTo>
                  <a:cubicBezTo>
                    <a:pt x="812" y="60"/>
                    <a:pt x="743" y="0"/>
                    <a:pt x="6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0" name="Google Shape;1340;p21"/>
            <p:cNvSpPr/>
            <p:nvPr/>
          </p:nvSpPr>
          <p:spPr>
            <a:xfrm>
              <a:off x="1102728" y="24743"/>
              <a:ext cx="166338" cy="321696"/>
            </a:xfrm>
            <a:custGeom>
              <a:avLst/>
              <a:gdLst/>
              <a:ahLst/>
              <a:cxnLst/>
              <a:rect l="l" t="t" r="r" b="b"/>
              <a:pathLst>
                <a:path w="1015" h="1963" extrusionOk="0">
                  <a:moveTo>
                    <a:pt x="685" y="1"/>
                  </a:moveTo>
                  <a:cubicBezTo>
                    <a:pt x="669" y="1"/>
                    <a:pt x="652" y="3"/>
                    <a:pt x="635" y="7"/>
                  </a:cubicBezTo>
                  <a:cubicBezTo>
                    <a:pt x="526" y="43"/>
                    <a:pt x="453" y="170"/>
                    <a:pt x="417" y="260"/>
                  </a:cubicBezTo>
                  <a:cubicBezTo>
                    <a:pt x="164" y="786"/>
                    <a:pt x="1" y="1383"/>
                    <a:pt x="19" y="1963"/>
                  </a:cubicBezTo>
                  <a:cubicBezTo>
                    <a:pt x="91" y="1927"/>
                    <a:pt x="146" y="1854"/>
                    <a:pt x="182" y="1818"/>
                  </a:cubicBezTo>
                  <a:cubicBezTo>
                    <a:pt x="508" y="1474"/>
                    <a:pt x="725" y="1094"/>
                    <a:pt x="906" y="695"/>
                  </a:cubicBezTo>
                  <a:cubicBezTo>
                    <a:pt x="961" y="532"/>
                    <a:pt x="1015" y="387"/>
                    <a:pt x="979" y="242"/>
                  </a:cubicBezTo>
                  <a:cubicBezTo>
                    <a:pt x="931" y="114"/>
                    <a:pt x="812" y="1"/>
                    <a:pt x="6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1" name="Google Shape;1341;p21"/>
            <p:cNvSpPr/>
            <p:nvPr/>
          </p:nvSpPr>
          <p:spPr>
            <a:xfrm>
              <a:off x="497350" y="-288269"/>
              <a:ext cx="335462" cy="237134"/>
            </a:xfrm>
            <a:custGeom>
              <a:avLst/>
              <a:gdLst/>
              <a:ahLst/>
              <a:cxnLst/>
              <a:rect l="l" t="t" r="r" b="b"/>
              <a:pathLst>
                <a:path w="2047" h="1447" extrusionOk="0">
                  <a:moveTo>
                    <a:pt x="285" y="1"/>
                  </a:moveTo>
                  <a:cubicBezTo>
                    <a:pt x="208" y="1"/>
                    <a:pt x="134" y="16"/>
                    <a:pt x="91" y="70"/>
                  </a:cubicBezTo>
                  <a:cubicBezTo>
                    <a:pt x="0" y="160"/>
                    <a:pt x="37" y="287"/>
                    <a:pt x="73" y="396"/>
                  </a:cubicBezTo>
                  <a:cubicBezTo>
                    <a:pt x="163" y="631"/>
                    <a:pt x="399" y="794"/>
                    <a:pt x="616" y="903"/>
                  </a:cubicBezTo>
                  <a:cubicBezTo>
                    <a:pt x="852" y="1011"/>
                    <a:pt x="1087" y="1066"/>
                    <a:pt x="1322" y="1174"/>
                  </a:cubicBezTo>
                  <a:cubicBezTo>
                    <a:pt x="1540" y="1265"/>
                    <a:pt x="1775" y="1428"/>
                    <a:pt x="1992" y="1446"/>
                  </a:cubicBezTo>
                  <a:cubicBezTo>
                    <a:pt x="2047" y="1301"/>
                    <a:pt x="1757" y="1066"/>
                    <a:pt x="1666" y="939"/>
                  </a:cubicBezTo>
                  <a:cubicBezTo>
                    <a:pt x="1503" y="740"/>
                    <a:pt x="1304" y="559"/>
                    <a:pt x="1069" y="378"/>
                  </a:cubicBezTo>
                  <a:cubicBezTo>
                    <a:pt x="870" y="215"/>
                    <a:pt x="670" y="88"/>
                    <a:pt x="435" y="15"/>
                  </a:cubicBezTo>
                  <a:cubicBezTo>
                    <a:pt x="391" y="8"/>
                    <a:pt x="337" y="1"/>
                    <a:pt x="2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2" name="Google Shape;1342;p21"/>
            <p:cNvSpPr/>
            <p:nvPr/>
          </p:nvSpPr>
          <p:spPr>
            <a:xfrm>
              <a:off x="604201" y="16222"/>
              <a:ext cx="365125" cy="169944"/>
            </a:xfrm>
            <a:custGeom>
              <a:avLst/>
              <a:gdLst/>
              <a:ahLst/>
              <a:cxnLst/>
              <a:rect l="l" t="t" r="r" b="b"/>
              <a:pathLst>
                <a:path w="2228" h="1037" extrusionOk="0">
                  <a:moveTo>
                    <a:pt x="383" y="0"/>
                  </a:moveTo>
                  <a:cubicBezTo>
                    <a:pt x="272" y="0"/>
                    <a:pt x="163" y="23"/>
                    <a:pt x="73" y="77"/>
                  </a:cubicBezTo>
                  <a:cubicBezTo>
                    <a:pt x="37" y="95"/>
                    <a:pt x="0" y="149"/>
                    <a:pt x="0" y="204"/>
                  </a:cubicBezTo>
                  <a:cubicBezTo>
                    <a:pt x="0" y="240"/>
                    <a:pt x="0" y="258"/>
                    <a:pt x="37" y="294"/>
                  </a:cubicBezTo>
                  <a:cubicBezTo>
                    <a:pt x="127" y="475"/>
                    <a:pt x="308" y="602"/>
                    <a:pt x="489" y="693"/>
                  </a:cubicBezTo>
                  <a:cubicBezTo>
                    <a:pt x="670" y="783"/>
                    <a:pt x="888" y="838"/>
                    <a:pt x="1087" y="874"/>
                  </a:cubicBezTo>
                  <a:cubicBezTo>
                    <a:pt x="1413" y="946"/>
                    <a:pt x="1703" y="983"/>
                    <a:pt x="2029" y="1037"/>
                  </a:cubicBezTo>
                  <a:cubicBezTo>
                    <a:pt x="2065" y="1037"/>
                    <a:pt x="2119" y="1037"/>
                    <a:pt x="2137" y="1019"/>
                  </a:cubicBezTo>
                  <a:cubicBezTo>
                    <a:pt x="2228" y="946"/>
                    <a:pt x="1630" y="494"/>
                    <a:pt x="1540" y="439"/>
                  </a:cubicBezTo>
                  <a:cubicBezTo>
                    <a:pt x="1286" y="294"/>
                    <a:pt x="1014" y="149"/>
                    <a:pt x="707" y="59"/>
                  </a:cubicBezTo>
                  <a:cubicBezTo>
                    <a:pt x="607" y="23"/>
                    <a:pt x="494" y="0"/>
                    <a:pt x="3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3" name="Google Shape;1343;p21"/>
            <p:cNvSpPr/>
            <p:nvPr/>
          </p:nvSpPr>
          <p:spPr>
            <a:xfrm>
              <a:off x="808888" y="334478"/>
              <a:ext cx="301867" cy="126679"/>
            </a:xfrm>
            <a:custGeom>
              <a:avLst/>
              <a:gdLst/>
              <a:ahLst/>
              <a:cxnLst/>
              <a:rect l="l" t="t" r="r" b="b"/>
              <a:pathLst>
                <a:path w="1842" h="773" extrusionOk="0">
                  <a:moveTo>
                    <a:pt x="1214" y="0"/>
                  </a:moveTo>
                  <a:cubicBezTo>
                    <a:pt x="943" y="18"/>
                    <a:pt x="671" y="37"/>
                    <a:pt x="399" y="127"/>
                  </a:cubicBezTo>
                  <a:cubicBezTo>
                    <a:pt x="309" y="163"/>
                    <a:pt x="218" y="200"/>
                    <a:pt x="146" y="254"/>
                  </a:cubicBezTo>
                  <a:cubicBezTo>
                    <a:pt x="73" y="290"/>
                    <a:pt x="1" y="381"/>
                    <a:pt x="1" y="471"/>
                  </a:cubicBezTo>
                  <a:cubicBezTo>
                    <a:pt x="1" y="634"/>
                    <a:pt x="146" y="743"/>
                    <a:pt x="309" y="761"/>
                  </a:cubicBezTo>
                  <a:cubicBezTo>
                    <a:pt x="342" y="769"/>
                    <a:pt x="377" y="773"/>
                    <a:pt x="412" y="773"/>
                  </a:cubicBezTo>
                  <a:cubicBezTo>
                    <a:pt x="528" y="773"/>
                    <a:pt x="650" y="734"/>
                    <a:pt x="761" y="707"/>
                  </a:cubicBezTo>
                  <a:cubicBezTo>
                    <a:pt x="1124" y="562"/>
                    <a:pt x="1504" y="435"/>
                    <a:pt x="1757" y="127"/>
                  </a:cubicBezTo>
                  <a:cubicBezTo>
                    <a:pt x="1842" y="29"/>
                    <a:pt x="1751" y="18"/>
                    <a:pt x="1673" y="18"/>
                  </a:cubicBezTo>
                  <a:cubicBezTo>
                    <a:pt x="1650" y="18"/>
                    <a:pt x="1629" y="18"/>
                    <a:pt x="1613" y="18"/>
                  </a:cubicBezTo>
                  <a:cubicBezTo>
                    <a:pt x="1486" y="18"/>
                    <a:pt x="1341" y="0"/>
                    <a:pt x="12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4" name="Google Shape;1344;p21"/>
            <p:cNvSpPr/>
            <p:nvPr/>
          </p:nvSpPr>
          <p:spPr>
            <a:xfrm>
              <a:off x="743664" y="-315473"/>
              <a:ext cx="466075" cy="744998"/>
            </a:xfrm>
            <a:custGeom>
              <a:avLst/>
              <a:gdLst/>
              <a:ahLst/>
              <a:cxnLst/>
              <a:rect l="l" t="t" r="r" b="b"/>
              <a:pathLst>
                <a:path w="2844" h="4546" fill="none" extrusionOk="0">
                  <a:moveTo>
                    <a:pt x="2844" y="4546"/>
                  </a:moveTo>
                  <a:cubicBezTo>
                    <a:pt x="1377" y="3441"/>
                    <a:pt x="363" y="1793"/>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345" name="Google Shape;1345;p21"/>
          <p:cNvGrpSpPr/>
          <p:nvPr/>
        </p:nvGrpSpPr>
        <p:grpSpPr>
          <a:xfrm rot="3868209">
            <a:off x="833612" y="4399798"/>
            <a:ext cx="638181" cy="597371"/>
            <a:chOff x="1337242" y="-1974437"/>
            <a:chExt cx="638153" cy="597345"/>
          </a:xfrm>
        </p:grpSpPr>
        <p:sp>
          <p:nvSpPr>
            <p:cNvPr id="1346" name="Google Shape;1346;p21"/>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7" name="Google Shape;1347;p21"/>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8" name="Google Shape;1348;p21"/>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9" name="Google Shape;1349;p21"/>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0" name="Google Shape;1350;p21"/>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1" name="Google Shape;1351;p21"/>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2" name="Google Shape;1352;p21"/>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3" name="Google Shape;1353;p21"/>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4" name="Google Shape;1354;p21"/>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5" name="Google Shape;1355;p21"/>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6" name="Google Shape;1356;p21"/>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357" name="Google Shape;1357;p21"/>
          <p:cNvGrpSpPr/>
          <p:nvPr/>
        </p:nvGrpSpPr>
        <p:grpSpPr>
          <a:xfrm rot="10800000" flipH="1">
            <a:off x="8039787" y="4369005"/>
            <a:ext cx="884462" cy="658961"/>
            <a:chOff x="8054181" y="220421"/>
            <a:chExt cx="884462" cy="658961"/>
          </a:xfrm>
        </p:grpSpPr>
        <p:sp>
          <p:nvSpPr>
            <p:cNvPr id="1358" name="Google Shape;1358;p21"/>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9" name="Google Shape;1359;p21"/>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360" name="Google Shape;1360;p21"/>
          <p:cNvSpPr/>
          <p:nvPr/>
        </p:nvSpPr>
        <p:spPr>
          <a:xfrm rot="10800000">
            <a:off x="191012" y="4597198"/>
            <a:ext cx="267288" cy="276629"/>
          </a:xfrm>
          <a:custGeom>
            <a:avLst/>
            <a:gdLst/>
            <a:ahLst/>
            <a:cxnLst/>
            <a:rect l="l" t="t" r="r" b="b"/>
            <a:pathLst>
              <a:path w="1631" h="1688" extrusionOk="0">
                <a:moveTo>
                  <a:pt x="394" y="0"/>
                </a:moveTo>
                <a:cubicBezTo>
                  <a:pt x="256" y="0"/>
                  <a:pt x="137" y="58"/>
                  <a:pt x="73" y="185"/>
                </a:cubicBezTo>
                <a:cubicBezTo>
                  <a:pt x="1" y="366"/>
                  <a:pt x="146" y="547"/>
                  <a:pt x="291" y="655"/>
                </a:cubicBezTo>
                <a:cubicBezTo>
                  <a:pt x="653" y="945"/>
                  <a:pt x="1142" y="1126"/>
                  <a:pt x="1413" y="1525"/>
                </a:cubicBezTo>
                <a:cubicBezTo>
                  <a:pt x="1450" y="1579"/>
                  <a:pt x="1504" y="1670"/>
                  <a:pt x="1594" y="1688"/>
                </a:cubicBezTo>
                <a:cubicBezTo>
                  <a:pt x="1631" y="1452"/>
                  <a:pt x="1504" y="1108"/>
                  <a:pt x="1413" y="891"/>
                </a:cubicBezTo>
                <a:cubicBezTo>
                  <a:pt x="1268" y="655"/>
                  <a:pt x="1105" y="456"/>
                  <a:pt x="906" y="257"/>
                </a:cubicBezTo>
                <a:cubicBezTo>
                  <a:pt x="798" y="130"/>
                  <a:pt x="616" y="22"/>
                  <a:pt x="454" y="4"/>
                </a:cubicBezTo>
                <a:cubicBezTo>
                  <a:pt x="433" y="1"/>
                  <a:pt x="414" y="0"/>
                  <a:pt x="3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1" name="Google Shape;1361;p21"/>
          <p:cNvSpPr/>
          <p:nvPr/>
        </p:nvSpPr>
        <p:spPr>
          <a:xfrm rot="10800000">
            <a:off x="8619428" y="3956635"/>
            <a:ext cx="304817" cy="19977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362" name="Google Shape;1362;p21"/>
          <p:cNvGrpSpPr/>
          <p:nvPr/>
        </p:nvGrpSpPr>
        <p:grpSpPr>
          <a:xfrm rot="-4218019">
            <a:off x="8362807" y="2867155"/>
            <a:ext cx="638172" cy="597362"/>
            <a:chOff x="1337242" y="-1974437"/>
            <a:chExt cx="638153" cy="597345"/>
          </a:xfrm>
        </p:grpSpPr>
        <p:sp>
          <p:nvSpPr>
            <p:cNvPr id="1363" name="Google Shape;1363;p21"/>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4" name="Google Shape;1364;p21"/>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5" name="Google Shape;1365;p21"/>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6" name="Google Shape;1366;p21"/>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7" name="Google Shape;1367;p21"/>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8" name="Google Shape;1368;p21"/>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9" name="Google Shape;1369;p21"/>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0" name="Google Shape;1370;p21"/>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1" name="Google Shape;1371;p21"/>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2" name="Google Shape;1372;p21"/>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3" name="Google Shape;1373;p21"/>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374" name="Google Shape;1374;p21"/>
          <p:cNvSpPr txBox="1">
            <a:spLocks noGrp="1"/>
          </p:cNvSpPr>
          <p:nvPr>
            <p:ph type="title"/>
          </p:nvPr>
        </p:nvSpPr>
        <p:spPr>
          <a:xfrm>
            <a:off x="2370900" y="1343026"/>
            <a:ext cx="4402200" cy="12645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600"/>
              <a:buNone/>
              <a:defRPr sz="10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375" name="Google Shape;1375;p21"/>
          <p:cNvSpPr txBox="1">
            <a:spLocks noGrp="1"/>
          </p:cNvSpPr>
          <p:nvPr>
            <p:ph type="subTitle" idx="1"/>
          </p:nvPr>
        </p:nvSpPr>
        <p:spPr>
          <a:xfrm>
            <a:off x="2049000" y="2702750"/>
            <a:ext cx="5046000" cy="69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pic>
        <p:nvPicPr>
          <p:cNvPr id="116" name="图片 7">
            <a:extLst>
              <a:ext uri="{FF2B5EF4-FFF2-40B4-BE49-F238E27FC236}">
                <a16:creationId xmlns:a16="http://schemas.microsoft.com/office/drawing/2014/main" id="{EB5B8C6D-676B-421E-8B08-FEFF7C611C3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74305951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492"/>
        <p:cNvGrpSpPr/>
        <p:nvPr/>
      </p:nvGrpSpPr>
      <p:grpSpPr>
        <a:xfrm>
          <a:off x="0" y="0"/>
          <a:ext cx="0" cy="0"/>
          <a:chOff x="0" y="0"/>
          <a:chExt cx="0" cy="0"/>
        </a:xfrm>
      </p:grpSpPr>
      <p:grpSp>
        <p:nvGrpSpPr>
          <p:cNvPr id="1493" name="Google Shape;1493;p24"/>
          <p:cNvGrpSpPr/>
          <p:nvPr/>
        </p:nvGrpSpPr>
        <p:grpSpPr>
          <a:xfrm rot="1424731" flipH="1">
            <a:off x="301329" y="280036"/>
            <a:ext cx="629506" cy="661953"/>
            <a:chOff x="782176" y="-1158311"/>
            <a:chExt cx="629467" cy="661912"/>
          </a:xfrm>
        </p:grpSpPr>
        <p:sp>
          <p:nvSpPr>
            <p:cNvPr id="1494" name="Google Shape;1494;p24"/>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5" name="Google Shape;1495;p24"/>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6" name="Google Shape;1496;p24"/>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7" name="Google Shape;1497;p24"/>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8" name="Google Shape;1498;p24"/>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9" name="Google Shape;1499;p24"/>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0" name="Google Shape;1500;p24"/>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1" name="Google Shape;1501;p24"/>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502" name="Google Shape;1502;p24"/>
          <p:cNvGrpSpPr/>
          <p:nvPr/>
        </p:nvGrpSpPr>
        <p:grpSpPr>
          <a:xfrm rot="-295668">
            <a:off x="8388892" y="4221783"/>
            <a:ext cx="510651" cy="738277"/>
            <a:chOff x="8499282" y="3580082"/>
            <a:chExt cx="510652" cy="738280"/>
          </a:xfrm>
        </p:grpSpPr>
        <p:sp>
          <p:nvSpPr>
            <p:cNvPr id="1503" name="Google Shape;1503;p24"/>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4" name="Google Shape;1504;p24"/>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5" name="Google Shape;1505;p24"/>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6" name="Google Shape;1506;p24"/>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7" name="Google Shape;1507;p24"/>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8" name="Google Shape;1508;p24"/>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9" name="Google Shape;1509;p24"/>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0" name="Google Shape;1510;p24"/>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511" name="Google Shape;1511;p24"/>
          <p:cNvGrpSpPr/>
          <p:nvPr/>
        </p:nvGrpSpPr>
        <p:grpSpPr>
          <a:xfrm>
            <a:off x="8485923" y="2293862"/>
            <a:ext cx="547356" cy="706096"/>
            <a:chOff x="8495548" y="1440711"/>
            <a:chExt cx="547356" cy="706096"/>
          </a:xfrm>
        </p:grpSpPr>
        <p:sp>
          <p:nvSpPr>
            <p:cNvPr id="1512" name="Google Shape;1512;p24"/>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3" name="Google Shape;1513;p24"/>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4" name="Google Shape;1514;p24"/>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5" name="Google Shape;1515;p24"/>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6" name="Google Shape;1516;p24"/>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7" name="Google Shape;1517;p24"/>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8" name="Google Shape;1518;p24"/>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9" name="Google Shape;1519;p24"/>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0" name="Google Shape;1520;p24"/>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1" name="Google Shape;1521;p24"/>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2" name="Google Shape;1522;p24"/>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523" name="Google Shape;1523;p24"/>
          <p:cNvGrpSpPr/>
          <p:nvPr/>
        </p:nvGrpSpPr>
        <p:grpSpPr>
          <a:xfrm rot="-6308795" flipH="1">
            <a:off x="97633" y="4269928"/>
            <a:ext cx="884498" cy="658988"/>
            <a:chOff x="8054181" y="220421"/>
            <a:chExt cx="884462" cy="658961"/>
          </a:xfrm>
        </p:grpSpPr>
        <p:sp>
          <p:nvSpPr>
            <p:cNvPr id="1524" name="Google Shape;1524;p24"/>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5" name="Google Shape;1525;p24"/>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526" name="Google Shape;1526;p24"/>
          <p:cNvSpPr/>
          <p:nvPr/>
        </p:nvSpPr>
        <p:spPr>
          <a:xfrm rot="1051434" flipH="1">
            <a:off x="8488047" y="1317529"/>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527" name="Google Shape;1527;p24"/>
          <p:cNvGrpSpPr/>
          <p:nvPr/>
        </p:nvGrpSpPr>
        <p:grpSpPr>
          <a:xfrm rot="-229119">
            <a:off x="8073156" y="210022"/>
            <a:ext cx="884480" cy="658975"/>
            <a:chOff x="8054181" y="220421"/>
            <a:chExt cx="884462" cy="658961"/>
          </a:xfrm>
        </p:grpSpPr>
        <p:sp>
          <p:nvSpPr>
            <p:cNvPr id="1528" name="Google Shape;1528;p24"/>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9" name="Google Shape;1529;p24"/>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530" name="Google Shape;1530;p24"/>
          <p:cNvSpPr/>
          <p:nvPr/>
        </p:nvSpPr>
        <p:spPr>
          <a:xfrm rot="-1051434">
            <a:off x="8791234" y="3446379"/>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1" name="Google Shape;1531;p24"/>
          <p:cNvSpPr/>
          <p:nvPr/>
        </p:nvSpPr>
        <p:spPr>
          <a:xfrm rot="1051434" flipH="1">
            <a:off x="356022" y="1869979"/>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532" name="Google Shape;1532;p24"/>
          <p:cNvGrpSpPr/>
          <p:nvPr/>
        </p:nvGrpSpPr>
        <p:grpSpPr>
          <a:xfrm>
            <a:off x="106273" y="3106724"/>
            <a:ext cx="547356" cy="706096"/>
            <a:chOff x="8495548" y="1440711"/>
            <a:chExt cx="547356" cy="706096"/>
          </a:xfrm>
        </p:grpSpPr>
        <p:sp>
          <p:nvSpPr>
            <p:cNvPr id="1533" name="Google Shape;1533;p24"/>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4" name="Google Shape;1534;p24"/>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5" name="Google Shape;1535;p24"/>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6" name="Google Shape;1536;p24"/>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7" name="Google Shape;1537;p24"/>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8" name="Google Shape;1538;p24"/>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9" name="Google Shape;1539;p24"/>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40" name="Google Shape;1540;p24"/>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41" name="Google Shape;1541;p24"/>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42" name="Google Shape;1542;p24"/>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43" name="Google Shape;1543;p24"/>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544" name="Google Shape;1544;p24"/>
          <p:cNvSpPr/>
          <p:nvPr/>
        </p:nvSpPr>
        <p:spPr>
          <a:xfrm rot="-1051434">
            <a:off x="236497" y="1206529"/>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45" name="Google Shape;1545;p24"/>
          <p:cNvSpPr txBox="1">
            <a:spLocks noGrp="1"/>
          </p:cNvSpPr>
          <p:nvPr>
            <p:ph type="title"/>
          </p:nvPr>
        </p:nvSpPr>
        <p:spPr>
          <a:xfrm>
            <a:off x="705575" y="2579031"/>
            <a:ext cx="2490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46" name="Google Shape;1546;p24"/>
          <p:cNvSpPr txBox="1">
            <a:spLocks noGrp="1"/>
          </p:cNvSpPr>
          <p:nvPr>
            <p:ph type="subTitle" idx="1"/>
          </p:nvPr>
        </p:nvSpPr>
        <p:spPr>
          <a:xfrm>
            <a:off x="705575" y="3001403"/>
            <a:ext cx="24900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7" name="Google Shape;1547;p24"/>
          <p:cNvSpPr txBox="1">
            <a:spLocks noGrp="1"/>
          </p:cNvSpPr>
          <p:nvPr>
            <p:ph type="title" idx="2"/>
          </p:nvPr>
        </p:nvSpPr>
        <p:spPr>
          <a:xfrm>
            <a:off x="3323175" y="2579031"/>
            <a:ext cx="2490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48" name="Google Shape;1548;p24"/>
          <p:cNvSpPr txBox="1">
            <a:spLocks noGrp="1"/>
          </p:cNvSpPr>
          <p:nvPr>
            <p:ph type="subTitle" idx="3"/>
          </p:nvPr>
        </p:nvSpPr>
        <p:spPr>
          <a:xfrm>
            <a:off x="3323175" y="3001403"/>
            <a:ext cx="24900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9" name="Google Shape;1549;p24"/>
          <p:cNvSpPr txBox="1">
            <a:spLocks noGrp="1"/>
          </p:cNvSpPr>
          <p:nvPr>
            <p:ph type="title" idx="4"/>
          </p:nvPr>
        </p:nvSpPr>
        <p:spPr>
          <a:xfrm>
            <a:off x="5940774" y="2579031"/>
            <a:ext cx="2490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50" name="Google Shape;1550;p24"/>
          <p:cNvSpPr txBox="1">
            <a:spLocks noGrp="1"/>
          </p:cNvSpPr>
          <p:nvPr>
            <p:ph type="subTitle" idx="5"/>
          </p:nvPr>
        </p:nvSpPr>
        <p:spPr>
          <a:xfrm>
            <a:off x="5940774" y="3001403"/>
            <a:ext cx="24900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1" name="Google Shape;1551;p24"/>
          <p:cNvSpPr txBox="1">
            <a:spLocks noGrp="1"/>
          </p:cNvSpPr>
          <p:nvPr>
            <p:ph type="title" idx="6"/>
          </p:nvPr>
        </p:nvSpPr>
        <p:spPr>
          <a:xfrm>
            <a:off x="720000" y="445025"/>
            <a:ext cx="7704000" cy="572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61" name="图片 7">
            <a:extLst>
              <a:ext uri="{FF2B5EF4-FFF2-40B4-BE49-F238E27FC236}">
                <a16:creationId xmlns:a16="http://schemas.microsoft.com/office/drawing/2014/main" id="{8380C881-1A79-4EC4-8DE4-A705E9D1F8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6827045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080"/>
        <p:cNvGrpSpPr/>
        <p:nvPr/>
      </p:nvGrpSpPr>
      <p:grpSpPr>
        <a:xfrm>
          <a:off x="0" y="0"/>
          <a:ext cx="0" cy="0"/>
          <a:chOff x="0" y="0"/>
          <a:chExt cx="0" cy="0"/>
        </a:xfrm>
      </p:grpSpPr>
      <p:sp>
        <p:nvSpPr>
          <p:cNvPr id="2085" name="Google Shape;2085;p33"/>
          <p:cNvSpPr/>
          <p:nvPr/>
        </p:nvSpPr>
        <p:spPr>
          <a:xfrm>
            <a:off x="25611" y="467124"/>
            <a:ext cx="279088" cy="261552"/>
          </a:xfrm>
          <a:custGeom>
            <a:avLst/>
            <a:gdLst/>
            <a:ahLst/>
            <a:cxnLst/>
            <a:rect l="l" t="t" r="r" b="b"/>
            <a:pathLst>
              <a:path w="1703" h="1596" extrusionOk="0">
                <a:moveTo>
                  <a:pt x="1376" y="0"/>
                </a:moveTo>
                <a:cubicBezTo>
                  <a:pt x="1227" y="0"/>
                  <a:pt x="1087" y="133"/>
                  <a:pt x="997" y="253"/>
                </a:cubicBezTo>
                <a:cubicBezTo>
                  <a:pt x="725" y="652"/>
                  <a:pt x="562" y="1122"/>
                  <a:pt x="182" y="1412"/>
                </a:cubicBezTo>
                <a:cubicBezTo>
                  <a:pt x="109" y="1467"/>
                  <a:pt x="19" y="1503"/>
                  <a:pt x="1" y="1593"/>
                </a:cubicBezTo>
                <a:cubicBezTo>
                  <a:pt x="17" y="1594"/>
                  <a:pt x="34" y="1595"/>
                  <a:pt x="51" y="1595"/>
                </a:cubicBezTo>
                <a:cubicBezTo>
                  <a:pt x="298" y="1595"/>
                  <a:pt x="611" y="1478"/>
                  <a:pt x="797" y="1376"/>
                </a:cubicBezTo>
                <a:cubicBezTo>
                  <a:pt x="1069" y="1213"/>
                  <a:pt x="1268" y="1050"/>
                  <a:pt x="1449" y="833"/>
                </a:cubicBezTo>
                <a:cubicBezTo>
                  <a:pt x="1540" y="706"/>
                  <a:pt x="1648" y="507"/>
                  <a:pt x="1685" y="380"/>
                </a:cubicBezTo>
                <a:cubicBezTo>
                  <a:pt x="1703" y="217"/>
                  <a:pt x="1612" y="54"/>
                  <a:pt x="1467" y="18"/>
                </a:cubicBezTo>
                <a:cubicBezTo>
                  <a:pt x="1437" y="6"/>
                  <a:pt x="1406" y="0"/>
                  <a:pt x="1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086" name="Google Shape;2086;p33"/>
          <p:cNvGrpSpPr/>
          <p:nvPr/>
        </p:nvGrpSpPr>
        <p:grpSpPr>
          <a:xfrm rot="3251021" flipH="1">
            <a:off x="-376875" y="-156337"/>
            <a:ext cx="804485" cy="1096349"/>
            <a:chOff x="2203847" y="-2373322"/>
            <a:chExt cx="804491" cy="1096358"/>
          </a:xfrm>
        </p:grpSpPr>
        <p:sp>
          <p:nvSpPr>
            <p:cNvPr id="2087" name="Google Shape;2087;p33"/>
            <p:cNvSpPr/>
            <p:nvPr/>
          </p:nvSpPr>
          <p:spPr>
            <a:xfrm>
              <a:off x="2741050" y="-2373322"/>
              <a:ext cx="267288" cy="283676"/>
            </a:xfrm>
            <a:custGeom>
              <a:avLst/>
              <a:gdLst/>
              <a:ahLst/>
              <a:cxnLst/>
              <a:rect l="l" t="t" r="r" b="b"/>
              <a:pathLst>
                <a:path w="1631" h="1731" extrusionOk="0">
                  <a:moveTo>
                    <a:pt x="1414" y="0"/>
                  </a:moveTo>
                  <a:cubicBezTo>
                    <a:pt x="1389" y="0"/>
                    <a:pt x="1365" y="9"/>
                    <a:pt x="1340" y="26"/>
                  </a:cubicBezTo>
                  <a:cubicBezTo>
                    <a:pt x="1105" y="80"/>
                    <a:pt x="888" y="297"/>
                    <a:pt x="725" y="496"/>
                  </a:cubicBezTo>
                  <a:cubicBezTo>
                    <a:pt x="598" y="678"/>
                    <a:pt x="435" y="877"/>
                    <a:pt x="308" y="1076"/>
                  </a:cubicBezTo>
                  <a:cubicBezTo>
                    <a:pt x="217" y="1221"/>
                    <a:pt x="54" y="1420"/>
                    <a:pt x="0" y="1619"/>
                  </a:cubicBezTo>
                  <a:cubicBezTo>
                    <a:pt x="0" y="1701"/>
                    <a:pt x="28" y="1730"/>
                    <a:pt x="71" y="1730"/>
                  </a:cubicBezTo>
                  <a:cubicBezTo>
                    <a:pt x="160" y="1730"/>
                    <a:pt x="313" y="1602"/>
                    <a:pt x="399" y="1565"/>
                  </a:cubicBezTo>
                  <a:cubicBezTo>
                    <a:pt x="725" y="1329"/>
                    <a:pt x="1051" y="1076"/>
                    <a:pt x="1322" y="786"/>
                  </a:cubicBezTo>
                  <a:cubicBezTo>
                    <a:pt x="1485" y="605"/>
                    <a:pt x="1630" y="388"/>
                    <a:pt x="1576" y="152"/>
                  </a:cubicBezTo>
                  <a:cubicBezTo>
                    <a:pt x="1576" y="116"/>
                    <a:pt x="1539" y="62"/>
                    <a:pt x="1503" y="44"/>
                  </a:cubicBezTo>
                  <a:cubicBezTo>
                    <a:pt x="1473" y="14"/>
                    <a:pt x="1443" y="0"/>
                    <a:pt x="14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88" name="Google Shape;2088;p33"/>
            <p:cNvSpPr/>
            <p:nvPr/>
          </p:nvSpPr>
          <p:spPr>
            <a:xfrm>
              <a:off x="2613386" y="-2041300"/>
              <a:ext cx="353325" cy="132251"/>
            </a:xfrm>
            <a:custGeom>
              <a:avLst/>
              <a:gdLst/>
              <a:ahLst/>
              <a:cxnLst/>
              <a:rect l="l" t="t" r="r" b="b"/>
              <a:pathLst>
                <a:path w="2156" h="807" extrusionOk="0">
                  <a:moveTo>
                    <a:pt x="1890" y="1"/>
                  </a:moveTo>
                  <a:cubicBezTo>
                    <a:pt x="1858" y="1"/>
                    <a:pt x="1825" y="5"/>
                    <a:pt x="1793" y="10"/>
                  </a:cubicBezTo>
                  <a:cubicBezTo>
                    <a:pt x="1467" y="46"/>
                    <a:pt x="1123" y="137"/>
                    <a:pt x="815" y="300"/>
                  </a:cubicBezTo>
                  <a:cubicBezTo>
                    <a:pt x="544" y="444"/>
                    <a:pt x="200" y="589"/>
                    <a:pt x="0" y="807"/>
                  </a:cubicBezTo>
                  <a:cubicBezTo>
                    <a:pt x="562" y="807"/>
                    <a:pt x="1123" y="698"/>
                    <a:pt x="1667" y="517"/>
                  </a:cubicBezTo>
                  <a:cubicBezTo>
                    <a:pt x="1793" y="481"/>
                    <a:pt x="1884" y="462"/>
                    <a:pt x="1974" y="390"/>
                  </a:cubicBezTo>
                  <a:cubicBezTo>
                    <a:pt x="2065" y="318"/>
                    <a:pt x="2155" y="209"/>
                    <a:pt x="2083" y="100"/>
                  </a:cubicBezTo>
                  <a:cubicBezTo>
                    <a:pt x="2044" y="23"/>
                    <a:pt x="1969" y="1"/>
                    <a:pt x="18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89" name="Google Shape;2089;p33"/>
            <p:cNvSpPr/>
            <p:nvPr/>
          </p:nvSpPr>
          <p:spPr>
            <a:xfrm>
              <a:off x="2484084" y="-1799412"/>
              <a:ext cx="375777" cy="163552"/>
            </a:xfrm>
            <a:custGeom>
              <a:avLst/>
              <a:gdLst/>
              <a:ahLst/>
              <a:cxnLst/>
              <a:rect l="l" t="t" r="r" b="b"/>
              <a:pathLst>
                <a:path w="2293" h="998" extrusionOk="0">
                  <a:moveTo>
                    <a:pt x="1985" y="1"/>
                  </a:moveTo>
                  <a:cubicBezTo>
                    <a:pt x="1586" y="55"/>
                    <a:pt x="1188" y="200"/>
                    <a:pt x="880" y="399"/>
                  </a:cubicBezTo>
                  <a:cubicBezTo>
                    <a:pt x="699" y="508"/>
                    <a:pt x="518" y="616"/>
                    <a:pt x="355" y="743"/>
                  </a:cubicBezTo>
                  <a:cubicBezTo>
                    <a:pt x="303" y="795"/>
                    <a:pt x="0" y="998"/>
                    <a:pt x="200" y="998"/>
                  </a:cubicBezTo>
                  <a:cubicBezTo>
                    <a:pt x="209" y="998"/>
                    <a:pt x="218" y="997"/>
                    <a:pt x="228" y="997"/>
                  </a:cubicBezTo>
                  <a:cubicBezTo>
                    <a:pt x="518" y="960"/>
                    <a:pt x="826" y="906"/>
                    <a:pt x="1134" y="852"/>
                  </a:cubicBezTo>
                  <a:cubicBezTo>
                    <a:pt x="1460" y="797"/>
                    <a:pt x="1822" y="707"/>
                    <a:pt x="2093" y="508"/>
                  </a:cubicBezTo>
                  <a:cubicBezTo>
                    <a:pt x="2166" y="435"/>
                    <a:pt x="2238" y="381"/>
                    <a:pt x="2256" y="290"/>
                  </a:cubicBezTo>
                  <a:cubicBezTo>
                    <a:pt x="2293" y="200"/>
                    <a:pt x="2274" y="91"/>
                    <a:pt x="2220" y="55"/>
                  </a:cubicBezTo>
                  <a:cubicBezTo>
                    <a:pt x="2148" y="1"/>
                    <a:pt x="2075" y="1"/>
                    <a:pt x="19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0" name="Google Shape;2090;p33"/>
            <p:cNvSpPr/>
            <p:nvPr/>
          </p:nvSpPr>
          <p:spPr>
            <a:xfrm>
              <a:off x="2456060" y="-1539334"/>
              <a:ext cx="338576" cy="135365"/>
            </a:xfrm>
            <a:custGeom>
              <a:avLst/>
              <a:gdLst/>
              <a:ahLst/>
              <a:cxnLst/>
              <a:rect l="l" t="t" r="r" b="b"/>
              <a:pathLst>
                <a:path w="2066" h="826" extrusionOk="0">
                  <a:moveTo>
                    <a:pt x="1798" y="0"/>
                  </a:moveTo>
                  <a:cubicBezTo>
                    <a:pt x="1737" y="0"/>
                    <a:pt x="1672" y="15"/>
                    <a:pt x="1612" y="25"/>
                  </a:cubicBezTo>
                  <a:cubicBezTo>
                    <a:pt x="1051" y="134"/>
                    <a:pt x="453" y="406"/>
                    <a:pt x="1" y="768"/>
                  </a:cubicBezTo>
                  <a:cubicBezTo>
                    <a:pt x="55" y="822"/>
                    <a:pt x="146" y="822"/>
                    <a:pt x="218" y="822"/>
                  </a:cubicBezTo>
                  <a:cubicBezTo>
                    <a:pt x="275" y="824"/>
                    <a:pt x="333" y="826"/>
                    <a:pt x="390" y="826"/>
                  </a:cubicBezTo>
                  <a:cubicBezTo>
                    <a:pt x="785" y="826"/>
                    <a:pt x="1176" y="772"/>
                    <a:pt x="1540" y="677"/>
                  </a:cubicBezTo>
                  <a:cubicBezTo>
                    <a:pt x="1703" y="641"/>
                    <a:pt x="1866" y="569"/>
                    <a:pt x="1956" y="460"/>
                  </a:cubicBezTo>
                  <a:cubicBezTo>
                    <a:pt x="2047" y="333"/>
                    <a:pt x="2065" y="134"/>
                    <a:pt x="1938" y="43"/>
                  </a:cubicBezTo>
                  <a:cubicBezTo>
                    <a:pt x="1897" y="11"/>
                    <a:pt x="1849" y="0"/>
                    <a:pt x="17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1" name="Google Shape;2091;p33"/>
            <p:cNvSpPr/>
            <p:nvPr/>
          </p:nvSpPr>
          <p:spPr>
            <a:xfrm>
              <a:off x="2524399" y="-2271225"/>
              <a:ext cx="121763" cy="385937"/>
            </a:xfrm>
            <a:custGeom>
              <a:avLst/>
              <a:gdLst/>
              <a:ahLst/>
              <a:cxnLst/>
              <a:rect l="l" t="t" r="r" b="b"/>
              <a:pathLst>
                <a:path w="743" h="2355" extrusionOk="0">
                  <a:moveTo>
                    <a:pt x="380" y="0"/>
                  </a:moveTo>
                  <a:cubicBezTo>
                    <a:pt x="272" y="0"/>
                    <a:pt x="163" y="91"/>
                    <a:pt x="109" y="181"/>
                  </a:cubicBezTo>
                  <a:cubicBezTo>
                    <a:pt x="0" y="417"/>
                    <a:pt x="0" y="688"/>
                    <a:pt x="36" y="942"/>
                  </a:cubicBezTo>
                  <a:cubicBezTo>
                    <a:pt x="109" y="1177"/>
                    <a:pt x="199" y="1413"/>
                    <a:pt x="272" y="1666"/>
                  </a:cubicBezTo>
                  <a:cubicBezTo>
                    <a:pt x="344" y="1884"/>
                    <a:pt x="362" y="2155"/>
                    <a:pt x="471" y="2354"/>
                  </a:cubicBezTo>
                  <a:cubicBezTo>
                    <a:pt x="634" y="2318"/>
                    <a:pt x="634" y="1902"/>
                    <a:pt x="652" y="1793"/>
                  </a:cubicBezTo>
                  <a:cubicBezTo>
                    <a:pt x="688" y="1540"/>
                    <a:pt x="743" y="1268"/>
                    <a:pt x="743" y="978"/>
                  </a:cubicBezTo>
                  <a:cubicBezTo>
                    <a:pt x="743" y="725"/>
                    <a:pt x="725" y="489"/>
                    <a:pt x="634" y="254"/>
                  </a:cubicBezTo>
                  <a:cubicBezTo>
                    <a:pt x="580" y="145"/>
                    <a:pt x="489" y="36"/>
                    <a:pt x="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2" name="Google Shape;2092;p33"/>
            <p:cNvSpPr/>
            <p:nvPr/>
          </p:nvSpPr>
          <p:spPr>
            <a:xfrm>
              <a:off x="2361173" y="-2003444"/>
              <a:ext cx="151261" cy="358733"/>
            </a:xfrm>
            <a:custGeom>
              <a:avLst/>
              <a:gdLst/>
              <a:ahLst/>
              <a:cxnLst/>
              <a:rect l="l" t="t" r="r" b="b"/>
              <a:pathLst>
                <a:path w="923" h="2189" extrusionOk="0">
                  <a:moveTo>
                    <a:pt x="224" y="1"/>
                  </a:moveTo>
                  <a:cubicBezTo>
                    <a:pt x="199" y="1"/>
                    <a:pt x="172" y="5"/>
                    <a:pt x="145" y="14"/>
                  </a:cubicBezTo>
                  <a:cubicBezTo>
                    <a:pt x="127" y="50"/>
                    <a:pt x="109" y="69"/>
                    <a:pt x="91" y="123"/>
                  </a:cubicBezTo>
                  <a:cubicBezTo>
                    <a:pt x="0" y="286"/>
                    <a:pt x="0" y="521"/>
                    <a:pt x="36" y="720"/>
                  </a:cubicBezTo>
                  <a:cubicBezTo>
                    <a:pt x="91" y="938"/>
                    <a:pt x="181" y="1137"/>
                    <a:pt x="272" y="1318"/>
                  </a:cubicBezTo>
                  <a:cubicBezTo>
                    <a:pt x="399" y="1590"/>
                    <a:pt x="562" y="1879"/>
                    <a:pt x="725" y="2133"/>
                  </a:cubicBezTo>
                  <a:cubicBezTo>
                    <a:pt x="743" y="2151"/>
                    <a:pt x="761" y="2187"/>
                    <a:pt x="815" y="2187"/>
                  </a:cubicBezTo>
                  <a:cubicBezTo>
                    <a:pt x="818" y="2188"/>
                    <a:pt x="820" y="2189"/>
                    <a:pt x="822" y="2189"/>
                  </a:cubicBezTo>
                  <a:cubicBezTo>
                    <a:pt x="923" y="2189"/>
                    <a:pt x="906" y="1461"/>
                    <a:pt x="906" y="1372"/>
                  </a:cubicBezTo>
                  <a:cubicBezTo>
                    <a:pt x="888" y="1119"/>
                    <a:pt x="815" y="811"/>
                    <a:pt x="706" y="521"/>
                  </a:cubicBezTo>
                  <a:cubicBezTo>
                    <a:pt x="616" y="322"/>
                    <a:pt x="489" y="87"/>
                    <a:pt x="290" y="14"/>
                  </a:cubicBezTo>
                  <a:cubicBezTo>
                    <a:pt x="272" y="5"/>
                    <a:pt x="249" y="1"/>
                    <a:pt x="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3" name="Google Shape;2093;p33"/>
            <p:cNvSpPr/>
            <p:nvPr/>
          </p:nvSpPr>
          <p:spPr>
            <a:xfrm>
              <a:off x="2203847" y="-1611277"/>
              <a:ext cx="270238" cy="200753"/>
            </a:xfrm>
            <a:custGeom>
              <a:avLst/>
              <a:gdLst/>
              <a:ahLst/>
              <a:cxnLst/>
              <a:rect l="l" t="t" r="r" b="b"/>
              <a:pathLst>
                <a:path w="1649" h="1225" extrusionOk="0">
                  <a:moveTo>
                    <a:pt x="291" y="1"/>
                  </a:moveTo>
                  <a:cubicBezTo>
                    <a:pt x="236" y="1"/>
                    <a:pt x="180" y="13"/>
                    <a:pt x="145" y="48"/>
                  </a:cubicBezTo>
                  <a:cubicBezTo>
                    <a:pt x="0" y="138"/>
                    <a:pt x="0" y="356"/>
                    <a:pt x="73" y="482"/>
                  </a:cubicBezTo>
                  <a:cubicBezTo>
                    <a:pt x="145" y="627"/>
                    <a:pt x="272" y="718"/>
                    <a:pt x="417" y="808"/>
                  </a:cubicBezTo>
                  <a:cubicBezTo>
                    <a:pt x="725" y="1008"/>
                    <a:pt x="1087" y="1225"/>
                    <a:pt x="1467" y="1225"/>
                  </a:cubicBezTo>
                  <a:cubicBezTo>
                    <a:pt x="1648" y="1225"/>
                    <a:pt x="1522" y="1116"/>
                    <a:pt x="1467" y="1044"/>
                  </a:cubicBezTo>
                  <a:cubicBezTo>
                    <a:pt x="1377" y="935"/>
                    <a:pt x="1322" y="827"/>
                    <a:pt x="1250" y="718"/>
                  </a:cubicBezTo>
                  <a:cubicBezTo>
                    <a:pt x="1069" y="464"/>
                    <a:pt x="870" y="283"/>
                    <a:pt x="634" y="120"/>
                  </a:cubicBezTo>
                  <a:cubicBezTo>
                    <a:pt x="580" y="84"/>
                    <a:pt x="489" y="30"/>
                    <a:pt x="381" y="12"/>
                  </a:cubicBezTo>
                  <a:cubicBezTo>
                    <a:pt x="354" y="5"/>
                    <a:pt x="323"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4" name="Google Shape;2094;p33"/>
            <p:cNvSpPr/>
            <p:nvPr/>
          </p:nvSpPr>
          <p:spPr>
            <a:xfrm>
              <a:off x="2450160" y="-2102100"/>
              <a:ext cx="311700" cy="825136"/>
            </a:xfrm>
            <a:custGeom>
              <a:avLst/>
              <a:gdLst/>
              <a:ahLst/>
              <a:cxnLst/>
              <a:rect l="l" t="t" r="r" b="b"/>
              <a:pathLst>
                <a:path w="1902" h="5035" fill="none" extrusionOk="0">
                  <a:moveTo>
                    <a:pt x="37" y="5035"/>
                  </a:moveTo>
                  <a:cubicBezTo>
                    <a:pt x="0" y="3206"/>
                    <a:pt x="670" y="1377"/>
                    <a:pt x="1902" y="0"/>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095" name="Google Shape;2095;p33"/>
          <p:cNvGrpSpPr/>
          <p:nvPr/>
        </p:nvGrpSpPr>
        <p:grpSpPr>
          <a:xfrm rot="2132812">
            <a:off x="161220" y="191619"/>
            <a:ext cx="547356" cy="706096"/>
            <a:chOff x="8495548" y="1440711"/>
            <a:chExt cx="547356" cy="706096"/>
          </a:xfrm>
        </p:grpSpPr>
        <p:sp>
          <p:nvSpPr>
            <p:cNvPr id="2096" name="Google Shape;2096;p33"/>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7" name="Google Shape;2097;p33"/>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8" name="Google Shape;2098;p33"/>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9" name="Google Shape;2099;p33"/>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0" name="Google Shape;2100;p33"/>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1" name="Google Shape;2101;p33"/>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2" name="Google Shape;2102;p33"/>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3" name="Google Shape;2103;p33"/>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4" name="Google Shape;2104;p33"/>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5" name="Google Shape;2105;p33"/>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6" name="Google Shape;2106;p33"/>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pic>
        <p:nvPicPr>
          <p:cNvPr id="24" name="图片 7">
            <a:extLst>
              <a:ext uri="{FF2B5EF4-FFF2-40B4-BE49-F238E27FC236}">
                <a16:creationId xmlns:a16="http://schemas.microsoft.com/office/drawing/2014/main" id="{0FF326F3-716C-4C01-A405-E9C4DA70A81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13077229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07"/>
        <p:cNvGrpSpPr/>
        <p:nvPr/>
      </p:nvGrpSpPr>
      <p:grpSpPr>
        <a:xfrm>
          <a:off x="0" y="0"/>
          <a:ext cx="0" cy="0"/>
          <a:chOff x="0" y="0"/>
          <a:chExt cx="0" cy="0"/>
        </a:xfrm>
      </p:grpSpPr>
      <p:grpSp>
        <p:nvGrpSpPr>
          <p:cNvPr id="2108" name="Google Shape;2108;p34"/>
          <p:cNvGrpSpPr/>
          <p:nvPr/>
        </p:nvGrpSpPr>
        <p:grpSpPr>
          <a:xfrm>
            <a:off x="-2" y="203472"/>
            <a:ext cx="9143943" cy="4694791"/>
            <a:chOff x="-2" y="203471"/>
            <a:chExt cx="9143943" cy="4694791"/>
          </a:xfrm>
        </p:grpSpPr>
        <p:sp>
          <p:nvSpPr>
            <p:cNvPr id="2109" name="Google Shape;2109;p34"/>
            <p:cNvSpPr/>
            <p:nvPr/>
          </p:nvSpPr>
          <p:spPr>
            <a:xfrm flipH="1">
              <a:off x="8899228" y="4782361"/>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0" name="Google Shape;2110;p34"/>
            <p:cNvSpPr/>
            <p:nvPr/>
          </p:nvSpPr>
          <p:spPr>
            <a:xfrm flipH="1">
              <a:off x="8423989" y="4817435"/>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1" name="Google Shape;2111;p34"/>
            <p:cNvSpPr/>
            <p:nvPr/>
          </p:nvSpPr>
          <p:spPr>
            <a:xfrm flipH="1">
              <a:off x="9061520" y="4815229"/>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2" name="Google Shape;2112;p34"/>
            <p:cNvSpPr/>
            <p:nvPr/>
          </p:nvSpPr>
          <p:spPr>
            <a:xfrm flipH="1">
              <a:off x="8586281" y="4851454"/>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3" name="Google Shape;2113;p34"/>
            <p:cNvSpPr/>
            <p:nvPr/>
          </p:nvSpPr>
          <p:spPr>
            <a:xfrm flipH="1">
              <a:off x="1119541"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4" name="Google Shape;2114;p34"/>
            <p:cNvSpPr/>
            <p:nvPr/>
          </p:nvSpPr>
          <p:spPr>
            <a:xfrm flipH="1">
              <a:off x="1677387"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5" name="Google Shape;2115;p34"/>
            <p:cNvSpPr/>
            <p:nvPr/>
          </p:nvSpPr>
          <p:spPr>
            <a:xfrm flipH="1">
              <a:off x="350832"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6" name="Google Shape;2116;p34"/>
            <p:cNvSpPr/>
            <p:nvPr/>
          </p:nvSpPr>
          <p:spPr>
            <a:xfrm flipH="1">
              <a:off x="402340"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7" name="Google Shape;2117;p34"/>
            <p:cNvSpPr/>
            <p:nvPr/>
          </p:nvSpPr>
          <p:spPr>
            <a:xfrm flipH="1">
              <a:off x="52965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8" name="Google Shape;2118;p34"/>
            <p:cNvSpPr/>
            <p:nvPr/>
          </p:nvSpPr>
          <p:spPr>
            <a:xfrm flipH="1">
              <a:off x="650158"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9" name="Google Shape;2119;p34"/>
            <p:cNvSpPr/>
            <p:nvPr/>
          </p:nvSpPr>
          <p:spPr>
            <a:xfrm flipH="1">
              <a:off x="857148"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0" name="Google Shape;2120;p34"/>
            <p:cNvSpPr/>
            <p:nvPr/>
          </p:nvSpPr>
          <p:spPr>
            <a:xfrm flipH="1">
              <a:off x="521885"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1" name="Google Shape;2121;p34"/>
            <p:cNvSpPr/>
            <p:nvPr/>
          </p:nvSpPr>
          <p:spPr>
            <a:xfrm flipH="1">
              <a:off x="6483061"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2" name="Google Shape;2122;p34"/>
            <p:cNvSpPr/>
            <p:nvPr/>
          </p:nvSpPr>
          <p:spPr>
            <a:xfrm flipH="1">
              <a:off x="6362557"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3" name="Google Shape;2123;p34"/>
            <p:cNvSpPr/>
            <p:nvPr/>
          </p:nvSpPr>
          <p:spPr>
            <a:xfrm flipH="1">
              <a:off x="6340208"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4" name="Google Shape;2124;p34"/>
            <p:cNvSpPr/>
            <p:nvPr/>
          </p:nvSpPr>
          <p:spPr>
            <a:xfrm flipH="1">
              <a:off x="7070045"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5" name="Google Shape;2125;p34"/>
            <p:cNvSpPr/>
            <p:nvPr/>
          </p:nvSpPr>
          <p:spPr>
            <a:xfrm flipH="1">
              <a:off x="7648267"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6" name="Google Shape;2126;p34"/>
            <p:cNvSpPr/>
            <p:nvPr/>
          </p:nvSpPr>
          <p:spPr>
            <a:xfrm flipH="1">
              <a:off x="7070026"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7" name="Google Shape;2127;p34"/>
            <p:cNvSpPr/>
            <p:nvPr/>
          </p:nvSpPr>
          <p:spPr>
            <a:xfrm flipH="1">
              <a:off x="8585125"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8" name="Google Shape;2128;p34"/>
            <p:cNvSpPr/>
            <p:nvPr/>
          </p:nvSpPr>
          <p:spPr>
            <a:xfrm flipH="1">
              <a:off x="2498585"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9" name="Google Shape;2129;p34"/>
            <p:cNvSpPr/>
            <p:nvPr/>
          </p:nvSpPr>
          <p:spPr>
            <a:xfrm flipH="1">
              <a:off x="8362596" y="3695308"/>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0" name="Google Shape;2130;p34"/>
            <p:cNvSpPr/>
            <p:nvPr/>
          </p:nvSpPr>
          <p:spPr>
            <a:xfrm flipH="1">
              <a:off x="8973847"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1" name="Google Shape;2131;p34"/>
            <p:cNvSpPr/>
            <p:nvPr/>
          </p:nvSpPr>
          <p:spPr>
            <a:xfrm flipH="1">
              <a:off x="8865013"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2" name="Google Shape;2132;p34"/>
            <p:cNvSpPr/>
            <p:nvPr/>
          </p:nvSpPr>
          <p:spPr>
            <a:xfrm flipH="1">
              <a:off x="1000993"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3" name="Google Shape;2133;p34"/>
            <p:cNvSpPr/>
            <p:nvPr/>
          </p:nvSpPr>
          <p:spPr>
            <a:xfrm flipH="1">
              <a:off x="1608917" y="4244478"/>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4" name="Google Shape;2134;p34"/>
            <p:cNvSpPr/>
            <p:nvPr/>
          </p:nvSpPr>
          <p:spPr>
            <a:xfrm flipH="1">
              <a:off x="8578792" y="4284711"/>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5" name="Google Shape;2135;p34"/>
            <p:cNvSpPr/>
            <p:nvPr/>
          </p:nvSpPr>
          <p:spPr>
            <a:xfrm flipH="1">
              <a:off x="6398526"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6" name="Google Shape;2136;p34"/>
            <p:cNvSpPr/>
            <p:nvPr/>
          </p:nvSpPr>
          <p:spPr>
            <a:xfrm flipH="1">
              <a:off x="7361602"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7" name="Google Shape;2137;p34"/>
            <p:cNvSpPr/>
            <p:nvPr/>
          </p:nvSpPr>
          <p:spPr>
            <a:xfrm flipH="1">
              <a:off x="981553" y="4599416"/>
              <a:ext cx="170094" cy="170094"/>
            </a:xfrm>
            <a:custGeom>
              <a:avLst/>
              <a:gdLst/>
              <a:ahLst/>
              <a:cxnLst/>
              <a:rect l="l" t="t" r="r" b="b"/>
              <a:pathLst>
                <a:path w="5320" h="5320" extrusionOk="0">
                  <a:moveTo>
                    <a:pt x="2675" y="1"/>
                  </a:moveTo>
                  <a:cubicBezTo>
                    <a:pt x="1186" y="1"/>
                    <a:pt x="0" y="1156"/>
                    <a:pt x="0" y="2645"/>
                  </a:cubicBezTo>
                  <a:cubicBezTo>
                    <a:pt x="0" y="4134"/>
                    <a:pt x="1186" y="5320"/>
                    <a:pt x="2675" y="5320"/>
                  </a:cubicBezTo>
                  <a:cubicBezTo>
                    <a:pt x="4134" y="5320"/>
                    <a:pt x="5320" y="4134"/>
                    <a:pt x="5320" y="2645"/>
                  </a:cubicBezTo>
                  <a:cubicBezTo>
                    <a:pt x="5320" y="1156"/>
                    <a:pt x="410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8" name="Google Shape;2138;p34"/>
            <p:cNvSpPr/>
            <p:nvPr/>
          </p:nvSpPr>
          <p:spPr>
            <a:xfrm flipH="1">
              <a:off x="1111571" y="3546629"/>
              <a:ext cx="170126" cy="170094"/>
            </a:xfrm>
            <a:custGeom>
              <a:avLst/>
              <a:gdLst/>
              <a:ahLst/>
              <a:cxnLst/>
              <a:rect l="l" t="t" r="r" b="b"/>
              <a:pathLst>
                <a:path w="5321" h="5320" extrusionOk="0">
                  <a:moveTo>
                    <a:pt x="2645" y="0"/>
                  </a:moveTo>
                  <a:cubicBezTo>
                    <a:pt x="1156" y="0"/>
                    <a:pt x="1" y="1155"/>
                    <a:pt x="1" y="2645"/>
                  </a:cubicBezTo>
                  <a:cubicBezTo>
                    <a:pt x="1" y="4134"/>
                    <a:pt x="1156" y="5320"/>
                    <a:pt x="2645" y="5320"/>
                  </a:cubicBezTo>
                  <a:cubicBezTo>
                    <a:pt x="4135" y="5320"/>
                    <a:pt x="5320" y="4134"/>
                    <a:pt x="5320" y="2645"/>
                  </a:cubicBezTo>
                  <a:cubicBezTo>
                    <a:pt x="5320" y="121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9" name="Google Shape;2139;p34"/>
            <p:cNvSpPr/>
            <p:nvPr/>
          </p:nvSpPr>
          <p:spPr>
            <a:xfrm flipH="1">
              <a:off x="1712381"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0" name="Google Shape;2140;p34"/>
            <p:cNvSpPr/>
            <p:nvPr/>
          </p:nvSpPr>
          <p:spPr>
            <a:xfrm flipH="1">
              <a:off x="8071621" y="4284684"/>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1" name="Google Shape;2141;p34"/>
            <p:cNvSpPr/>
            <p:nvPr/>
          </p:nvSpPr>
          <p:spPr>
            <a:xfrm flipH="1">
              <a:off x="6886363"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2" name="Google Shape;2142;p34"/>
            <p:cNvSpPr/>
            <p:nvPr/>
          </p:nvSpPr>
          <p:spPr>
            <a:xfrm flipH="1">
              <a:off x="468427"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3" name="Google Shape;2143;p34"/>
            <p:cNvSpPr/>
            <p:nvPr/>
          </p:nvSpPr>
          <p:spPr>
            <a:xfrm flipH="1">
              <a:off x="8527799"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4" name="Google Shape;2144;p34"/>
            <p:cNvSpPr/>
            <p:nvPr/>
          </p:nvSpPr>
          <p:spPr>
            <a:xfrm flipH="1">
              <a:off x="1555907" y="2393939"/>
              <a:ext cx="87477" cy="87509"/>
            </a:xfrm>
            <a:custGeom>
              <a:avLst/>
              <a:gdLst/>
              <a:ahLst/>
              <a:cxnLst/>
              <a:rect l="l" t="t" r="r" b="b"/>
              <a:pathLst>
                <a:path w="2736" h="2737" extrusionOk="0">
                  <a:moveTo>
                    <a:pt x="1368" y="1"/>
                  </a:moveTo>
                  <a:cubicBezTo>
                    <a:pt x="608" y="1"/>
                    <a:pt x="0" y="609"/>
                    <a:pt x="0" y="1369"/>
                  </a:cubicBezTo>
                  <a:cubicBezTo>
                    <a:pt x="0" y="2128"/>
                    <a:pt x="608" y="2736"/>
                    <a:pt x="1368" y="2736"/>
                  </a:cubicBezTo>
                  <a:cubicBezTo>
                    <a:pt x="2128" y="2736"/>
                    <a:pt x="2736" y="2128"/>
                    <a:pt x="2736" y="1369"/>
                  </a:cubicBezTo>
                  <a:cubicBezTo>
                    <a:pt x="2736" y="60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5" name="Google Shape;2145;p34"/>
            <p:cNvSpPr/>
            <p:nvPr/>
          </p:nvSpPr>
          <p:spPr>
            <a:xfrm flipH="1">
              <a:off x="7798671"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6" name="Google Shape;2146;p34"/>
            <p:cNvSpPr/>
            <p:nvPr/>
          </p:nvSpPr>
          <p:spPr>
            <a:xfrm flipH="1">
              <a:off x="7682036"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7" name="Google Shape;2147;p34"/>
            <p:cNvSpPr/>
            <p:nvPr/>
          </p:nvSpPr>
          <p:spPr>
            <a:xfrm flipH="1">
              <a:off x="2032106"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8" name="Google Shape;2148;p34"/>
            <p:cNvSpPr/>
            <p:nvPr/>
          </p:nvSpPr>
          <p:spPr>
            <a:xfrm flipH="1">
              <a:off x="947535" y="3232993"/>
              <a:ext cx="94287" cy="88468"/>
            </a:xfrm>
            <a:custGeom>
              <a:avLst/>
              <a:gdLst/>
              <a:ahLst/>
              <a:cxnLst/>
              <a:rect l="l" t="t" r="r" b="b"/>
              <a:pathLst>
                <a:path w="2949" h="2767" extrusionOk="0">
                  <a:moveTo>
                    <a:pt x="1470" y="1"/>
                  </a:moveTo>
                  <a:cubicBezTo>
                    <a:pt x="804" y="1"/>
                    <a:pt x="228" y="463"/>
                    <a:pt x="91" y="1144"/>
                  </a:cubicBezTo>
                  <a:cubicBezTo>
                    <a:pt x="0" y="1904"/>
                    <a:pt x="486" y="2603"/>
                    <a:pt x="1246" y="2755"/>
                  </a:cubicBezTo>
                  <a:cubicBezTo>
                    <a:pt x="1308" y="2763"/>
                    <a:pt x="1368" y="2766"/>
                    <a:pt x="1428" y="2766"/>
                  </a:cubicBezTo>
                  <a:cubicBezTo>
                    <a:pt x="2111" y="2766"/>
                    <a:pt x="2687" y="2299"/>
                    <a:pt x="2827" y="1600"/>
                  </a:cubicBezTo>
                  <a:cubicBezTo>
                    <a:pt x="2948" y="840"/>
                    <a:pt x="2462" y="172"/>
                    <a:pt x="1702" y="20"/>
                  </a:cubicBezTo>
                  <a:cubicBezTo>
                    <a:pt x="1624" y="7"/>
                    <a:pt x="1546" y="1"/>
                    <a:pt x="14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9" name="Google Shape;2149;p34"/>
            <p:cNvSpPr/>
            <p:nvPr/>
          </p:nvSpPr>
          <p:spPr>
            <a:xfrm flipH="1">
              <a:off x="311953"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0" name="Google Shape;2150;p34"/>
            <p:cNvSpPr/>
            <p:nvPr/>
          </p:nvSpPr>
          <p:spPr>
            <a:xfrm flipH="1">
              <a:off x="2690995"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1" name="Google Shape;2151;p34"/>
            <p:cNvSpPr/>
            <p:nvPr/>
          </p:nvSpPr>
          <p:spPr>
            <a:xfrm flipH="1">
              <a:off x="8299419"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2" name="Google Shape;2152;p34"/>
            <p:cNvSpPr/>
            <p:nvPr/>
          </p:nvSpPr>
          <p:spPr>
            <a:xfrm flipH="1">
              <a:off x="8918007" y="3941077"/>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3" name="Google Shape;2153;p34"/>
            <p:cNvSpPr/>
            <p:nvPr/>
          </p:nvSpPr>
          <p:spPr>
            <a:xfrm flipH="1">
              <a:off x="821211"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4" name="Google Shape;2154;p34"/>
            <p:cNvSpPr/>
            <p:nvPr/>
          </p:nvSpPr>
          <p:spPr>
            <a:xfrm flipH="1">
              <a:off x="7492605" y="25023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5" name="Google Shape;2155;p34"/>
            <p:cNvSpPr/>
            <p:nvPr/>
          </p:nvSpPr>
          <p:spPr>
            <a:xfrm flipH="1">
              <a:off x="-2"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6" name="Google Shape;2156;p34"/>
            <p:cNvSpPr/>
            <p:nvPr/>
          </p:nvSpPr>
          <p:spPr>
            <a:xfrm flipH="1">
              <a:off x="92327" y="4566270"/>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7" name="Google Shape;2157;p34"/>
            <p:cNvSpPr/>
            <p:nvPr/>
          </p:nvSpPr>
          <p:spPr>
            <a:xfrm flipH="1">
              <a:off x="1897509" y="1976957"/>
              <a:ext cx="364455" cy="330947"/>
            </a:xfrm>
            <a:custGeom>
              <a:avLst/>
              <a:gdLst/>
              <a:ahLst/>
              <a:cxnLst/>
              <a:rect l="l" t="t" r="r" b="b"/>
              <a:pathLst>
                <a:path w="11399" h="10351" extrusionOk="0">
                  <a:moveTo>
                    <a:pt x="6019" y="3215"/>
                  </a:moveTo>
                  <a:lnTo>
                    <a:pt x="6231" y="4005"/>
                  </a:lnTo>
                  <a:lnTo>
                    <a:pt x="5867" y="4492"/>
                  </a:lnTo>
                  <a:lnTo>
                    <a:pt x="5624" y="3945"/>
                  </a:lnTo>
                  <a:lnTo>
                    <a:pt x="6019" y="3215"/>
                  </a:lnTo>
                  <a:close/>
                  <a:moveTo>
                    <a:pt x="4347" y="4005"/>
                  </a:moveTo>
                  <a:lnTo>
                    <a:pt x="4955" y="4157"/>
                  </a:lnTo>
                  <a:lnTo>
                    <a:pt x="5168" y="4735"/>
                  </a:lnTo>
                  <a:lnTo>
                    <a:pt x="4864" y="4704"/>
                  </a:lnTo>
                  <a:lnTo>
                    <a:pt x="4347" y="4005"/>
                  </a:lnTo>
                  <a:close/>
                  <a:moveTo>
                    <a:pt x="7417" y="4431"/>
                  </a:moveTo>
                  <a:lnTo>
                    <a:pt x="6687" y="4978"/>
                  </a:lnTo>
                  <a:lnTo>
                    <a:pt x="6383" y="4917"/>
                  </a:lnTo>
                  <a:lnTo>
                    <a:pt x="6779" y="4431"/>
                  </a:lnTo>
                  <a:close/>
                  <a:moveTo>
                    <a:pt x="4803" y="5434"/>
                  </a:moveTo>
                  <a:lnTo>
                    <a:pt x="5076" y="5464"/>
                  </a:lnTo>
                  <a:lnTo>
                    <a:pt x="4712" y="5951"/>
                  </a:lnTo>
                  <a:lnTo>
                    <a:pt x="4073" y="5951"/>
                  </a:lnTo>
                  <a:lnTo>
                    <a:pt x="4803" y="5434"/>
                  </a:lnTo>
                  <a:close/>
                  <a:moveTo>
                    <a:pt x="6262" y="5647"/>
                  </a:moveTo>
                  <a:lnTo>
                    <a:pt x="6566" y="5677"/>
                  </a:lnTo>
                  <a:lnTo>
                    <a:pt x="7113" y="6376"/>
                  </a:lnTo>
                  <a:lnTo>
                    <a:pt x="6505" y="6224"/>
                  </a:lnTo>
                  <a:lnTo>
                    <a:pt x="6262" y="5647"/>
                  </a:lnTo>
                  <a:close/>
                  <a:moveTo>
                    <a:pt x="5593" y="5920"/>
                  </a:moveTo>
                  <a:lnTo>
                    <a:pt x="5806" y="6498"/>
                  </a:lnTo>
                  <a:lnTo>
                    <a:pt x="5441" y="7197"/>
                  </a:lnTo>
                  <a:lnTo>
                    <a:pt x="5198" y="6407"/>
                  </a:lnTo>
                  <a:lnTo>
                    <a:pt x="5593" y="5920"/>
                  </a:lnTo>
                  <a:close/>
                  <a:moveTo>
                    <a:pt x="3722" y="1"/>
                  </a:moveTo>
                  <a:cubicBezTo>
                    <a:pt x="3678" y="1"/>
                    <a:pt x="3633" y="8"/>
                    <a:pt x="3587" y="24"/>
                  </a:cubicBezTo>
                  <a:cubicBezTo>
                    <a:pt x="3374" y="115"/>
                    <a:pt x="3313" y="297"/>
                    <a:pt x="3374" y="479"/>
                  </a:cubicBezTo>
                  <a:lnTo>
                    <a:pt x="3891" y="1665"/>
                  </a:lnTo>
                  <a:lnTo>
                    <a:pt x="3283" y="1391"/>
                  </a:lnTo>
                  <a:cubicBezTo>
                    <a:pt x="3230" y="1376"/>
                    <a:pt x="3179" y="1369"/>
                    <a:pt x="3130" y="1369"/>
                  </a:cubicBezTo>
                  <a:cubicBezTo>
                    <a:pt x="2985" y="1369"/>
                    <a:pt x="2865" y="1437"/>
                    <a:pt x="2797" y="1574"/>
                  </a:cubicBezTo>
                  <a:cubicBezTo>
                    <a:pt x="2736" y="1786"/>
                    <a:pt x="2797" y="1969"/>
                    <a:pt x="3010" y="2030"/>
                  </a:cubicBezTo>
                  <a:lnTo>
                    <a:pt x="4256" y="2577"/>
                  </a:lnTo>
                  <a:lnTo>
                    <a:pt x="4590" y="3397"/>
                  </a:lnTo>
                  <a:lnTo>
                    <a:pt x="3526" y="3093"/>
                  </a:lnTo>
                  <a:cubicBezTo>
                    <a:pt x="3492" y="3087"/>
                    <a:pt x="3458" y="3083"/>
                    <a:pt x="3425" y="3083"/>
                  </a:cubicBezTo>
                  <a:cubicBezTo>
                    <a:pt x="3311" y="3083"/>
                    <a:pt x="3209" y="3128"/>
                    <a:pt x="3162" y="3245"/>
                  </a:cubicBezTo>
                  <a:cubicBezTo>
                    <a:pt x="3070" y="3367"/>
                    <a:pt x="3070" y="3549"/>
                    <a:pt x="3162" y="3671"/>
                  </a:cubicBezTo>
                  <a:lnTo>
                    <a:pt x="3861" y="4613"/>
                  </a:lnTo>
                  <a:lnTo>
                    <a:pt x="2736" y="4461"/>
                  </a:lnTo>
                  <a:lnTo>
                    <a:pt x="1885" y="3367"/>
                  </a:lnTo>
                  <a:cubicBezTo>
                    <a:pt x="1832" y="3278"/>
                    <a:pt x="1727" y="3231"/>
                    <a:pt x="1619" y="3231"/>
                  </a:cubicBezTo>
                  <a:cubicBezTo>
                    <a:pt x="1541" y="3231"/>
                    <a:pt x="1462" y="3255"/>
                    <a:pt x="1399" y="3306"/>
                  </a:cubicBezTo>
                  <a:cubicBezTo>
                    <a:pt x="1247" y="3397"/>
                    <a:pt x="1216" y="3641"/>
                    <a:pt x="1338" y="3793"/>
                  </a:cubicBezTo>
                  <a:lnTo>
                    <a:pt x="1703" y="4309"/>
                  </a:lnTo>
                  <a:lnTo>
                    <a:pt x="456" y="4127"/>
                  </a:lnTo>
                  <a:cubicBezTo>
                    <a:pt x="441" y="4124"/>
                    <a:pt x="425" y="4123"/>
                    <a:pt x="408" y="4123"/>
                  </a:cubicBezTo>
                  <a:cubicBezTo>
                    <a:pt x="238" y="4123"/>
                    <a:pt x="59" y="4264"/>
                    <a:pt x="31" y="4431"/>
                  </a:cubicBezTo>
                  <a:cubicBezTo>
                    <a:pt x="0" y="4613"/>
                    <a:pt x="152" y="4826"/>
                    <a:pt x="335" y="4856"/>
                  </a:cubicBezTo>
                  <a:lnTo>
                    <a:pt x="1581" y="5039"/>
                  </a:lnTo>
                  <a:lnTo>
                    <a:pt x="1064" y="5434"/>
                  </a:lnTo>
                  <a:cubicBezTo>
                    <a:pt x="912" y="5525"/>
                    <a:pt x="882" y="5768"/>
                    <a:pt x="973" y="5920"/>
                  </a:cubicBezTo>
                  <a:cubicBezTo>
                    <a:pt x="1059" y="5985"/>
                    <a:pt x="1160" y="6049"/>
                    <a:pt x="1266" y="6049"/>
                  </a:cubicBezTo>
                  <a:cubicBezTo>
                    <a:pt x="1310" y="6049"/>
                    <a:pt x="1354" y="6038"/>
                    <a:pt x="1399" y="6011"/>
                  </a:cubicBezTo>
                  <a:cubicBezTo>
                    <a:pt x="1429" y="6011"/>
                    <a:pt x="1429" y="5981"/>
                    <a:pt x="1490" y="5981"/>
                  </a:cubicBezTo>
                  <a:lnTo>
                    <a:pt x="2584" y="5160"/>
                  </a:lnTo>
                  <a:lnTo>
                    <a:pt x="3709" y="5312"/>
                  </a:lnTo>
                  <a:lnTo>
                    <a:pt x="2766" y="6042"/>
                  </a:lnTo>
                  <a:cubicBezTo>
                    <a:pt x="2645" y="6103"/>
                    <a:pt x="2584" y="6285"/>
                    <a:pt x="2645" y="6407"/>
                  </a:cubicBezTo>
                  <a:cubicBezTo>
                    <a:pt x="2706" y="6559"/>
                    <a:pt x="2858" y="6650"/>
                    <a:pt x="3010" y="6650"/>
                  </a:cubicBezTo>
                  <a:lnTo>
                    <a:pt x="4104" y="6650"/>
                  </a:lnTo>
                  <a:lnTo>
                    <a:pt x="3526" y="7349"/>
                  </a:lnTo>
                  <a:lnTo>
                    <a:pt x="2158" y="7501"/>
                  </a:lnTo>
                  <a:cubicBezTo>
                    <a:pt x="1976" y="7562"/>
                    <a:pt x="1824" y="7714"/>
                    <a:pt x="1854" y="7896"/>
                  </a:cubicBezTo>
                  <a:cubicBezTo>
                    <a:pt x="1882" y="8063"/>
                    <a:pt x="2011" y="8204"/>
                    <a:pt x="2196" y="8204"/>
                  </a:cubicBezTo>
                  <a:cubicBezTo>
                    <a:pt x="2213" y="8204"/>
                    <a:pt x="2231" y="8203"/>
                    <a:pt x="2250" y="8200"/>
                  </a:cubicBezTo>
                  <a:lnTo>
                    <a:pt x="2888" y="8109"/>
                  </a:lnTo>
                  <a:lnTo>
                    <a:pt x="2098" y="9142"/>
                  </a:lnTo>
                  <a:cubicBezTo>
                    <a:pt x="1976" y="9294"/>
                    <a:pt x="2006" y="9537"/>
                    <a:pt x="2158" y="9629"/>
                  </a:cubicBezTo>
                  <a:cubicBezTo>
                    <a:pt x="2237" y="9687"/>
                    <a:pt x="2315" y="9721"/>
                    <a:pt x="2386" y="9721"/>
                  </a:cubicBezTo>
                  <a:cubicBezTo>
                    <a:pt x="2424" y="9721"/>
                    <a:pt x="2460" y="9711"/>
                    <a:pt x="2493" y="9689"/>
                  </a:cubicBezTo>
                  <a:cubicBezTo>
                    <a:pt x="2554" y="9629"/>
                    <a:pt x="2614" y="9598"/>
                    <a:pt x="2645" y="9568"/>
                  </a:cubicBezTo>
                  <a:lnTo>
                    <a:pt x="3465" y="8534"/>
                  </a:lnTo>
                  <a:lnTo>
                    <a:pt x="3526" y="9173"/>
                  </a:lnTo>
                  <a:cubicBezTo>
                    <a:pt x="3552" y="9353"/>
                    <a:pt x="3666" y="9490"/>
                    <a:pt x="3829" y="9490"/>
                  </a:cubicBezTo>
                  <a:cubicBezTo>
                    <a:pt x="3859" y="9490"/>
                    <a:pt x="3889" y="9486"/>
                    <a:pt x="3921" y="9477"/>
                  </a:cubicBezTo>
                  <a:cubicBezTo>
                    <a:pt x="3952" y="9477"/>
                    <a:pt x="3982" y="9477"/>
                    <a:pt x="3982" y="9446"/>
                  </a:cubicBezTo>
                  <a:cubicBezTo>
                    <a:pt x="4134" y="9385"/>
                    <a:pt x="4225" y="9233"/>
                    <a:pt x="4225" y="9081"/>
                  </a:cubicBezTo>
                  <a:lnTo>
                    <a:pt x="4073" y="7714"/>
                  </a:lnTo>
                  <a:lnTo>
                    <a:pt x="4651" y="6984"/>
                  </a:lnTo>
                  <a:lnTo>
                    <a:pt x="4924" y="8048"/>
                  </a:lnTo>
                  <a:cubicBezTo>
                    <a:pt x="4985" y="8200"/>
                    <a:pt x="5076" y="8261"/>
                    <a:pt x="5228" y="8322"/>
                  </a:cubicBezTo>
                  <a:cubicBezTo>
                    <a:pt x="5249" y="8326"/>
                    <a:pt x="5269" y="8327"/>
                    <a:pt x="5288" y="8327"/>
                  </a:cubicBezTo>
                  <a:cubicBezTo>
                    <a:pt x="5412" y="8327"/>
                    <a:pt x="5514" y="8248"/>
                    <a:pt x="5593" y="8170"/>
                  </a:cubicBezTo>
                  <a:lnTo>
                    <a:pt x="6140" y="7197"/>
                  </a:lnTo>
                  <a:lnTo>
                    <a:pt x="6505" y="8048"/>
                  </a:lnTo>
                  <a:lnTo>
                    <a:pt x="5958" y="9294"/>
                  </a:lnTo>
                  <a:cubicBezTo>
                    <a:pt x="5897" y="9477"/>
                    <a:pt x="5958" y="9689"/>
                    <a:pt x="6140" y="9750"/>
                  </a:cubicBezTo>
                  <a:cubicBezTo>
                    <a:pt x="6197" y="9775"/>
                    <a:pt x="6252" y="9786"/>
                    <a:pt x="6303" y="9786"/>
                  </a:cubicBezTo>
                  <a:cubicBezTo>
                    <a:pt x="6442" y="9786"/>
                    <a:pt x="6552" y="9701"/>
                    <a:pt x="6596" y="9568"/>
                  </a:cubicBezTo>
                  <a:lnTo>
                    <a:pt x="6870" y="8960"/>
                  </a:lnTo>
                  <a:lnTo>
                    <a:pt x="7356" y="10145"/>
                  </a:lnTo>
                  <a:cubicBezTo>
                    <a:pt x="7425" y="10282"/>
                    <a:pt x="7544" y="10350"/>
                    <a:pt x="7690" y="10350"/>
                  </a:cubicBezTo>
                  <a:cubicBezTo>
                    <a:pt x="7738" y="10350"/>
                    <a:pt x="7789" y="10343"/>
                    <a:pt x="7842" y="10328"/>
                  </a:cubicBezTo>
                  <a:cubicBezTo>
                    <a:pt x="8025" y="10236"/>
                    <a:pt x="8086" y="10054"/>
                    <a:pt x="8025" y="9872"/>
                  </a:cubicBezTo>
                  <a:lnTo>
                    <a:pt x="7538" y="8686"/>
                  </a:lnTo>
                  <a:lnTo>
                    <a:pt x="8146" y="8960"/>
                  </a:lnTo>
                  <a:cubicBezTo>
                    <a:pt x="8177" y="8975"/>
                    <a:pt x="8222" y="8983"/>
                    <a:pt x="8268" y="8983"/>
                  </a:cubicBezTo>
                  <a:cubicBezTo>
                    <a:pt x="8314" y="8983"/>
                    <a:pt x="8359" y="8975"/>
                    <a:pt x="8390" y="8960"/>
                  </a:cubicBezTo>
                  <a:cubicBezTo>
                    <a:pt x="8481" y="8929"/>
                    <a:pt x="8542" y="8838"/>
                    <a:pt x="8602" y="8777"/>
                  </a:cubicBezTo>
                  <a:cubicBezTo>
                    <a:pt x="8663" y="8565"/>
                    <a:pt x="8602" y="8382"/>
                    <a:pt x="8390" y="8322"/>
                  </a:cubicBezTo>
                  <a:lnTo>
                    <a:pt x="7143" y="7774"/>
                  </a:lnTo>
                  <a:lnTo>
                    <a:pt x="6809" y="6954"/>
                  </a:lnTo>
                  <a:lnTo>
                    <a:pt x="7873" y="7227"/>
                  </a:lnTo>
                  <a:cubicBezTo>
                    <a:pt x="7893" y="7248"/>
                    <a:pt x="7917" y="7254"/>
                    <a:pt x="7942" y="7254"/>
                  </a:cubicBezTo>
                  <a:cubicBezTo>
                    <a:pt x="7991" y="7254"/>
                    <a:pt x="8045" y="7227"/>
                    <a:pt x="8086" y="7227"/>
                  </a:cubicBezTo>
                  <a:cubicBezTo>
                    <a:pt x="8177" y="7197"/>
                    <a:pt x="8207" y="7166"/>
                    <a:pt x="8238" y="7136"/>
                  </a:cubicBezTo>
                  <a:cubicBezTo>
                    <a:pt x="8329" y="7014"/>
                    <a:pt x="8329" y="6832"/>
                    <a:pt x="8238" y="6711"/>
                  </a:cubicBezTo>
                  <a:lnTo>
                    <a:pt x="7538" y="5768"/>
                  </a:lnTo>
                  <a:lnTo>
                    <a:pt x="8663" y="5920"/>
                  </a:lnTo>
                  <a:lnTo>
                    <a:pt x="9514" y="7014"/>
                  </a:lnTo>
                  <a:cubicBezTo>
                    <a:pt x="9581" y="7104"/>
                    <a:pt x="9680" y="7160"/>
                    <a:pt x="9788" y="7160"/>
                  </a:cubicBezTo>
                  <a:cubicBezTo>
                    <a:pt x="9828" y="7160"/>
                    <a:pt x="9869" y="7152"/>
                    <a:pt x="9909" y="7136"/>
                  </a:cubicBezTo>
                  <a:cubicBezTo>
                    <a:pt x="9970" y="7136"/>
                    <a:pt x="9970" y="7106"/>
                    <a:pt x="10001" y="7106"/>
                  </a:cubicBezTo>
                  <a:cubicBezTo>
                    <a:pt x="10153" y="6984"/>
                    <a:pt x="10183" y="6741"/>
                    <a:pt x="10061" y="6589"/>
                  </a:cubicBezTo>
                  <a:lnTo>
                    <a:pt x="9697" y="6072"/>
                  </a:lnTo>
                  <a:lnTo>
                    <a:pt x="9697" y="6072"/>
                  </a:lnTo>
                  <a:lnTo>
                    <a:pt x="10943" y="6255"/>
                  </a:lnTo>
                  <a:cubicBezTo>
                    <a:pt x="11034" y="6255"/>
                    <a:pt x="11064" y="6255"/>
                    <a:pt x="11125" y="6224"/>
                  </a:cubicBezTo>
                  <a:cubicBezTo>
                    <a:pt x="11247" y="6194"/>
                    <a:pt x="11338" y="6072"/>
                    <a:pt x="11368" y="5951"/>
                  </a:cubicBezTo>
                  <a:cubicBezTo>
                    <a:pt x="11399" y="5799"/>
                    <a:pt x="11277" y="5616"/>
                    <a:pt x="11095" y="5586"/>
                  </a:cubicBezTo>
                  <a:lnTo>
                    <a:pt x="9849" y="5373"/>
                  </a:lnTo>
                  <a:lnTo>
                    <a:pt x="10365" y="5008"/>
                  </a:lnTo>
                  <a:cubicBezTo>
                    <a:pt x="10517" y="4887"/>
                    <a:pt x="10578" y="4674"/>
                    <a:pt x="10456" y="4522"/>
                  </a:cubicBezTo>
                  <a:cubicBezTo>
                    <a:pt x="10380" y="4426"/>
                    <a:pt x="10266" y="4366"/>
                    <a:pt x="10155" y="4366"/>
                  </a:cubicBezTo>
                  <a:cubicBezTo>
                    <a:pt x="10090" y="4366"/>
                    <a:pt x="10026" y="4386"/>
                    <a:pt x="9970" y="4431"/>
                  </a:cubicBezTo>
                  <a:lnTo>
                    <a:pt x="8815" y="5282"/>
                  </a:lnTo>
                  <a:lnTo>
                    <a:pt x="7690" y="5130"/>
                  </a:lnTo>
                  <a:lnTo>
                    <a:pt x="8633" y="4400"/>
                  </a:lnTo>
                  <a:cubicBezTo>
                    <a:pt x="8724" y="4309"/>
                    <a:pt x="8815" y="4127"/>
                    <a:pt x="8724" y="4005"/>
                  </a:cubicBezTo>
                  <a:cubicBezTo>
                    <a:pt x="8663" y="3914"/>
                    <a:pt x="8542" y="3793"/>
                    <a:pt x="8390" y="3793"/>
                  </a:cubicBezTo>
                  <a:lnTo>
                    <a:pt x="7295" y="3793"/>
                  </a:lnTo>
                  <a:lnTo>
                    <a:pt x="7873" y="3063"/>
                  </a:lnTo>
                  <a:lnTo>
                    <a:pt x="9241" y="2911"/>
                  </a:lnTo>
                  <a:cubicBezTo>
                    <a:pt x="9271" y="2911"/>
                    <a:pt x="9301" y="2911"/>
                    <a:pt x="9301" y="2881"/>
                  </a:cubicBezTo>
                  <a:cubicBezTo>
                    <a:pt x="9453" y="2790"/>
                    <a:pt x="9545" y="2638"/>
                    <a:pt x="9545" y="2486"/>
                  </a:cubicBezTo>
                  <a:cubicBezTo>
                    <a:pt x="9517" y="2319"/>
                    <a:pt x="9388" y="2178"/>
                    <a:pt x="9203" y="2178"/>
                  </a:cubicBezTo>
                  <a:cubicBezTo>
                    <a:pt x="9186" y="2178"/>
                    <a:pt x="9168" y="2179"/>
                    <a:pt x="9149" y="2182"/>
                  </a:cubicBezTo>
                  <a:lnTo>
                    <a:pt x="8511" y="2273"/>
                  </a:lnTo>
                  <a:lnTo>
                    <a:pt x="8511" y="2273"/>
                  </a:lnTo>
                  <a:lnTo>
                    <a:pt x="9301" y="1239"/>
                  </a:lnTo>
                  <a:cubicBezTo>
                    <a:pt x="9423" y="1087"/>
                    <a:pt x="9393" y="875"/>
                    <a:pt x="9241" y="753"/>
                  </a:cubicBezTo>
                  <a:cubicBezTo>
                    <a:pt x="9177" y="702"/>
                    <a:pt x="9098" y="678"/>
                    <a:pt x="9020" y="678"/>
                  </a:cubicBezTo>
                  <a:cubicBezTo>
                    <a:pt x="8912" y="678"/>
                    <a:pt x="8807" y="725"/>
                    <a:pt x="8754" y="814"/>
                  </a:cubicBezTo>
                  <a:lnTo>
                    <a:pt x="7934" y="1847"/>
                  </a:lnTo>
                  <a:lnTo>
                    <a:pt x="7873" y="1209"/>
                  </a:lnTo>
                  <a:cubicBezTo>
                    <a:pt x="7845" y="1042"/>
                    <a:pt x="7716" y="901"/>
                    <a:pt x="7531" y="901"/>
                  </a:cubicBezTo>
                  <a:cubicBezTo>
                    <a:pt x="7514" y="901"/>
                    <a:pt x="7496" y="902"/>
                    <a:pt x="7478" y="905"/>
                  </a:cubicBezTo>
                  <a:cubicBezTo>
                    <a:pt x="7295" y="935"/>
                    <a:pt x="7143" y="1087"/>
                    <a:pt x="7174" y="1270"/>
                  </a:cubicBezTo>
                  <a:lnTo>
                    <a:pt x="7326" y="2638"/>
                  </a:lnTo>
                  <a:lnTo>
                    <a:pt x="6779" y="3367"/>
                  </a:lnTo>
                  <a:lnTo>
                    <a:pt x="6475" y="2303"/>
                  </a:lnTo>
                  <a:cubicBezTo>
                    <a:pt x="6414" y="2151"/>
                    <a:pt x="6323" y="2090"/>
                    <a:pt x="6171" y="2030"/>
                  </a:cubicBezTo>
                  <a:cubicBezTo>
                    <a:pt x="6150" y="2026"/>
                    <a:pt x="6131" y="2024"/>
                    <a:pt x="6111" y="2024"/>
                  </a:cubicBezTo>
                  <a:cubicBezTo>
                    <a:pt x="5987" y="2024"/>
                    <a:pt x="5885" y="2103"/>
                    <a:pt x="5806" y="2182"/>
                  </a:cubicBezTo>
                  <a:lnTo>
                    <a:pt x="5259" y="3154"/>
                  </a:lnTo>
                  <a:lnTo>
                    <a:pt x="4894" y="2303"/>
                  </a:lnTo>
                  <a:lnTo>
                    <a:pt x="5441" y="1057"/>
                  </a:lnTo>
                  <a:cubicBezTo>
                    <a:pt x="5502" y="875"/>
                    <a:pt x="5441" y="662"/>
                    <a:pt x="5259" y="601"/>
                  </a:cubicBezTo>
                  <a:cubicBezTo>
                    <a:pt x="5202" y="577"/>
                    <a:pt x="5147" y="565"/>
                    <a:pt x="5096" y="565"/>
                  </a:cubicBezTo>
                  <a:cubicBezTo>
                    <a:pt x="4957" y="565"/>
                    <a:pt x="4847" y="650"/>
                    <a:pt x="4803" y="783"/>
                  </a:cubicBezTo>
                  <a:lnTo>
                    <a:pt x="4529" y="1391"/>
                  </a:lnTo>
                  <a:lnTo>
                    <a:pt x="4043" y="206"/>
                  </a:lnTo>
                  <a:cubicBezTo>
                    <a:pt x="3975" y="69"/>
                    <a:pt x="3855" y="1"/>
                    <a:pt x="3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8" name="Google Shape;2158;p34"/>
            <p:cNvSpPr/>
            <p:nvPr/>
          </p:nvSpPr>
          <p:spPr>
            <a:xfrm flipH="1">
              <a:off x="700200" y="3916868"/>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9" name="Google Shape;2159;p34"/>
            <p:cNvSpPr/>
            <p:nvPr/>
          </p:nvSpPr>
          <p:spPr>
            <a:xfrm flipH="1">
              <a:off x="657928" y="1143686"/>
              <a:ext cx="1114721" cy="1045149"/>
            </a:xfrm>
            <a:custGeom>
              <a:avLst/>
              <a:gdLst/>
              <a:ahLst/>
              <a:cxnLst/>
              <a:rect l="l" t="t" r="r" b="b"/>
              <a:pathLst>
                <a:path w="34865" h="32689" extrusionOk="0">
                  <a:moveTo>
                    <a:pt x="18238" y="10229"/>
                  </a:moveTo>
                  <a:lnTo>
                    <a:pt x="18907" y="12630"/>
                  </a:lnTo>
                  <a:lnTo>
                    <a:pt x="17721" y="14150"/>
                  </a:lnTo>
                  <a:lnTo>
                    <a:pt x="16992" y="12357"/>
                  </a:lnTo>
                  <a:lnTo>
                    <a:pt x="18238" y="10229"/>
                  </a:lnTo>
                  <a:close/>
                  <a:moveTo>
                    <a:pt x="13101" y="12691"/>
                  </a:moveTo>
                  <a:lnTo>
                    <a:pt x="14925" y="13177"/>
                  </a:lnTo>
                  <a:lnTo>
                    <a:pt x="15654" y="14971"/>
                  </a:lnTo>
                  <a:lnTo>
                    <a:pt x="14742" y="14849"/>
                  </a:lnTo>
                  <a:lnTo>
                    <a:pt x="13101" y="12691"/>
                  </a:lnTo>
                  <a:close/>
                  <a:moveTo>
                    <a:pt x="22554" y="14028"/>
                  </a:moveTo>
                  <a:lnTo>
                    <a:pt x="20366" y="15670"/>
                  </a:lnTo>
                  <a:lnTo>
                    <a:pt x="19454" y="15548"/>
                  </a:lnTo>
                  <a:lnTo>
                    <a:pt x="20639" y="14028"/>
                  </a:lnTo>
                  <a:close/>
                  <a:moveTo>
                    <a:pt x="14438" y="17038"/>
                  </a:moveTo>
                  <a:lnTo>
                    <a:pt x="15350" y="17129"/>
                  </a:lnTo>
                  <a:lnTo>
                    <a:pt x="14195" y="18649"/>
                  </a:lnTo>
                  <a:lnTo>
                    <a:pt x="12280" y="18649"/>
                  </a:lnTo>
                  <a:lnTo>
                    <a:pt x="14438" y="17038"/>
                  </a:lnTo>
                  <a:close/>
                  <a:moveTo>
                    <a:pt x="19150" y="17706"/>
                  </a:moveTo>
                  <a:lnTo>
                    <a:pt x="20062" y="17828"/>
                  </a:lnTo>
                  <a:lnTo>
                    <a:pt x="21703" y="19986"/>
                  </a:lnTo>
                  <a:lnTo>
                    <a:pt x="19879" y="19500"/>
                  </a:lnTo>
                  <a:lnTo>
                    <a:pt x="19150" y="17706"/>
                  </a:lnTo>
                  <a:close/>
                  <a:moveTo>
                    <a:pt x="17083" y="18557"/>
                  </a:moveTo>
                  <a:lnTo>
                    <a:pt x="17782" y="20320"/>
                  </a:lnTo>
                  <a:lnTo>
                    <a:pt x="16536" y="22448"/>
                  </a:lnTo>
                  <a:lnTo>
                    <a:pt x="15897" y="20077"/>
                  </a:lnTo>
                  <a:lnTo>
                    <a:pt x="17083" y="18557"/>
                  </a:lnTo>
                  <a:close/>
                  <a:moveTo>
                    <a:pt x="11291" y="1"/>
                  </a:moveTo>
                  <a:cubicBezTo>
                    <a:pt x="11153" y="1"/>
                    <a:pt x="11014" y="26"/>
                    <a:pt x="10882" y="77"/>
                  </a:cubicBezTo>
                  <a:cubicBezTo>
                    <a:pt x="10305" y="320"/>
                    <a:pt x="10031" y="958"/>
                    <a:pt x="10274" y="1536"/>
                  </a:cubicBezTo>
                  <a:lnTo>
                    <a:pt x="11733" y="5183"/>
                  </a:lnTo>
                  <a:lnTo>
                    <a:pt x="9879" y="4363"/>
                  </a:lnTo>
                  <a:cubicBezTo>
                    <a:pt x="9745" y="4313"/>
                    <a:pt x="9608" y="4290"/>
                    <a:pt x="9473" y="4290"/>
                  </a:cubicBezTo>
                  <a:cubicBezTo>
                    <a:pt x="9028" y="4290"/>
                    <a:pt x="8614" y="4543"/>
                    <a:pt x="8450" y="4940"/>
                  </a:cubicBezTo>
                  <a:cubicBezTo>
                    <a:pt x="8207" y="5518"/>
                    <a:pt x="8481" y="6156"/>
                    <a:pt x="8998" y="6399"/>
                  </a:cubicBezTo>
                  <a:lnTo>
                    <a:pt x="12888" y="8010"/>
                  </a:lnTo>
                  <a:lnTo>
                    <a:pt x="13952" y="10655"/>
                  </a:lnTo>
                  <a:lnTo>
                    <a:pt x="10639" y="9773"/>
                  </a:lnTo>
                  <a:cubicBezTo>
                    <a:pt x="10545" y="9748"/>
                    <a:pt x="10449" y="9736"/>
                    <a:pt x="10355" y="9736"/>
                  </a:cubicBezTo>
                  <a:cubicBezTo>
                    <a:pt x="9993" y="9736"/>
                    <a:pt x="9647" y="9915"/>
                    <a:pt x="9454" y="10229"/>
                  </a:cubicBezTo>
                  <a:cubicBezTo>
                    <a:pt x="9210" y="10594"/>
                    <a:pt x="9210" y="11141"/>
                    <a:pt x="9514" y="11506"/>
                  </a:cubicBezTo>
                  <a:lnTo>
                    <a:pt x="11733" y="14484"/>
                  </a:lnTo>
                  <a:lnTo>
                    <a:pt x="8298" y="13998"/>
                  </a:lnTo>
                  <a:lnTo>
                    <a:pt x="5745" y="10655"/>
                  </a:lnTo>
                  <a:cubicBezTo>
                    <a:pt x="5512" y="10350"/>
                    <a:pt x="5184" y="10204"/>
                    <a:pt x="4860" y="10204"/>
                  </a:cubicBezTo>
                  <a:cubicBezTo>
                    <a:pt x="4635" y="10204"/>
                    <a:pt x="4412" y="10274"/>
                    <a:pt x="4225" y="10411"/>
                  </a:cubicBezTo>
                  <a:cubicBezTo>
                    <a:pt x="3739" y="10807"/>
                    <a:pt x="3648" y="11475"/>
                    <a:pt x="3982" y="11931"/>
                  </a:cubicBezTo>
                  <a:lnTo>
                    <a:pt x="5198" y="13542"/>
                  </a:lnTo>
                  <a:lnTo>
                    <a:pt x="1338" y="12995"/>
                  </a:lnTo>
                  <a:cubicBezTo>
                    <a:pt x="1297" y="12991"/>
                    <a:pt x="1256" y="12989"/>
                    <a:pt x="1215" y="12989"/>
                  </a:cubicBezTo>
                  <a:cubicBezTo>
                    <a:pt x="658" y="12989"/>
                    <a:pt x="177" y="13371"/>
                    <a:pt x="92" y="13937"/>
                  </a:cubicBezTo>
                  <a:cubicBezTo>
                    <a:pt x="0" y="14545"/>
                    <a:pt x="426" y="15092"/>
                    <a:pt x="1034" y="15214"/>
                  </a:cubicBezTo>
                  <a:lnTo>
                    <a:pt x="4894" y="15731"/>
                  </a:lnTo>
                  <a:lnTo>
                    <a:pt x="3314" y="16946"/>
                  </a:lnTo>
                  <a:cubicBezTo>
                    <a:pt x="2827" y="17342"/>
                    <a:pt x="2736" y="18010"/>
                    <a:pt x="3070" y="18466"/>
                  </a:cubicBezTo>
                  <a:cubicBezTo>
                    <a:pt x="3276" y="18754"/>
                    <a:pt x="3594" y="18903"/>
                    <a:pt x="3918" y="18903"/>
                  </a:cubicBezTo>
                  <a:cubicBezTo>
                    <a:pt x="4073" y="18903"/>
                    <a:pt x="4230" y="18869"/>
                    <a:pt x="4377" y="18801"/>
                  </a:cubicBezTo>
                  <a:cubicBezTo>
                    <a:pt x="4438" y="18770"/>
                    <a:pt x="4560" y="18740"/>
                    <a:pt x="4651" y="18649"/>
                  </a:cubicBezTo>
                  <a:lnTo>
                    <a:pt x="7995" y="16126"/>
                  </a:lnTo>
                  <a:lnTo>
                    <a:pt x="11429" y="16612"/>
                  </a:lnTo>
                  <a:lnTo>
                    <a:pt x="8481" y="18861"/>
                  </a:lnTo>
                  <a:cubicBezTo>
                    <a:pt x="8086" y="19105"/>
                    <a:pt x="7934" y="19621"/>
                    <a:pt x="8086" y="20077"/>
                  </a:cubicBezTo>
                  <a:cubicBezTo>
                    <a:pt x="8238" y="20533"/>
                    <a:pt x="8663" y="20837"/>
                    <a:pt x="9119" y="20837"/>
                  </a:cubicBezTo>
                  <a:lnTo>
                    <a:pt x="12554" y="20867"/>
                  </a:lnTo>
                  <a:lnTo>
                    <a:pt x="10791" y="23117"/>
                  </a:lnTo>
                  <a:lnTo>
                    <a:pt x="6627" y="23633"/>
                  </a:lnTo>
                  <a:cubicBezTo>
                    <a:pt x="6019" y="23725"/>
                    <a:pt x="5593" y="24241"/>
                    <a:pt x="5654" y="24849"/>
                  </a:cubicBezTo>
                  <a:cubicBezTo>
                    <a:pt x="5737" y="25402"/>
                    <a:pt x="6172" y="25804"/>
                    <a:pt x="6707" y="25804"/>
                  </a:cubicBezTo>
                  <a:cubicBezTo>
                    <a:pt x="6760" y="25804"/>
                    <a:pt x="6815" y="25800"/>
                    <a:pt x="6870" y="25792"/>
                  </a:cubicBezTo>
                  <a:lnTo>
                    <a:pt x="8846" y="25579"/>
                  </a:lnTo>
                  <a:lnTo>
                    <a:pt x="6414" y="28679"/>
                  </a:lnTo>
                  <a:cubicBezTo>
                    <a:pt x="6049" y="29196"/>
                    <a:pt x="6140" y="29865"/>
                    <a:pt x="6627" y="30199"/>
                  </a:cubicBezTo>
                  <a:cubicBezTo>
                    <a:pt x="6812" y="30365"/>
                    <a:pt x="7031" y="30442"/>
                    <a:pt x="7263" y="30442"/>
                  </a:cubicBezTo>
                  <a:cubicBezTo>
                    <a:pt x="7412" y="30442"/>
                    <a:pt x="7566" y="30410"/>
                    <a:pt x="7721" y="30351"/>
                  </a:cubicBezTo>
                  <a:cubicBezTo>
                    <a:pt x="7903" y="30290"/>
                    <a:pt x="8055" y="30169"/>
                    <a:pt x="8177" y="30017"/>
                  </a:cubicBezTo>
                  <a:lnTo>
                    <a:pt x="10609" y="26916"/>
                  </a:lnTo>
                  <a:lnTo>
                    <a:pt x="10821" y="28892"/>
                  </a:lnTo>
                  <a:cubicBezTo>
                    <a:pt x="10906" y="29459"/>
                    <a:pt x="11387" y="29840"/>
                    <a:pt x="11945" y="29840"/>
                  </a:cubicBezTo>
                  <a:cubicBezTo>
                    <a:pt x="11985" y="29840"/>
                    <a:pt x="12026" y="29838"/>
                    <a:pt x="12068" y="29834"/>
                  </a:cubicBezTo>
                  <a:cubicBezTo>
                    <a:pt x="12159" y="29834"/>
                    <a:pt x="12250" y="29804"/>
                    <a:pt x="12311" y="29743"/>
                  </a:cubicBezTo>
                  <a:cubicBezTo>
                    <a:pt x="12767" y="29561"/>
                    <a:pt x="13040" y="29105"/>
                    <a:pt x="13010" y="28618"/>
                  </a:cubicBezTo>
                  <a:lnTo>
                    <a:pt x="12463" y="24424"/>
                  </a:lnTo>
                  <a:lnTo>
                    <a:pt x="14226" y="22205"/>
                  </a:lnTo>
                  <a:lnTo>
                    <a:pt x="15107" y="25488"/>
                  </a:lnTo>
                  <a:cubicBezTo>
                    <a:pt x="15198" y="25913"/>
                    <a:pt x="15563" y="26217"/>
                    <a:pt x="16019" y="26308"/>
                  </a:cubicBezTo>
                  <a:cubicBezTo>
                    <a:pt x="16064" y="26315"/>
                    <a:pt x="16109" y="26319"/>
                    <a:pt x="16155" y="26319"/>
                  </a:cubicBezTo>
                  <a:cubicBezTo>
                    <a:pt x="16515" y="26319"/>
                    <a:pt x="16898" y="26112"/>
                    <a:pt x="17113" y="25761"/>
                  </a:cubicBezTo>
                  <a:lnTo>
                    <a:pt x="18846" y="22843"/>
                  </a:lnTo>
                  <a:lnTo>
                    <a:pt x="19910" y="25457"/>
                  </a:lnTo>
                  <a:lnTo>
                    <a:pt x="18299" y="29348"/>
                  </a:lnTo>
                  <a:cubicBezTo>
                    <a:pt x="18056" y="29895"/>
                    <a:pt x="18329" y="30564"/>
                    <a:pt x="18846" y="30776"/>
                  </a:cubicBezTo>
                  <a:cubicBezTo>
                    <a:pt x="18990" y="30837"/>
                    <a:pt x="19138" y="30866"/>
                    <a:pt x="19283" y="30866"/>
                  </a:cubicBezTo>
                  <a:cubicBezTo>
                    <a:pt x="19718" y="30866"/>
                    <a:pt x="20122" y="30609"/>
                    <a:pt x="20305" y="30199"/>
                  </a:cubicBezTo>
                  <a:lnTo>
                    <a:pt x="21095" y="28345"/>
                  </a:lnTo>
                  <a:lnTo>
                    <a:pt x="22584" y="31992"/>
                  </a:lnTo>
                  <a:cubicBezTo>
                    <a:pt x="22744" y="32427"/>
                    <a:pt x="23145" y="32689"/>
                    <a:pt x="23580" y="32689"/>
                  </a:cubicBezTo>
                  <a:cubicBezTo>
                    <a:pt x="23723" y="32689"/>
                    <a:pt x="23870" y="32660"/>
                    <a:pt x="24013" y="32600"/>
                  </a:cubicBezTo>
                  <a:cubicBezTo>
                    <a:pt x="24591" y="32387"/>
                    <a:pt x="24864" y="31719"/>
                    <a:pt x="24621" y="31141"/>
                  </a:cubicBezTo>
                  <a:lnTo>
                    <a:pt x="23162" y="27524"/>
                  </a:lnTo>
                  <a:lnTo>
                    <a:pt x="23162" y="27524"/>
                  </a:lnTo>
                  <a:lnTo>
                    <a:pt x="25016" y="28314"/>
                  </a:lnTo>
                  <a:cubicBezTo>
                    <a:pt x="25153" y="28375"/>
                    <a:pt x="25290" y="28406"/>
                    <a:pt x="25426" y="28406"/>
                  </a:cubicBezTo>
                  <a:cubicBezTo>
                    <a:pt x="25563" y="28406"/>
                    <a:pt x="25700" y="28375"/>
                    <a:pt x="25837" y="28314"/>
                  </a:cubicBezTo>
                  <a:cubicBezTo>
                    <a:pt x="26110" y="28193"/>
                    <a:pt x="26323" y="28010"/>
                    <a:pt x="26445" y="27706"/>
                  </a:cubicBezTo>
                  <a:cubicBezTo>
                    <a:pt x="26688" y="27129"/>
                    <a:pt x="26414" y="26491"/>
                    <a:pt x="25898" y="26247"/>
                  </a:cubicBezTo>
                  <a:lnTo>
                    <a:pt x="22007" y="24606"/>
                  </a:lnTo>
                  <a:lnTo>
                    <a:pt x="20943" y="21992"/>
                  </a:lnTo>
                  <a:lnTo>
                    <a:pt x="20943" y="21992"/>
                  </a:lnTo>
                  <a:lnTo>
                    <a:pt x="24256" y="22874"/>
                  </a:lnTo>
                  <a:cubicBezTo>
                    <a:pt x="24338" y="22897"/>
                    <a:pt x="24428" y="22907"/>
                    <a:pt x="24518" y="22907"/>
                  </a:cubicBezTo>
                  <a:cubicBezTo>
                    <a:pt x="24665" y="22907"/>
                    <a:pt x="24812" y="22881"/>
                    <a:pt x="24925" y="22843"/>
                  </a:cubicBezTo>
                  <a:cubicBezTo>
                    <a:pt x="25138" y="22752"/>
                    <a:pt x="25320" y="22600"/>
                    <a:pt x="25442" y="22418"/>
                  </a:cubicBezTo>
                  <a:cubicBezTo>
                    <a:pt x="25685" y="22022"/>
                    <a:pt x="25685" y="21506"/>
                    <a:pt x="25381" y="21111"/>
                  </a:cubicBezTo>
                  <a:lnTo>
                    <a:pt x="23162" y="18162"/>
                  </a:lnTo>
                  <a:lnTo>
                    <a:pt x="26597" y="18649"/>
                  </a:lnTo>
                  <a:lnTo>
                    <a:pt x="29150" y="21992"/>
                  </a:lnTo>
                  <a:cubicBezTo>
                    <a:pt x="29363" y="22290"/>
                    <a:pt x="29695" y="22439"/>
                    <a:pt x="30031" y="22439"/>
                  </a:cubicBezTo>
                  <a:cubicBezTo>
                    <a:pt x="30175" y="22439"/>
                    <a:pt x="30320" y="22412"/>
                    <a:pt x="30457" y="22357"/>
                  </a:cubicBezTo>
                  <a:cubicBezTo>
                    <a:pt x="30518" y="22296"/>
                    <a:pt x="30609" y="22266"/>
                    <a:pt x="30700" y="22205"/>
                  </a:cubicBezTo>
                  <a:cubicBezTo>
                    <a:pt x="31217" y="21810"/>
                    <a:pt x="31278" y="21111"/>
                    <a:pt x="30943" y="20685"/>
                  </a:cubicBezTo>
                  <a:lnTo>
                    <a:pt x="29727" y="19074"/>
                  </a:lnTo>
                  <a:lnTo>
                    <a:pt x="33588" y="19621"/>
                  </a:lnTo>
                  <a:cubicBezTo>
                    <a:pt x="33641" y="19629"/>
                    <a:pt x="33692" y="19633"/>
                    <a:pt x="33742" y="19633"/>
                  </a:cubicBezTo>
                  <a:cubicBezTo>
                    <a:pt x="33892" y="19633"/>
                    <a:pt x="34028" y="19598"/>
                    <a:pt x="34165" y="19530"/>
                  </a:cubicBezTo>
                  <a:cubicBezTo>
                    <a:pt x="34500" y="19378"/>
                    <a:pt x="34773" y="19074"/>
                    <a:pt x="34864" y="18649"/>
                  </a:cubicBezTo>
                  <a:cubicBezTo>
                    <a:pt x="34864" y="18162"/>
                    <a:pt x="34439" y="17585"/>
                    <a:pt x="33831" y="17524"/>
                  </a:cubicBezTo>
                  <a:lnTo>
                    <a:pt x="29940" y="16977"/>
                  </a:lnTo>
                  <a:lnTo>
                    <a:pt x="31551" y="15761"/>
                  </a:lnTo>
                  <a:cubicBezTo>
                    <a:pt x="32038" y="15396"/>
                    <a:pt x="32129" y="14697"/>
                    <a:pt x="31764" y="14241"/>
                  </a:cubicBezTo>
                  <a:cubicBezTo>
                    <a:pt x="31549" y="13955"/>
                    <a:pt x="31219" y="13806"/>
                    <a:pt x="30890" y="13806"/>
                  </a:cubicBezTo>
                  <a:cubicBezTo>
                    <a:pt x="30660" y="13806"/>
                    <a:pt x="30432" y="13878"/>
                    <a:pt x="30244" y="14028"/>
                  </a:cubicBezTo>
                  <a:lnTo>
                    <a:pt x="26901" y="16582"/>
                  </a:lnTo>
                  <a:lnTo>
                    <a:pt x="23466" y="16065"/>
                  </a:lnTo>
                  <a:lnTo>
                    <a:pt x="26414" y="13846"/>
                  </a:lnTo>
                  <a:cubicBezTo>
                    <a:pt x="26809" y="13573"/>
                    <a:pt x="26961" y="13086"/>
                    <a:pt x="26809" y="12630"/>
                  </a:cubicBezTo>
                  <a:cubicBezTo>
                    <a:pt x="26658" y="12144"/>
                    <a:pt x="26232" y="11870"/>
                    <a:pt x="25776" y="11870"/>
                  </a:cubicBezTo>
                  <a:lnTo>
                    <a:pt x="22341" y="11810"/>
                  </a:lnTo>
                  <a:lnTo>
                    <a:pt x="24104" y="9591"/>
                  </a:lnTo>
                  <a:lnTo>
                    <a:pt x="28268" y="9044"/>
                  </a:lnTo>
                  <a:cubicBezTo>
                    <a:pt x="28390" y="9044"/>
                    <a:pt x="28481" y="9013"/>
                    <a:pt x="28542" y="8952"/>
                  </a:cubicBezTo>
                  <a:cubicBezTo>
                    <a:pt x="28998" y="8770"/>
                    <a:pt x="29272" y="8314"/>
                    <a:pt x="29241" y="7828"/>
                  </a:cubicBezTo>
                  <a:cubicBezTo>
                    <a:pt x="29158" y="7275"/>
                    <a:pt x="28699" y="6873"/>
                    <a:pt x="28159" y="6873"/>
                  </a:cubicBezTo>
                  <a:cubicBezTo>
                    <a:pt x="28105" y="6873"/>
                    <a:pt x="28050" y="6877"/>
                    <a:pt x="27995" y="6885"/>
                  </a:cubicBezTo>
                  <a:lnTo>
                    <a:pt x="26019" y="7098"/>
                  </a:lnTo>
                  <a:lnTo>
                    <a:pt x="26019" y="7098"/>
                  </a:lnTo>
                  <a:lnTo>
                    <a:pt x="28451" y="3998"/>
                  </a:lnTo>
                  <a:cubicBezTo>
                    <a:pt x="28846" y="3481"/>
                    <a:pt x="28755" y="2812"/>
                    <a:pt x="28268" y="2478"/>
                  </a:cubicBezTo>
                  <a:cubicBezTo>
                    <a:pt x="28063" y="2311"/>
                    <a:pt x="27819" y="2231"/>
                    <a:pt x="27581" y="2231"/>
                  </a:cubicBezTo>
                  <a:cubicBezTo>
                    <a:pt x="27256" y="2231"/>
                    <a:pt x="26942" y="2380"/>
                    <a:pt x="26749" y="2661"/>
                  </a:cubicBezTo>
                  <a:lnTo>
                    <a:pt x="24317" y="5761"/>
                  </a:lnTo>
                  <a:lnTo>
                    <a:pt x="24043" y="3785"/>
                  </a:lnTo>
                  <a:cubicBezTo>
                    <a:pt x="23987" y="3219"/>
                    <a:pt x="23508" y="2837"/>
                    <a:pt x="22950" y="2837"/>
                  </a:cubicBezTo>
                  <a:cubicBezTo>
                    <a:pt x="22910" y="2837"/>
                    <a:pt x="22869" y="2839"/>
                    <a:pt x="22828" y="2843"/>
                  </a:cubicBezTo>
                  <a:cubicBezTo>
                    <a:pt x="22220" y="2934"/>
                    <a:pt x="21825" y="3451"/>
                    <a:pt x="21885" y="4059"/>
                  </a:cubicBezTo>
                  <a:lnTo>
                    <a:pt x="22433" y="8253"/>
                  </a:lnTo>
                  <a:lnTo>
                    <a:pt x="20670" y="10472"/>
                  </a:lnTo>
                  <a:lnTo>
                    <a:pt x="19788" y="7189"/>
                  </a:lnTo>
                  <a:cubicBezTo>
                    <a:pt x="19697" y="6764"/>
                    <a:pt x="19332" y="6430"/>
                    <a:pt x="18876" y="6369"/>
                  </a:cubicBezTo>
                  <a:cubicBezTo>
                    <a:pt x="18835" y="6362"/>
                    <a:pt x="18794" y="6359"/>
                    <a:pt x="18752" y="6359"/>
                  </a:cubicBezTo>
                  <a:cubicBezTo>
                    <a:pt x="18389" y="6359"/>
                    <a:pt x="18000" y="6589"/>
                    <a:pt x="17782" y="6916"/>
                  </a:cubicBezTo>
                  <a:lnTo>
                    <a:pt x="16049" y="9834"/>
                  </a:lnTo>
                  <a:lnTo>
                    <a:pt x="14986" y="7220"/>
                  </a:lnTo>
                  <a:lnTo>
                    <a:pt x="16597" y="3329"/>
                  </a:lnTo>
                  <a:cubicBezTo>
                    <a:pt x="16840" y="2782"/>
                    <a:pt x="16566" y="2113"/>
                    <a:pt x="16049" y="1901"/>
                  </a:cubicBezTo>
                  <a:cubicBezTo>
                    <a:pt x="15905" y="1840"/>
                    <a:pt x="15757" y="1811"/>
                    <a:pt x="15612" y="1811"/>
                  </a:cubicBezTo>
                  <a:cubicBezTo>
                    <a:pt x="15177" y="1811"/>
                    <a:pt x="14773" y="2068"/>
                    <a:pt x="14590" y="2478"/>
                  </a:cubicBezTo>
                  <a:lnTo>
                    <a:pt x="13800" y="4332"/>
                  </a:lnTo>
                  <a:lnTo>
                    <a:pt x="12311" y="685"/>
                  </a:lnTo>
                  <a:cubicBezTo>
                    <a:pt x="12149" y="247"/>
                    <a:pt x="11725" y="1"/>
                    <a:pt x="112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0" name="Google Shape;2160;p34"/>
            <p:cNvSpPr/>
            <p:nvPr/>
          </p:nvSpPr>
          <p:spPr>
            <a:xfrm flipH="1">
              <a:off x="8479201"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1" name="Google Shape;2161;p34"/>
            <p:cNvSpPr/>
            <p:nvPr/>
          </p:nvSpPr>
          <p:spPr>
            <a:xfrm flipH="1">
              <a:off x="757540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pic>
        <p:nvPicPr>
          <p:cNvPr id="56" name="图片 7">
            <a:extLst>
              <a:ext uri="{FF2B5EF4-FFF2-40B4-BE49-F238E27FC236}">
                <a16:creationId xmlns:a16="http://schemas.microsoft.com/office/drawing/2014/main" id="{7732860E-CB04-4213-BDD1-7DAB3117C59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8851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22308" y="68542"/>
            <a:ext cx="8966083" cy="5041129"/>
            <a:chOff x="122308" y="68542"/>
            <a:chExt cx="8966083" cy="5041129"/>
          </a:xfrm>
        </p:grpSpPr>
        <p:sp>
          <p:nvSpPr>
            <p:cNvPr id="10" name="Google Shape;10;p2"/>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1" name="Google Shape;11;p2"/>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 name="Google Shape;12;p2"/>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 name="Google Shape;13;p2"/>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 name="Google Shape;14;p2"/>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5" name="Google Shape;15;p2"/>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 name="Google Shape;16;p2"/>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 name="Google Shape;18;p2"/>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9" name="Google Shape;19;p2"/>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 name="Google Shape;20;p2"/>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 name="Google Shape;21;p2"/>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2" name="Google Shape;22;p2"/>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rot="8100000" flipH="1">
              <a:off x="7666007" y="3724200"/>
              <a:ext cx="215157" cy="75922"/>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 name="Google Shape;24;p2"/>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 name="Google Shape;25;p2"/>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6" name="Google Shape;26;p2"/>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 name="Google Shape;27;p2"/>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8" name="Google Shape;28;p2"/>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9" name="Google Shape;29;p2"/>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0" name="Google Shape;30;p2"/>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 name="Google Shape;31;p2"/>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2" name="Google Shape;32;p2"/>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 name="Google Shape;33;p2"/>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 name="Google Shape;34;p2"/>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5" name="Google Shape;35;p2"/>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6" name="Google Shape;36;p2"/>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7" name="Google Shape;37;p2"/>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8" name="Google Shape;38;p2"/>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9" name="Google Shape;39;p2"/>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0" name="Google Shape;40;p2"/>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1" name="Google Shape;41;p2"/>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 name="Google Shape;42;p2"/>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3" name="Google Shape;43;p2"/>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 name="Google Shape;44;p2"/>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 name="Google Shape;45;p2"/>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 name="Google Shape;46;p2"/>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 name="Google Shape;47;p2"/>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8" name="Google Shape;48;p2"/>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9" name="Google Shape;49;p2"/>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0" name="Google Shape;50;p2"/>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1" name="Google Shape;51;p2"/>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2" name="Google Shape;52;p2"/>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3" name="Google Shape;53;p2"/>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 name="Google Shape;54;p2"/>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 name="Google Shape;55;p2"/>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 name="Google Shape;56;p2"/>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 name="Google Shape;57;p2"/>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 name="Google Shape;58;p2"/>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9" name="Google Shape;59;p2"/>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 name="Google Shape;60;p2"/>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1" name="Google Shape;61;p2"/>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2" name="Google Shape;62;p2"/>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63" name="Google Shape;63;p2"/>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4" name="Google Shape;64;p2"/>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5" name="Google Shape;65;p2"/>
          <p:cNvGrpSpPr/>
          <p:nvPr/>
        </p:nvGrpSpPr>
        <p:grpSpPr>
          <a:xfrm>
            <a:off x="7876491" y="2219006"/>
            <a:ext cx="2387846" cy="2640196"/>
            <a:chOff x="7876491" y="2219006"/>
            <a:chExt cx="2387846" cy="2640196"/>
          </a:xfrm>
        </p:grpSpPr>
        <p:grpSp>
          <p:nvGrpSpPr>
            <p:cNvPr id="66" name="Google Shape;66;p2"/>
            <p:cNvGrpSpPr/>
            <p:nvPr/>
          </p:nvGrpSpPr>
          <p:grpSpPr>
            <a:xfrm rot="-677083">
              <a:off x="8042681" y="2265022"/>
              <a:ext cx="512578" cy="427800"/>
              <a:chOff x="7508029" y="2489100"/>
              <a:chExt cx="500018" cy="417318"/>
            </a:xfrm>
          </p:grpSpPr>
          <p:sp>
            <p:nvSpPr>
              <p:cNvPr id="67" name="Google Shape;67;p2"/>
              <p:cNvSpPr/>
              <p:nvPr/>
            </p:nvSpPr>
            <p:spPr>
              <a:xfrm>
                <a:off x="7508029" y="2489100"/>
                <a:ext cx="500018" cy="417318"/>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8" name="Google Shape;68;p2"/>
              <p:cNvGrpSpPr/>
              <p:nvPr/>
            </p:nvGrpSpPr>
            <p:grpSpPr>
              <a:xfrm>
                <a:off x="7510965" y="2491791"/>
                <a:ext cx="372053" cy="390498"/>
                <a:chOff x="7510965" y="2491791"/>
                <a:chExt cx="372053" cy="390498"/>
              </a:xfrm>
            </p:grpSpPr>
            <p:sp>
              <p:nvSpPr>
                <p:cNvPr id="69" name="Google Shape;69;p2"/>
                <p:cNvSpPr/>
                <p:nvPr/>
              </p:nvSpPr>
              <p:spPr>
                <a:xfrm>
                  <a:off x="7510965" y="2491791"/>
                  <a:ext cx="372053" cy="210861"/>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2"/>
                <p:cNvSpPr/>
                <p:nvPr/>
              </p:nvSpPr>
              <p:spPr>
                <a:xfrm>
                  <a:off x="7808193" y="2743706"/>
                  <a:ext cx="73745" cy="138584"/>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2"/>
                <p:cNvSpPr/>
                <p:nvPr/>
              </p:nvSpPr>
              <p:spPr>
                <a:xfrm>
                  <a:off x="7510965" y="2491840"/>
                  <a:ext cx="309025" cy="262292"/>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2"/>
                <p:cNvSpPr/>
                <p:nvPr/>
              </p:nvSpPr>
              <p:spPr>
                <a:xfrm>
                  <a:off x="7789109" y="2743657"/>
                  <a:ext cx="30878" cy="71641"/>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73" name="Google Shape;73;p2"/>
            <p:cNvSpPr/>
            <p:nvPr/>
          </p:nvSpPr>
          <p:spPr>
            <a:xfrm rot="7755054">
              <a:off x="8526346" y="2646406"/>
              <a:ext cx="1088135" cy="2194475"/>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4" name="Google Shape;74;p2"/>
          <p:cNvGrpSpPr/>
          <p:nvPr/>
        </p:nvGrpSpPr>
        <p:grpSpPr>
          <a:xfrm rot="-1799965">
            <a:off x="7160288" y="2846832"/>
            <a:ext cx="1792663" cy="1738763"/>
            <a:chOff x="6997200" y="3219600"/>
            <a:chExt cx="1426800" cy="1383900"/>
          </a:xfrm>
        </p:grpSpPr>
        <p:sp>
          <p:nvSpPr>
            <p:cNvPr id="75" name="Google Shape;75;p2"/>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2"/>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2"/>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2"/>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2"/>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2"/>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2"/>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2"/>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2"/>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2"/>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2"/>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2"/>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2"/>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2"/>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89;p2"/>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0;p2"/>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2"/>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2"/>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2"/>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2"/>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2"/>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2"/>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2"/>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2"/>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2"/>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2"/>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2"/>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2"/>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03;p2"/>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2"/>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2"/>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2"/>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2"/>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2"/>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2"/>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0" name="Google Shape;110;p2"/>
          <p:cNvGrpSpPr/>
          <p:nvPr/>
        </p:nvGrpSpPr>
        <p:grpSpPr>
          <a:xfrm>
            <a:off x="322152" y="2738847"/>
            <a:ext cx="1315503" cy="1991723"/>
            <a:chOff x="191900" y="2943925"/>
            <a:chExt cx="1080850" cy="1636450"/>
          </a:xfrm>
        </p:grpSpPr>
        <p:sp>
          <p:nvSpPr>
            <p:cNvPr id="111" name="Google Shape;111;p2"/>
            <p:cNvSpPr/>
            <p:nvPr/>
          </p:nvSpPr>
          <p:spPr>
            <a:xfrm>
              <a:off x="469350" y="2943925"/>
              <a:ext cx="742700" cy="528675"/>
            </a:xfrm>
            <a:custGeom>
              <a:avLst/>
              <a:gdLst/>
              <a:ahLst/>
              <a:cxnLst/>
              <a:rect l="l" t="t" r="r" b="b"/>
              <a:pathLst>
                <a:path w="29708" h="21147" extrusionOk="0">
                  <a:moveTo>
                    <a:pt x="14607" y="1"/>
                  </a:moveTo>
                  <a:cubicBezTo>
                    <a:pt x="12241" y="1"/>
                    <a:pt x="11302" y="2619"/>
                    <a:pt x="11302" y="2619"/>
                  </a:cubicBezTo>
                  <a:cubicBezTo>
                    <a:pt x="11302" y="2619"/>
                    <a:pt x="10319" y="1212"/>
                    <a:pt x="8250" y="1212"/>
                  </a:cubicBezTo>
                  <a:cubicBezTo>
                    <a:pt x="7604" y="1212"/>
                    <a:pt x="6853" y="1349"/>
                    <a:pt x="5992" y="1709"/>
                  </a:cubicBezTo>
                  <a:cubicBezTo>
                    <a:pt x="2375" y="3222"/>
                    <a:pt x="4315" y="7535"/>
                    <a:pt x="4315" y="7535"/>
                  </a:cubicBezTo>
                  <a:cubicBezTo>
                    <a:pt x="4315" y="7535"/>
                    <a:pt x="911" y="8374"/>
                    <a:pt x="1328" y="11322"/>
                  </a:cubicBezTo>
                  <a:cubicBezTo>
                    <a:pt x="1629" y="13444"/>
                    <a:pt x="3564" y="13975"/>
                    <a:pt x="3564" y="13975"/>
                  </a:cubicBezTo>
                  <a:cubicBezTo>
                    <a:pt x="3564" y="13975"/>
                    <a:pt x="0" y="16031"/>
                    <a:pt x="3493" y="19128"/>
                  </a:cubicBezTo>
                  <a:cubicBezTo>
                    <a:pt x="4664" y="20167"/>
                    <a:pt x="6435" y="20255"/>
                    <a:pt x="6998" y="20255"/>
                  </a:cubicBezTo>
                  <a:cubicBezTo>
                    <a:pt x="7112" y="20255"/>
                    <a:pt x="7176" y="20251"/>
                    <a:pt x="7176" y="20251"/>
                  </a:cubicBezTo>
                  <a:lnTo>
                    <a:pt x="23520" y="21144"/>
                  </a:lnTo>
                  <a:cubicBezTo>
                    <a:pt x="23520" y="21144"/>
                    <a:pt x="23557" y="21146"/>
                    <a:pt x="23625" y="21146"/>
                  </a:cubicBezTo>
                  <a:cubicBezTo>
                    <a:pt x="24149" y="21146"/>
                    <a:pt x="26512" y="21017"/>
                    <a:pt x="27696" y="18761"/>
                  </a:cubicBezTo>
                  <a:cubicBezTo>
                    <a:pt x="29033" y="16217"/>
                    <a:pt x="27181" y="14605"/>
                    <a:pt x="27181" y="14605"/>
                  </a:cubicBezTo>
                  <a:cubicBezTo>
                    <a:pt x="27181" y="14605"/>
                    <a:pt x="29708" y="13795"/>
                    <a:pt x="29351" y="10566"/>
                  </a:cubicBezTo>
                  <a:cubicBezTo>
                    <a:pt x="29095" y="8244"/>
                    <a:pt x="27399" y="7918"/>
                    <a:pt x="26466" y="7918"/>
                  </a:cubicBezTo>
                  <a:cubicBezTo>
                    <a:pt x="26102" y="7918"/>
                    <a:pt x="25855" y="7968"/>
                    <a:pt x="25855" y="7968"/>
                  </a:cubicBezTo>
                  <a:cubicBezTo>
                    <a:pt x="25855" y="7968"/>
                    <a:pt x="27208" y="4433"/>
                    <a:pt x="23657" y="2114"/>
                  </a:cubicBezTo>
                  <a:cubicBezTo>
                    <a:pt x="23194" y="1813"/>
                    <a:pt x="22748" y="1696"/>
                    <a:pt x="22335" y="1696"/>
                  </a:cubicBezTo>
                  <a:cubicBezTo>
                    <a:pt x="20890" y="1696"/>
                    <a:pt x="19837" y="3123"/>
                    <a:pt x="19837" y="3123"/>
                  </a:cubicBezTo>
                  <a:cubicBezTo>
                    <a:pt x="19837" y="3123"/>
                    <a:pt x="19096" y="1309"/>
                    <a:pt x="15825" y="214"/>
                  </a:cubicBezTo>
                  <a:cubicBezTo>
                    <a:pt x="15382" y="65"/>
                    <a:pt x="14977" y="1"/>
                    <a:pt x="146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2"/>
            <p:cNvSpPr/>
            <p:nvPr/>
          </p:nvSpPr>
          <p:spPr>
            <a:xfrm>
              <a:off x="536925" y="4108275"/>
              <a:ext cx="340800" cy="465100"/>
            </a:xfrm>
            <a:custGeom>
              <a:avLst/>
              <a:gdLst/>
              <a:ahLst/>
              <a:cxnLst/>
              <a:rect l="l" t="t" r="r" b="b"/>
              <a:pathLst>
                <a:path w="13632" h="18604" extrusionOk="0">
                  <a:moveTo>
                    <a:pt x="965" y="1"/>
                  </a:moveTo>
                  <a:lnTo>
                    <a:pt x="1" y="6529"/>
                  </a:lnTo>
                  <a:cubicBezTo>
                    <a:pt x="3431" y="8184"/>
                    <a:pt x="9735" y="18603"/>
                    <a:pt x="9735" y="18603"/>
                  </a:cubicBezTo>
                  <a:cubicBezTo>
                    <a:pt x="9735" y="18603"/>
                    <a:pt x="12859" y="17288"/>
                    <a:pt x="13510" y="16828"/>
                  </a:cubicBezTo>
                  <a:cubicBezTo>
                    <a:pt x="13632" y="16741"/>
                    <a:pt x="13621" y="16706"/>
                    <a:pt x="13523" y="16706"/>
                  </a:cubicBezTo>
                  <a:cubicBezTo>
                    <a:pt x="13100" y="16706"/>
                    <a:pt x="11061" y="17359"/>
                    <a:pt x="11061" y="17359"/>
                  </a:cubicBezTo>
                  <a:cubicBezTo>
                    <a:pt x="11061" y="17359"/>
                    <a:pt x="10623" y="10557"/>
                    <a:pt x="7701" y="6173"/>
                  </a:cubicBezTo>
                  <a:cubicBezTo>
                    <a:pt x="4780" y="1789"/>
                    <a:pt x="965" y="1"/>
                    <a:pt x="965"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2"/>
            <p:cNvSpPr/>
            <p:nvPr/>
          </p:nvSpPr>
          <p:spPr>
            <a:xfrm>
              <a:off x="743950" y="4498275"/>
              <a:ext cx="149500" cy="82100"/>
            </a:xfrm>
            <a:custGeom>
              <a:avLst/>
              <a:gdLst/>
              <a:ahLst/>
              <a:cxnLst/>
              <a:rect l="l" t="t" r="r" b="b"/>
              <a:pathLst>
                <a:path w="5980" h="3284" extrusionOk="0">
                  <a:moveTo>
                    <a:pt x="2835" y="0"/>
                  </a:moveTo>
                  <a:lnTo>
                    <a:pt x="0" y="1129"/>
                  </a:lnTo>
                  <a:lnTo>
                    <a:pt x="1004" y="3283"/>
                  </a:lnTo>
                  <a:lnTo>
                    <a:pt x="5980" y="1124"/>
                  </a:lnTo>
                  <a:cubicBezTo>
                    <a:pt x="5619" y="641"/>
                    <a:pt x="4790" y="531"/>
                    <a:pt x="4109" y="531"/>
                  </a:cubicBezTo>
                  <a:cubicBezTo>
                    <a:pt x="3538" y="531"/>
                    <a:pt x="3070" y="608"/>
                    <a:pt x="3070" y="608"/>
                  </a:cubicBezTo>
                  <a:lnTo>
                    <a:pt x="283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2"/>
            <p:cNvSpPr/>
            <p:nvPr/>
          </p:nvSpPr>
          <p:spPr>
            <a:xfrm>
              <a:off x="799575" y="4501400"/>
              <a:ext cx="22100" cy="22500"/>
            </a:xfrm>
            <a:custGeom>
              <a:avLst/>
              <a:gdLst/>
              <a:ahLst/>
              <a:cxnLst/>
              <a:rect l="l" t="t" r="r" b="b"/>
              <a:pathLst>
                <a:path w="884" h="900" extrusionOk="0">
                  <a:moveTo>
                    <a:pt x="766" y="0"/>
                  </a:moveTo>
                  <a:cubicBezTo>
                    <a:pt x="739" y="0"/>
                    <a:pt x="711" y="11"/>
                    <a:pt x="691" y="34"/>
                  </a:cubicBezTo>
                  <a:lnTo>
                    <a:pt x="39" y="718"/>
                  </a:lnTo>
                  <a:cubicBezTo>
                    <a:pt x="1" y="763"/>
                    <a:pt x="1" y="829"/>
                    <a:pt x="44" y="867"/>
                  </a:cubicBezTo>
                  <a:cubicBezTo>
                    <a:pt x="67" y="889"/>
                    <a:pt x="94" y="900"/>
                    <a:pt x="117" y="900"/>
                  </a:cubicBezTo>
                  <a:cubicBezTo>
                    <a:pt x="143" y="900"/>
                    <a:pt x="176" y="889"/>
                    <a:pt x="193" y="867"/>
                  </a:cubicBezTo>
                  <a:lnTo>
                    <a:pt x="845" y="176"/>
                  </a:lnTo>
                  <a:cubicBezTo>
                    <a:pt x="883" y="138"/>
                    <a:pt x="883" y="67"/>
                    <a:pt x="840" y="28"/>
                  </a:cubicBezTo>
                  <a:cubicBezTo>
                    <a:pt x="819" y="10"/>
                    <a:pt x="792" y="0"/>
                    <a:pt x="7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2"/>
            <p:cNvSpPr/>
            <p:nvPr/>
          </p:nvSpPr>
          <p:spPr>
            <a:xfrm>
              <a:off x="811350" y="4506700"/>
              <a:ext cx="18675" cy="27775"/>
            </a:xfrm>
            <a:custGeom>
              <a:avLst/>
              <a:gdLst/>
              <a:ahLst/>
              <a:cxnLst/>
              <a:rect l="l" t="t" r="r" b="b"/>
              <a:pathLst>
                <a:path w="747" h="1111" extrusionOk="0">
                  <a:moveTo>
                    <a:pt x="624" y="1"/>
                  </a:moveTo>
                  <a:cubicBezTo>
                    <a:pt x="587" y="1"/>
                    <a:pt x="551" y="19"/>
                    <a:pt x="533" y="53"/>
                  </a:cubicBezTo>
                  <a:lnTo>
                    <a:pt x="28" y="951"/>
                  </a:lnTo>
                  <a:cubicBezTo>
                    <a:pt x="1" y="1000"/>
                    <a:pt x="18" y="1065"/>
                    <a:pt x="73" y="1093"/>
                  </a:cubicBezTo>
                  <a:cubicBezTo>
                    <a:pt x="89" y="1105"/>
                    <a:pt x="106" y="1110"/>
                    <a:pt x="122" y="1110"/>
                  </a:cubicBezTo>
                  <a:cubicBezTo>
                    <a:pt x="160" y="1110"/>
                    <a:pt x="193" y="1088"/>
                    <a:pt x="215" y="1055"/>
                  </a:cubicBezTo>
                  <a:lnTo>
                    <a:pt x="719" y="157"/>
                  </a:lnTo>
                  <a:cubicBezTo>
                    <a:pt x="747" y="107"/>
                    <a:pt x="724" y="41"/>
                    <a:pt x="676" y="13"/>
                  </a:cubicBezTo>
                  <a:cubicBezTo>
                    <a:pt x="659" y="5"/>
                    <a:pt x="642" y="1"/>
                    <a:pt x="6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2"/>
            <p:cNvSpPr/>
            <p:nvPr/>
          </p:nvSpPr>
          <p:spPr>
            <a:xfrm>
              <a:off x="831900" y="4509050"/>
              <a:ext cx="10600" cy="25425"/>
            </a:xfrm>
            <a:custGeom>
              <a:avLst/>
              <a:gdLst/>
              <a:ahLst/>
              <a:cxnLst/>
              <a:rect l="l" t="t" r="r" b="b"/>
              <a:pathLst>
                <a:path w="424" h="1017" extrusionOk="0">
                  <a:moveTo>
                    <a:pt x="309" y="0"/>
                  </a:moveTo>
                  <a:cubicBezTo>
                    <a:pt x="262" y="0"/>
                    <a:pt x="214" y="32"/>
                    <a:pt x="205" y="84"/>
                  </a:cubicBezTo>
                  <a:lnTo>
                    <a:pt x="18" y="885"/>
                  </a:lnTo>
                  <a:cubicBezTo>
                    <a:pt x="1" y="939"/>
                    <a:pt x="40" y="999"/>
                    <a:pt x="94" y="1011"/>
                  </a:cubicBezTo>
                  <a:cubicBezTo>
                    <a:pt x="106" y="1016"/>
                    <a:pt x="111" y="1016"/>
                    <a:pt x="122" y="1016"/>
                  </a:cubicBezTo>
                  <a:cubicBezTo>
                    <a:pt x="165" y="1016"/>
                    <a:pt x="210" y="983"/>
                    <a:pt x="221" y="933"/>
                  </a:cubicBezTo>
                  <a:lnTo>
                    <a:pt x="407" y="128"/>
                  </a:lnTo>
                  <a:cubicBezTo>
                    <a:pt x="423" y="73"/>
                    <a:pt x="385" y="18"/>
                    <a:pt x="330" y="2"/>
                  </a:cubicBezTo>
                  <a:cubicBezTo>
                    <a:pt x="323" y="1"/>
                    <a:pt x="316" y="0"/>
                    <a:pt x="3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2"/>
            <p:cNvSpPr/>
            <p:nvPr/>
          </p:nvSpPr>
          <p:spPr>
            <a:xfrm>
              <a:off x="731350" y="4042250"/>
              <a:ext cx="404650" cy="401650"/>
            </a:xfrm>
            <a:custGeom>
              <a:avLst/>
              <a:gdLst/>
              <a:ahLst/>
              <a:cxnLst/>
              <a:rect l="l" t="t" r="r" b="b"/>
              <a:pathLst>
                <a:path w="16186" h="16066" extrusionOk="0">
                  <a:moveTo>
                    <a:pt x="0" y="1"/>
                  </a:moveTo>
                  <a:lnTo>
                    <a:pt x="577" y="6572"/>
                  </a:lnTo>
                  <a:cubicBezTo>
                    <a:pt x="4293" y="7389"/>
                    <a:pt x="12843" y="16066"/>
                    <a:pt x="12843" y="16066"/>
                  </a:cubicBezTo>
                  <a:cubicBezTo>
                    <a:pt x="12843" y="16066"/>
                    <a:pt x="15577" y="14060"/>
                    <a:pt x="16104" y="13456"/>
                  </a:cubicBezTo>
                  <a:cubicBezTo>
                    <a:pt x="16182" y="13366"/>
                    <a:pt x="16186" y="13328"/>
                    <a:pt x="16135" y="13328"/>
                  </a:cubicBezTo>
                  <a:cubicBezTo>
                    <a:pt x="15850" y="13328"/>
                    <a:pt x="13845" y="14541"/>
                    <a:pt x="13845" y="14541"/>
                  </a:cubicBezTo>
                  <a:cubicBezTo>
                    <a:pt x="13845" y="14541"/>
                    <a:pt x="11839" y="8030"/>
                    <a:pt x="7981" y="4440"/>
                  </a:cubicBezTo>
                  <a:cubicBezTo>
                    <a:pt x="4122" y="850"/>
                    <a:pt x="0" y="1"/>
                    <a:pt x="0"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2"/>
            <p:cNvSpPr/>
            <p:nvPr/>
          </p:nvSpPr>
          <p:spPr>
            <a:xfrm>
              <a:off x="1006200" y="4362625"/>
              <a:ext cx="145400" cy="90575"/>
            </a:xfrm>
            <a:custGeom>
              <a:avLst/>
              <a:gdLst/>
              <a:ahLst/>
              <a:cxnLst/>
              <a:rect l="l" t="t" r="r" b="b"/>
              <a:pathLst>
                <a:path w="5816" h="3623" extrusionOk="0">
                  <a:moveTo>
                    <a:pt x="2495" y="0"/>
                  </a:moveTo>
                  <a:lnTo>
                    <a:pt x="1" y="1764"/>
                  </a:lnTo>
                  <a:lnTo>
                    <a:pt x="1475" y="3623"/>
                  </a:lnTo>
                  <a:lnTo>
                    <a:pt x="5816" y="367"/>
                  </a:lnTo>
                  <a:cubicBezTo>
                    <a:pt x="5573" y="163"/>
                    <a:pt x="5227" y="90"/>
                    <a:pt x="4857" y="90"/>
                  </a:cubicBezTo>
                  <a:cubicBezTo>
                    <a:pt x="3936" y="90"/>
                    <a:pt x="2868" y="542"/>
                    <a:pt x="2868" y="542"/>
                  </a:cubicBezTo>
                  <a:lnTo>
                    <a:pt x="249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2"/>
            <p:cNvSpPr/>
            <p:nvPr/>
          </p:nvSpPr>
          <p:spPr>
            <a:xfrm>
              <a:off x="1058825" y="4364750"/>
              <a:ext cx="17975" cy="25850"/>
            </a:xfrm>
            <a:custGeom>
              <a:avLst/>
              <a:gdLst/>
              <a:ahLst/>
              <a:cxnLst/>
              <a:rect l="l" t="t" r="r" b="b"/>
              <a:pathLst>
                <a:path w="719" h="1034" extrusionOk="0">
                  <a:moveTo>
                    <a:pt x="596" y="0"/>
                  </a:moveTo>
                  <a:cubicBezTo>
                    <a:pt x="559" y="0"/>
                    <a:pt x="524" y="19"/>
                    <a:pt x="505" y="52"/>
                  </a:cubicBezTo>
                  <a:lnTo>
                    <a:pt x="33" y="874"/>
                  </a:lnTo>
                  <a:cubicBezTo>
                    <a:pt x="0" y="923"/>
                    <a:pt x="23" y="989"/>
                    <a:pt x="73" y="1016"/>
                  </a:cubicBezTo>
                  <a:cubicBezTo>
                    <a:pt x="88" y="1028"/>
                    <a:pt x="105" y="1033"/>
                    <a:pt x="121" y="1033"/>
                  </a:cubicBezTo>
                  <a:cubicBezTo>
                    <a:pt x="159" y="1033"/>
                    <a:pt x="197" y="1011"/>
                    <a:pt x="215" y="978"/>
                  </a:cubicBezTo>
                  <a:lnTo>
                    <a:pt x="686" y="161"/>
                  </a:lnTo>
                  <a:cubicBezTo>
                    <a:pt x="718" y="107"/>
                    <a:pt x="703" y="47"/>
                    <a:pt x="647" y="14"/>
                  </a:cubicBezTo>
                  <a:cubicBezTo>
                    <a:pt x="631" y="5"/>
                    <a:pt x="613" y="0"/>
                    <a:pt x="5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2"/>
            <p:cNvSpPr/>
            <p:nvPr/>
          </p:nvSpPr>
          <p:spPr>
            <a:xfrm>
              <a:off x="283975" y="3532400"/>
              <a:ext cx="545800" cy="575900"/>
            </a:xfrm>
            <a:custGeom>
              <a:avLst/>
              <a:gdLst/>
              <a:ahLst/>
              <a:cxnLst/>
              <a:rect l="l" t="t" r="r" b="b"/>
              <a:pathLst>
                <a:path w="21832" h="23036" extrusionOk="0">
                  <a:moveTo>
                    <a:pt x="10699" y="1"/>
                  </a:moveTo>
                  <a:cubicBezTo>
                    <a:pt x="10699" y="1"/>
                    <a:pt x="1" y="5712"/>
                    <a:pt x="4511" y="23036"/>
                  </a:cubicBezTo>
                  <a:cubicBezTo>
                    <a:pt x="4511" y="23036"/>
                    <a:pt x="14645" y="23036"/>
                    <a:pt x="21069" y="21123"/>
                  </a:cubicBezTo>
                  <a:cubicBezTo>
                    <a:pt x="21069" y="21123"/>
                    <a:pt x="21831" y="10342"/>
                    <a:pt x="21831" y="6681"/>
                  </a:cubicBezTo>
                  <a:cubicBezTo>
                    <a:pt x="21831" y="6681"/>
                    <a:pt x="12815" y="1491"/>
                    <a:pt x="1069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2"/>
            <p:cNvSpPr/>
            <p:nvPr/>
          </p:nvSpPr>
          <p:spPr>
            <a:xfrm>
              <a:off x="857825" y="3490950"/>
              <a:ext cx="414925" cy="327950"/>
            </a:xfrm>
            <a:custGeom>
              <a:avLst/>
              <a:gdLst/>
              <a:ahLst/>
              <a:cxnLst/>
              <a:rect l="l" t="t" r="r" b="b"/>
              <a:pathLst>
                <a:path w="16597" h="13118" extrusionOk="0">
                  <a:moveTo>
                    <a:pt x="15013" y="0"/>
                  </a:moveTo>
                  <a:cubicBezTo>
                    <a:pt x="14706" y="0"/>
                    <a:pt x="13691" y="2306"/>
                    <a:pt x="13691" y="2306"/>
                  </a:cubicBezTo>
                  <a:cubicBezTo>
                    <a:pt x="13691" y="2306"/>
                    <a:pt x="13828" y="179"/>
                    <a:pt x="13407" y="70"/>
                  </a:cubicBezTo>
                  <a:cubicBezTo>
                    <a:pt x="13399" y="67"/>
                    <a:pt x="13391" y="66"/>
                    <a:pt x="13384" y="66"/>
                  </a:cubicBezTo>
                  <a:cubicBezTo>
                    <a:pt x="12970" y="66"/>
                    <a:pt x="12585" y="2886"/>
                    <a:pt x="12585" y="2886"/>
                  </a:cubicBezTo>
                  <a:cubicBezTo>
                    <a:pt x="12585" y="2886"/>
                    <a:pt x="12034" y="1297"/>
                    <a:pt x="11761" y="1297"/>
                  </a:cubicBezTo>
                  <a:cubicBezTo>
                    <a:pt x="11752" y="1297"/>
                    <a:pt x="11743" y="1299"/>
                    <a:pt x="11735" y="1302"/>
                  </a:cubicBezTo>
                  <a:cubicBezTo>
                    <a:pt x="11472" y="1406"/>
                    <a:pt x="11861" y="3538"/>
                    <a:pt x="11861" y="3538"/>
                  </a:cubicBezTo>
                  <a:cubicBezTo>
                    <a:pt x="10374" y="6907"/>
                    <a:pt x="4301" y="7312"/>
                    <a:pt x="1468" y="7312"/>
                  </a:cubicBezTo>
                  <a:cubicBezTo>
                    <a:pt x="572" y="7312"/>
                    <a:pt x="0" y="7271"/>
                    <a:pt x="0" y="7271"/>
                  </a:cubicBezTo>
                  <a:lnTo>
                    <a:pt x="0" y="7271"/>
                  </a:lnTo>
                  <a:lnTo>
                    <a:pt x="488" y="13085"/>
                  </a:lnTo>
                  <a:cubicBezTo>
                    <a:pt x="900" y="13107"/>
                    <a:pt x="1300" y="13117"/>
                    <a:pt x="1688" y="13117"/>
                  </a:cubicBezTo>
                  <a:cubicBezTo>
                    <a:pt x="12777" y="13117"/>
                    <a:pt x="14010" y="4684"/>
                    <a:pt x="14010" y="4684"/>
                  </a:cubicBezTo>
                  <a:cubicBezTo>
                    <a:pt x="14010" y="4684"/>
                    <a:pt x="16322" y="3642"/>
                    <a:pt x="16059" y="3166"/>
                  </a:cubicBezTo>
                  <a:cubicBezTo>
                    <a:pt x="16000" y="3060"/>
                    <a:pt x="15898" y="3018"/>
                    <a:pt x="15774" y="3018"/>
                  </a:cubicBezTo>
                  <a:cubicBezTo>
                    <a:pt x="15341" y="3018"/>
                    <a:pt x="14645" y="3522"/>
                    <a:pt x="14645" y="3522"/>
                  </a:cubicBezTo>
                  <a:cubicBezTo>
                    <a:pt x="14645" y="3522"/>
                    <a:pt x="16597" y="1785"/>
                    <a:pt x="16175" y="1302"/>
                  </a:cubicBezTo>
                  <a:cubicBezTo>
                    <a:pt x="16125" y="1246"/>
                    <a:pt x="16066" y="1221"/>
                    <a:pt x="16000" y="1221"/>
                  </a:cubicBezTo>
                  <a:cubicBezTo>
                    <a:pt x="15495" y="1221"/>
                    <a:pt x="14579" y="2650"/>
                    <a:pt x="14579" y="2650"/>
                  </a:cubicBezTo>
                  <a:cubicBezTo>
                    <a:pt x="14579" y="2650"/>
                    <a:pt x="15275" y="404"/>
                    <a:pt x="15067" y="37"/>
                  </a:cubicBezTo>
                  <a:cubicBezTo>
                    <a:pt x="15053" y="12"/>
                    <a:pt x="15035" y="0"/>
                    <a:pt x="1501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2"/>
            <p:cNvSpPr/>
            <p:nvPr/>
          </p:nvSpPr>
          <p:spPr>
            <a:xfrm>
              <a:off x="1169400" y="3560525"/>
              <a:ext cx="21975" cy="29175"/>
            </a:xfrm>
            <a:custGeom>
              <a:avLst/>
              <a:gdLst/>
              <a:ahLst/>
              <a:cxnLst/>
              <a:rect l="l" t="t" r="r" b="b"/>
              <a:pathLst>
                <a:path w="879" h="1167" extrusionOk="0">
                  <a:moveTo>
                    <a:pt x="118" y="0"/>
                  </a:moveTo>
                  <a:cubicBezTo>
                    <a:pt x="87" y="0"/>
                    <a:pt x="56" y="14"/>
                    <a:pt x="34" y="42"/>
                  </a:cubicBezTo>
                  <a:cubicBezTo>
                    <a:pt x="1" y="87"/>
                    <a:pt x="11" y="153"/>
                    <a:pt x="56" y="191"/>
                  </a:cubicBezTo>
                  <a:cubicBezTo>
                    <a:pt x="615" y="608"/>
                    <a:pt x="484" y="1008"/>
                    <a:pt x="477" y="1024"/>
                  </a:cubicBezTo>
                  <a:cubicBezTo>
                    <a:pt x="456" y="1079"/>
                    <a:pt x="484" y="1139"/>
                    <a:pt x="538" y="1160"/>
                  </a:cubicBezTo>
                  <a:cubicBezTo>
                    <a:pt x="549" y="1167"/>
                    <a:pt x="560" y="1167"/>
                    <a:pt x="576" y="1167"/>
                  </a:cubicBezTo>
                  <a:cubicBezTo>
                    <a:pt x="615" y="1167"/>
                    <a:pt x="659" y="1145"/>
                    <a:pt x="674" y="1101"/>
                  </a:cubicBezTo>
                  <a:cubicBezTo>
                    <a:pt x="681" y="1079"/>
                    <a:pt x="878" y="536"/>
                    <a:pt x="181" y="21"/>
                  </a:cubicBezTo>
                  <a:cubicBezTo>
                    <a:pt x="163" y="7"/>
                    <a:pt x="141"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2"/>
            <p:cNvSpPr/>
            <p:nvPr/>
          </p:nvSpPr>
          <p:spPr>
            <a:xfrm>
              <a:off x="191900" y="3129525"/>
              <a:ext cx="311600" cy="490050"/>
            </a:xfrm>
            <a:custGeom>
              <a:avLst/>
              <a:gdLst/>
              <a:ahLst/>
              <a:cxnLst/>
              <a:rect l="l" t="t" r="r" b="b"/>
              <a:pathLst>
                <a:path w="12464" h="19602" extrusionOk="0">
                  <a:moveTo>
                    <a:pt x="8282" y="0"/>
                  </a:moveTo>
                  <a:cubicBezTo>
                    <a:pt x="7663" y="0"/>
                    <a:pt x="7334" y="2517"/>
                    <a:pt x="7334" y="2517"/>
                  </a:cubicBezTo>
                  <a:cubicBezTo>
                    <a:pt x="7334" y="2517"/>
                    <a:pt x="7376" y="1146"/>
                    <a:pt x="6863" y="1146"/>
                  </a:cubicBezTo>
                  <a:cubicBezTo>
                    <a:pt x="6854" y="1146"/>
                    <a:pt x="6845" y="1147"/>
                    <a:pt x="6835" y="1148"/>
                  </a:cubicBezTo>
                  <a:cubicBezTo>
                    <a:pt x="6292" y="1196"/>
                    <a:pt x="6731" y="3696"/>
                    <a:pt x="6731" y="3696"/>
                  </a:cubicBezTo>
                  <a:cubicBezTo>
                    <a:pt x="6731" y="3696"/>
                    <a:pt x="0" y="9862"/>
                    <a:pt x="7382" y="19601"/>
                  </a:cubicBezTo>
                  <a:lnTo>
                    <a:pt x="12464" y="16740"/>
                  </a:lnTo>
                  <a:cubicBezTo>
                    <a:pt x="12464" y="16740"/>
                    <a:pt x="6314" y="8941"/>
                    <a:pt x="8890" y="4831"/>
                  </a:cubicBezTo>
                  <a:cubicBezTo>
                    <a:pt x="8890" y="4831"/>
                    <a:pt x="10868" y="3953"/>
                    <a:pt x="10809" y="3674"/>
                  </a:cubicBezTo>
                  <a:cubicBezTo>
                    <a:pt x="10795" y="3612"/>
                    <a:pt x="10695" y="3588"/>
                    <a:pt x="10547" y="3588"/>
                  </a:cubicBezTo>
                  <a:cubicBezTo>
                    <a:pt x="10049" y="3588"/>
                    <a:pt x="9016" y="3865"/>
                    <a:pt x="9016" y="3865"/>
                  </a:cubicBezTo>
                  <a:cubicBezTo>
                    <a:pt x="9016" y="3865"/>
                    <a:pt x="11214" y="1887"/>
                    <a:pt x="10885" y="1603"/>
                  </a:cubicBezTo>
                  <a:cubicBezTo>
                    <a:pt x="10853" y="1574"/>
                    <a:pt x="10807" y="1561"/>
                    <a:pt x="10751" y="1561"/>
                  </a:cubicBezTo>
                  <a:cubicBezTo>
                    <a:pt x="10242" y="1561"/>
                    <a:pt x="8874" y="2622"/>
                    <a:pt x="8874" y="2622"/>
                  </a:cubicBezTo>
                  <a:cubicBezTo>
                    <a:pt x="8874" y="2622"/>
                    <a:pt x="10387" y="209"/>
                    <a:pt x="9989" y="209"/>
                  </a:cubicBezTo>
                  <a:cubicBezTo>
                    <a:pt x="9986" y="209"/>
                    <a:pt x="9983" y="209"/>
                    <a:pt x="9980" y="210"/>
                  </a:cubicBezTo>
                  <a:cubicBezTo>
                    <a:pt x="9559" y="243"/>
                    <a:pt x="8090" y="2079"/>
                    <a:pt x="8090" y="2079"/>
                  </a:cubicBezTo>
                  <a:cubicBezTo>
                    <a:pt x="8090" y="2079"/>
                    <a:pt x="8945" y="78"/>
                    <a:pt x="8310" y="2"/>
                  </a:cubicBezTo>
                  <a:cubicBezTo>
                    <a:pt x="8301" y="1"/>
                    <a:pt x="8291" y="0"/>
                    <a:pt x="8282"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2"/>
            <p:cNvSpPr/>
            <p:nvPr/>
          </p:nvSpPr>
          <p:spPr>
            <a:xfrm>
              <a:off x="388125" y="3221375"/>
              <a:ext cx="32225" cy="11525"/>
            </a:xfrm>
            <a:custGeom>
              <a:avLst/>
              <a:gdLst/>
              <a:ahLst/>
              <a:cxnLst/>
              <a:rect l="l" t="t" r="r" b="b"/>
              <a:pathLst>
                <a:path w="1289" h="461" extrusionOk="0">
                  <a:moveTo>
                    <a:pt x="707" y="1"/>
                  </a:moveTo>
                  <a:cubicBezTo>
                    <a:pt x="245" y="1"/>
                    <a:pt x="45" y="279"/>
                    <a:pt x="33" y="296"/>
                  </a:cubicBezTo>
                  <a:cubicBezTo>
                    <a:pt x="0" y="340"/>
                    <a:pt x="11" y="406"/>
                    <a:pt x="60" y="438"/>
                  </a:cubicBezTo>
                  <a:cubicBezTo>
                    <a:pt x="77" y="454"/>
                    <a:pt x="99" y="461"/>
                    <a:pt x="120" y="461"/>
                  </a:cubicBezTo>
                  <a:cubicBezTo>
                    <a:pt x="153" y="461"/>
                    <a:pt x="186" y="444"/>
                    <a:pt x="208" y="416"/>
                  </a:cubicBezTo>
                  <a:cubicBezTo>
                    <a:pt x="216" y="404"/>
                    <a:pt x="360" y="210"/>
                    <a:pt x="710" y="210"/>
                  </a:cubicBezTo>
                  <a:cubicBezTo>
                    <a:pt x="827" y="210"/>
                    <a:pt x="968" y="232"/>
                    <a:pt x="1134" y="290"/>
                  </a:cubicBezTo>
                  <a:cubicBezTo>
                    <a:pt x="1146" y="295"/>
                    <a:pt x="1158" y="297"/>
                    <a:pt x="1170" y="297"/>
                  </a:cubicBezTo>
                  <a:cubicBezTo>
                    <a:pt x="1214" y="297"/>
                    <a:pt x="1253" y="267"/>
                    <a:pt x="1266" y="224"/>
                  </a:cubicBezTo>
                  <a:cubicBezTo>
                    <a:pt x="1288" y="170"/>
                    <a:pt x="1261" y="110"/>
                    <a:pt x="1200" y="93"/>
                  </a:cubicBezTo>
                  <a:cubicBezTo>
                    <a:pt x="1010" y="26"/>
                    <a:pt x="846" y="1"/>
                    <a:pt x="7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25;p2"/>
            <p:cNvSpPr/>
            <p:nvPr/>
          </p:nvSpPr>
          <p:spPr>
            <a:xfrm>
              <a:off x="396750" y="4060475"/>
              <a:ext cx="522200" cy="280375"/>
            </a:xfrm>
            <a:custGeom>
              <a:avLst/>
              <a:gdLst/>
              <a:ahLst/>
              <a:cxnLst/>
              <a:rect l="l" t="t" r="r" b="b"/>
              <a:pathLst>
                <a:path w="20888" h="11215" extrusionOk="0">
                  <a:moveTo>
                    <a:pt x="16230" y="0"/>
                  </a:moveTo>
                  <a:cubicBezTo>
                    <a:pt x="12408" y="1338"/>
                    <a:pt x="0" y="1913"/>
                    <a:pt x="0" y="1913"/>
                  </a:cubicBezTo>
                  <a:cubicBezTo>
                    <a:pt x="2532" y="5158"/>
                    <a:pt x="7668" y="11214"/>
                    <a:pt x="7668" y="11214"/>
                  </a:cubicBezTo>
                  <a:cubicBezTo>
                    <a:pt x="9147" y="10387"/>
                    <a:pt x="14497" y="7816"/>
                    <a:pt x="14497" y="7816"/>
                  </a:cubicBezTo>
                  <a:cubicBezTo>
                    <a:pt x="13938" y="6200"/>
                    <a:pt x="11581" y="3908"/>
                    <a:pt x="11581" y="3908"/>
                  </a:cubicBezTo>
                  <a:lnTo>
                    <a:pt x="11581" y="3908"/>
                  </a:lnTo>
                  <a:cubicBezTo>
                    <a:pt x="13242" y="4999"/>
                    <a:pt x="15236" y="7301"/>
                    <a:pt x="15236" y="7301"/>
                  </a:cubicBezTo>
                  <a:lnTo>
                    <a:pt x="20887" y="3284"/>
                  </a:lnTo>
                  <a:cubicBezTo>
                    <a:pt x="18920" y="1222"/>
                    <a:pt x="16230" y="0"/>
                    <a:pt x="1623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26;p2"/>
            <p:cNvSpPr/>
            <p:nvPr/>
          </p:nvSpPr>
          <p:spPr>
            <a:xfrm>
              <a:off x="430450" y="4119425"/>
              <a:ext cx="180325" cy="197300"/>
            </a:xfrm>
            <a:custGeom>
              <a:avLst/>
              <a:gdLst/>
              <a:ahLst/>
              <a:cxnLst/>
              <a:rect l="l" t="t" r="r" b="b"/>
              <a:pathLst>
                <a:path w="7213" h="7892" extrusionOk="0">
                  <a:moveTo>
                    <a:pt x="121" y="1"/>
                  </a:moveTo>
                  <a:cubicBezTo>
                    <a:pt x="91" y="1"/>
                    <a:pt x="60" y="13"/>
                    <a:pt x="39" y="38"/>
                  </a:cubicBezTo>
                  <a:cubicBezTo>
                    <a:pt x="0" y="88"/>
                    <a:pt x="11" y="153"/>
                    <a:pt x="56" y="192"/>
                  </a:cubicBezTo>
                  <a:cubicBezTo>
                    <a:pt x="110" y="235"/>
                    <a:pt x="5821" y="4856"/>
                    <a:pt x="6994" y="7821"/>
                  </a:cubicBezTo>
                  <a:cubicBezTo>
                    <a:pt x="7010" y="7864"/>
                    <a:pt x="7055" y="7892"/>
                    <a:pt x="7093" y="7892"/>
                  </a:cubicBezTo>
                  <a:cubicBezTo>
                    <a:pt x="7109" y="7892"/>
                    <a:pt x="7121" y="7887"/>
                    <a:pt x="7131" y="7881"/>
                  </a:cubicBezTo>
                  <a:cubicBezTo>
                    <a:pt x="7186" y="7859"/>
                    <a:pt x="7213" y="7799"/>
                    <a:pt x="7192" y="7743"/>
                  </a:cubicBezTo>
                  <a:cubicBezTo>
                    <a:pt x="5996" y="4724"/>
                    <a:pt x="423" y="213"/>
                    <a:pt x="187" y="22"/>
                  </a:cubicBezTo>
                  <a:cubicBezTo>
                    <a:pt x="168" y="8"/>
                    <a:pt x="145"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2"/>
            <p:cNvSpPr/>
            <p:nvPr/>
          </p:nvSpPr>
          <p:spPr>
            <a:xfrm>
              <a:off x="627750" y="4085950"/>
              <a:ext cx="61300" cy="59925"/>
            </a:xfrm>
            <a:custGeom>
              <a:avLst/>
              <a:gdLst/>
              <a:ahLst/>
              <a:cxnLst/>
              <a:rect l="l" t="t" r="r" b="b"/>
              <a:pathLst>
                <a:path w="2452" h="2397" extrusionOk="0">
                  <a:moveTo>
                    <a:pt x="1597" y="1"/>
                  </a:moveTo>
                  <a:cubicBezTo>
                    <a:pt x="1578" y="1"/>
                    <a:pt x="1559" y="6"/>
                    <a:pt x="1541" y="18"/>
                  </a:cubicBezTo>
                  <a:cubicBezTo>
                    <a:pt x="1491" y="51"/>
                    <a:pt x="1475" y="116"/>
                    <a:pt x="1508" y="165"/>
                  </a:cubicBezTo>
                  <a:cubicBezTo>
                    <a:pt x="1936" y="835"/>
                    <a:pt x="2123" y="1612"/>
                    <a:pt x="2194" y="2019"/>
                  </a:cubicBezTo>
                  <a:lnTo>
                    <a:pt x="188" y="236"/>
                  </a:lnTo>
                  <a:cubicBezTo>
                    <a:pt x="168" y="219"/>
                    <a:pt x="143" y="211"/>
                    <a:pt x="119" y="211"/>
                  </a:cubicBezTo>
                  <a:cubicBezTo>
                    <a:pt x="89" y="211"/>
                    <a:pt x="60" y="223"/>
                    <a:pt x="39" y="248"/>
                  </a:cubicBezTo>
                  <a:cubicBezTo>
                    <a:pt x="1" y="291"/>
                    <a:pt x="6" y="357"/>
                    <a:pt x="44" y="395"/>
                  </a:cubicBezTo>
                  <a:lnTo>
                    <a:pt x="2270" y="2368"/>
                  </a:lnTo>
                  <a:cubicBezTo>
                    <a:pt x="2292" y="2386"/>
                    <a:pt x="2320" y="2396"/>
                    <a:pt x="2341" y="2396"/>
                  </a:cubicBezTo>
                  <a:cubicBezTo>
                    <a:pt x="2358" y="2396"/>
                    <a:pt x="2374" y="2391"/>
                    <a:pt x="2391" y="2386"/>
                  </a:cubicBezTo>
                  <a:cubicBezTo>
                    <a:pt x="2429" y="2363"/>
                    <a:pt x="2451" y="2325"/>
                    <a:pt x="2445" y="2282"/>
                  </a:cubicBezTo>
                  <a:cubicBezTo>
                    <a:pt x="2440" y="2232"/>
                    <a:pt x="2325" y="1048"/>
                    <a:pt x="1683" y="51"/>
                  </a:cubicBezTo>
                  <a:cubicBezTo>
                    <a:pt x="1665" y="19"/>
                    <a:pt x="1632" y="1"/>
                    <a:pt x="15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2"/>
            <p:cNvSpPr/>
            <p:nvPr/>
          </p:nvSpPr>
          <p:spPr>
            <a:xfrm>
              <a:off x="508000" y="4097150"/>
              <a:ext cx="35800" cy="82150"/>
            </a:xfrm>
            <a:custGeom>
              <a:avLst/>
              <a:gdLst/>
              <a:ahLst/>
              <a:cxnLst/>
              <a:rect l="l" t="t" r="r" b="b"/>
              <a:pathLst>
                <a:path w="1432" h="3286" extrusionOk="0">
                  <a:moveTo>
                    <a:pt x="821" y="1"/>
                  </a:moveTo>
                  <a:cubicBezTo>
                    <a:pt x="815" y="1"/>
                    <a:pt x="808" y="1"/>
                    <a:pt x="801" y="3"/>
                  </a:cubicBezTo>
                  <a:cubicBezTo>
                    <a:pt x="741" y="18"/>
                    <a:pt x="708" y="74"/>
                    <a:pt x="724" y="134"/>
                  </a:cubicBezTo>
                  <a:cubicBezTo>
                    <a:pt x="1196" y="2041"/>
                    <a:pt x="61" y="3094"/>
                    <a:pt x="50" y="3104"/>
                  </a:cubicBezTo>
                  <a:cubicBezTo>
                    <a:pt x="7" y="3142"/>
                    <a:pt x="0" y="3208"/>
                    <a:pt x="40" y="3253"/>
                  </a:cubicBezTo>
                  <a:cubicBezTo>
                    <a:pt x="61" y="3274"/>
                    <a:pt x="88" y="3286"/>
                    <a:pt x="116" y="3286"/>
                  </a:cubicBezTo>
                  <a:cubicBezTo>
                    <a:pt x="143" y="3286"/>
                    <a:pt x="171" y="3281"/>
                    <a:pt x="187" y="3258"/>
                  </a:cubicBezTo>
                  <a:cubicBezTo>
                    <a:pt x="242" y="3215"/>
                    <a:pt x="1431" y="2118"/>
                    <a:pt x="927" y="84"/>
                  </a:cubicBezTo>
                  <a:cubicBezTo>
                    <a:pt x="912" y="32"/>
                    <a:pt x="868" y="1"/>
                    <a:pt x="8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2"/>
            <p:cNvSpPr/>
            <p:nvPr/>
          </p:nvSpPr>
          <p:spPr>
            <a:xfrm>
              <a:off x="760000" y="4070125"/>
              <a:ext cx="95525" cy="36150"/>
            </a:xfrm>
            <a:custGeom>
              <a:avLst/>
              <a:gdLst/>
              <a:ahLst/>
              <a:cxnLst/>
              <a:rect l="l" t="t" r="r" b="b"/>
              <a:pathLst>
                <a:path w="3821" h="1446" extrusionOk="0">
                  <a:moveTo>
                    <a:pt x="118" y="0"/>
                  </a:moveTo>
                  <a:cubicBezTo>
                    <a:pt x="88" y="0"/>
                    <a:pt x="59" y="13"/>
                    <a:pt x="38" y="37"/>
                  </a:cubicBezTo>
                  <a:cubicBezTo>
                    <a:pt x="0" y="80"/>
                    <a:pt x="5" y="146"/>
                    <a:pt x="49" y="185"/>
                  </a:cubicBezTo>
                  <a:cubicBezTo>
                    <a:pt x="115" y="244"/>
                    <a:pt x="1485" y="1445"/>
                    <a:pt x="2904" y="1445"/>
                  </a:cubicBezTo>
                  <a:cubicBezTo>
                    <a:pt x="3185" y="1445"/>
                    <a:pt x="3469" y="1395"/>
                    <a:pt x="3744" y="1286"/>
                  </a:cubicBezTo>
                  <a:cubicBezTo>
                    <a:pt x="3798" y="1264"/>
                    <a:pt x="3820" y="1205"/>
                    <a:pt x="3798" y="1149"/>
                  </a:cubicBezTo>
                  <a:cubicBezTo>
                    <a:pt x="3782" y="1107"/>
                    <a:pt x="3742" y="1081"/>
                    <a:pt x="3700" y="1081"/>
                  </a:cubicBezTo>
                  <a:cubicBezTo>
                    <a:pt x="3687" y="1081"/>
                    <a:pt x="3674" y="1084"/>
                    <a:pt x="3661" y="1089"/>
                  </a:cubicBezTo>
                  <a:cubicBezTo>
                    <a:pt x="3417" y="1188"/>
                    <a:pt x="3165" y="1230"/>
                    <a:pt x="2912" y="1230"/>
                  </a:cubicBezTo>
                  <a:cubicBezTo>
                    <a:pt x="1563" y="1230"/>
                    <a:pt x="205" y="39"/>
                    <a:pt x="187" y="26"/>
                  </a:cubicBezTo>
                  <a:cubicBezTo>
                    <a:pt x="167" y="9"/>
                    <a:pt x="142"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2"/>
            <p:cNvSpPr/>
            <p:nvPr/>
          </p:nvSpPr>
          <p:spPr>
            <a:xfrm>
              <a:off x="799575" y="4057825"/>
              <a:ext cx="108425" cy="97225"/>
            </a:xfrm>
            <a:custGeom>
              <a:avLst/>
              <a:gdLst/>
              <a:ahLst/>
              <a:cxnLst/>
              <a:rect l="l" t="t" r="r" b="b"/>
              <a:pathLst>
                <a:path w="4337" h="3889" extrusionOk="0">
                  <a:moveTo>
                    <a:pt x="121" y="0"/>
                  </a:moveTo>
                  <a:cubicBezTo>
                    <a:pt x="87" y="0"/>
                    <a:pt x="54" y="14"/>
                    <a:pt x="34" y="41"/>
                  </a:cubicBezTo>
                  <a:cubicBezTo>
                    <a:pt x="1" y="85"/>
                    <a:pt x="6" y="156"/>
                    <a:pt x="56" y="189"/>
                  </a:cubicBezTo>
                  <a:cubicBezTo>
                    <a:pt x="1688" y="1439"/>
                    <a:pt x="4122" y="3834"/>
                    <a:pt x="4144" y="3860"/>
                  </a:cubicBezTo>
                  <a:cubicBezTo>
                    <a:pt x="4167" y="3883"/>
                    <a:pt x="4194" y="3888"/>
                    <a:pt x="4221" y="3888"/>
                  </a:cubicBezTo>
                  <a:cubicBezTo>
                    <a:pt x="4248" y="3888"/>
                    <a:pt x="4276" y="3878"/>
                    <a:pt x="4293" y="3860"/>
                  </a:cubicBezTo>
                  <a:cubicBezTo>
                    <a:pt x="4336" y="3817"/>
                    <a:pt x="4336" y="3751"/>
                    <a:pt x="4293" y="3708"/>
                  </a:cubicBezTo>
                  <a:cubicBezTo>
                    <a:pt x="4271" y="3686"/>
                    <a:pt x="1832" y="1280"/>
                    <a:pt x="182" y="19"/>
                  </a:cubicBezTo>
                  <a:cubicBezTo>
                    <a:pt x="165" y="6"/>
                    <a:pt x="143"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2"/>
            <p:cNvSpPr/>
            <p:nvPr/>
          </p:nvSpPr>
          <p:spPr>
            <a:xfrm>
              <a:off x="273875" y="3434400"/>
              <a:ext cx="315125" cy="300200"/>
            </a:xfrm>
            <a:custGeom>
              <a:avLst/>
              <a:gdLst/>
              <a:ahLst/>
              <a:cxnLst/>
              <a:rect l="l" t="t" r="r" b="b"/>
              <a:pathLst>
                <a:path w="12605" h="12008" extrusionOk="0">
                  <a:moveTo>
                    <a:pt x="7032" y="1"/>
                  </a:moveTo>
                  <a:cubicBezTo>
                    <a:pt x="5754" y="1"/>
                    <a:pt x="1490" y="2780"/>
                    <a:pt x="1490" y="2780"/>
                  </a:cubicBezTo>
                  <a:cubicBezTo>
                    <a:pt x="1" y="3702"/>
                    <a:pt x="3689" y="12008"/>
                    <a:pt x="5626" y="12008"/>
                  </a:cubicBezTo>
                  <a:cubicBezTo>
                    <a:pt x="5693" y="12008"/>
                    <a:pt x="5758" y="11998"/>
                    <a:pt x="5820" y="11977"/>
                  </a:cubicBezTo>
                  <a:cubicBezTo>
                    <a:pt x="7688" y="11363"/>
                    <a:pt x="12605" y="4897"/>
                    <a:pt x="12605" y="4897"/>
                  </a:cubicBezTo>
                  <a:cubicBezTo>
                    <a:pt x="12605" y="4897"/>
                    <a:pt x="8039" y="670"/>
                    <a:pt x="7300" y="73"/>
                  </a:cubicBezTo>
                  <a:cubicBezTo>
                    <a:pt x="7239" y="23"/>
                    <a:pt x="7147" y="1"/>
                    <a:pt x="70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2"/>
            <p:cNvSpPr/>
            <p:nvPr/>
          </p:nvSpPr>
          <p:spPr>
            <a:xfrm>
              <a:off x="728475" y="3654900"/>
              <a:ext cx="251175" cy="213350"/>
            </a:xfrm>
            <a:custGeom>
              <a:avLst/>
              <a:gdLst/>
              <a:ahLst/>
              <a:cxnLst/>
              <a:rect l="l" t="t" r="r" b="b"/>
              <a:pathLst>
                <a:path w="10047" h="8534" extrusionOk="0">
                  <a:moveTo>
                    <a:pt x="981" y="0"/>
                  </a:moveTo>
                  <a:cubicBezTo>
                    <a:pt x="981" y="0"/>
                    <a:pt x="1" y="7592"/>
                    <a:pt x="538" y="8260"/>
                  </a:cubicBezTo>
                  <a:cubicBezTo>
                    <a:pt x="694" y="8455"/>
                    <a:pt x="1480" y="8533"/>
                    <a:pt x="2526" y="8533"/>
                  </a:cubicBezTo>
                  <a:cubicBezTo>
                    <a:pt x="5060" y="8533"/>
                    <a:pt x="9123" y="8073"/>
                    <a:pt x="9472" y="7701"/>
                  </a:cubicBezTo>
                  <a:cubicBezTo>
                    <a:pt x="9964" y="7171"/>
                    <a:pt x="10046" y="504"/>
                    <a:pt x="8538" y="504"/>
                  </a:cubicBezTo>
                  <a:cubicBezTo>
                    <a:pt x="8533" y="504"/>
                    <a:pt x="8528" y="504"/>
                    <a:pt x="8523" y="504"/>
                  </a:cubicBezTo>
                  <a:cubicBezTo>
                    <a:pt x="8471" y="506"/>
                    <a:pt x="8414" y="506"/>
                    <a:pt x="8352" y="506"/>
                  </a:cubicBezTo>
                  <a:cubicBezTo>
                    <a:pt x="6592" y="506"/>
                    <a:pt x="981" y="0"/>
                    <a:pt x="9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2"/>
            <p:cNvSpPr/>
            <p:nvPr/>
          </p:nvSpPr>
          <p:spPr>
            <a:xfrm>
              <a:off x="542875" y="3158850"/>
              <a:ext cx="578175" cy="461250"/>
            </a:xfrm>
            <a:custGeom>
              <a:avLst/>
              <a:gdLst/>
              <a:ahLst/>
              <a:cxnLst/>
              <a:rect l="l" t="t" r="r" b="b"/>
              <a:pathLst>
                <a:path w="23127" h="18450" extrusionOk="0">
                  <a:moveTo>
                    <a:pt x="12196" y="0"/>
                  </a:moveTo>
                  <a:cubicBezTo>
                    <a:pt x="8167" y="0"/>
                    <a:pt x="5144" y="2818"/>
                    <a:pt x="5144" y="2818"/>
                  </a:cubicBezTo>
                  <a:cubicBezTo>
                    <a:pt x="1" y="8380"/>
                    <a:pt x="5123" y="18449"/>
                    <a:pt x="12068" y="18449"/>
                  </a:cubicBezTo>
                  <a:cubicBezTo>
                    <a:pt x="12249" y="18449"/>
                    <a:pt x="12431" y="18442"/>
                    <a:pt x="12614" y="18428"/>
                  </a:cubicBezTo>
                  <a:cubicBezTo>
                    <a:pt x="21855" y="17733"/>
                    <a:pt x="23127" y="6908"/>
                    <a:pt x="18743" y="2818"/>
                  </a:cubicBezTo>
                  <a:cubicBezTo>
                    <a:pt x="16477" y="705"/>
                    <a:pt x="14211" y="0"/>
                    <a:pt x="1219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2"/>
            <p:cNvSpPr/>
            <p:nvPr/>
          </p:nvSpPr>
          <p:spPr>
            <a:xfrm>
              <a:off x="577875" y="3485550"/>
              <a:ext cx="174050" cy="193400"/>
            </a:xfrm>
            <a:custGeom>
              <a:avLst/>
              <a:gdLst/>
              <a:ahLst/>
              <a:cxnLst/>
              <a:rect l="l" t="t" r="r" b="b"/>
              <a:pathLst>
                <a:path w="6962" h="7736" extrusionOk="0">
                  <a:moveTo>
                    <a:pt x="4786" y="0"/>
                  </a:moveTo>
                  <a:lnTo>
                    <a:pt x="1947" y="3771"/>
                  </a:lnTo>
                  <a:lnTo>
                    <a:pt x="680" y="2943"/>
                  </a:lnTo>
                  <a:lnTo>
                    <a:pt x="680" y="2943"/>
                  </a:lnTo>
                  <a:cubicBezTo>
                    <a:pt x="680" y="2943"/>
                    <a:pt x="0" y="6686"/>
                    <a:pt x="3273" y="7569"/>
                  </a:cubicBezTo>
                  <a:cubicBezTo>
                    <a:pt x="3709" y="7687"/>
                    <a:pt x="4092" y="7736"/>
                    <a:pt x="4427" y="7736"/>
                  </a:cubicBezTo>
                  <a:cubicBezTo>
                    <a:pt x="6084" y="7736"/>
                    <a:pt x="6562" y="6534"/>
                    <a:pt x="6562" y="6534"/>
                  </a:cubicBezTo>
                  <a:lnTo>
                    <a:pt x="5509" y="5897"/>
                  </a:lnTo>
                  <a:lnTo>
                    <a:pt x="6961" y="2324"/>
                  </a:lnTo>
                  <a:lnTo>
                    <a:pt x="4786"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2"/>
            <p:cNvSpPr/>
            <p:nvPr/>
          </p:nvSpPr>
          <p:spPr>
            <a:xfrm>
              <a:off x="818350" y="3469900"/>
              <a:ext cx="89775" cy="68150"/>
            </a:xfrm>
            <a:custGeom>
              <a:avLst/>
              <a:gdLst/>
              <a:ahLst/>
              <a:cxnLst/>
              <a:rect l="l" t="t" r="r" b="b"/>
              <a:pathLst>
                <a:path w="3591" h="2726" extrusionOk="0">
                  <a:moveTo>
                    <a:pt x="302" y="1"/>
                  </a:moveTo>
                  <a:cubicBezTo>
                    <a:pt x="247" y="1"/>
                    <a:pt x="203" y="38"/>
                    <a:pt x="193" y="95"/>
                  </a:cubicBezTo>
                  <a:cubicBezTo>
                    <a:pt x="188" y="155"/>
                    <a:pt x="1" y="1575"/>
                    <a:pt x="565" y="2303"/>
                  </a:cubicBezTo>
                  <a:cubicBezTo>
                    <a:pt x="752" y="2539"/>
                    <a:pt x="998" y="2681"/>
                    <a:pt x="1294" y="2714"/>
                  </a:cubicBezTo>
                  <a:cubicBezTo>
                    <a:pt x="1365" y="2720"/>
                    <a:pt x="1437" y="2725"/>
                    <a:pt x="1508" y="2725"/>
                  </a:cubicBezTo>
                  <a:cubicBezTo>
                    <a:pt x="2763" y="2725"/>
                    <a:pt x="3525" y="1486"/>
                    <a:pt x="3558" y="1426"/>
                  </a:cubicBezTo>
                  <a:cubicBezTo>
                    <a:pt x="3591" y="1377"/>
                    <a:pt x="3575" y="1317"/>
                    <a:pt x="3525" y="1284"/>
                  </a:cubicBezTo>
                  <a:cubicBezTo>
                    <a:pt x="3508" y="1274"/>
                    <a:pt x="3489" y="1269"/>
                    <a:pt x="3469" y="1269"/>
                  </a:cubicBezTo>
                  <a:cubicBezTo>
                    <a:pt x="3434" y="1269"/>
                    <a:pt x="3399" y="1286"/>
                    <a:pt x="3378" y="1322"/>
                  </a:cubicBezTo>
                  <a:cubicBezTo>
                    <a:pt x="3371" y="1332"/>
                    <a:pt x="2647" y="2511"/>
                    <a:pt x="1506" y="2511"/>
                  </a:cubicBezTo>
                  <a:cubicBezTo>
                    <a:pt x="1444" y="2511"/>
                    <a:pt x="1381" y="2508"/>
                    <a:pt x="1316" y="2501"/>
                  </a:cubicBezTo>
                  <a:cubicBezTo>
                    <a:pt x="1076" y="2473"/>
                    <a:pt x="884" y="2369"/>
                    <a:pt x="730" y="2172"/>
                  </a:cubicBezTo>
                  <a:cubicBezTo>
                    <a:pt x="221" y="1519"/>
                    <a:pt x="401" y="133"/>
                    <a:pt x="406" y="122"/>
                  </a:cubicBezTo>
                  <a:cubicBezTo>
                    <a:pt x="411" y="62"/>
                    <a:pt x="373" y="12"/>
                    <a:pt x="313" y="1"/>
                  </a:cubicBezTo>
                  <a:cubicBezTo>
                    <a:pt x="309" y="1"/>
                    <a:pt x="305" y="1"/>
                    <a:pt x="3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2"/>
            <p:cNvSpPr/>
            <p:nvPr/>
          </p:nvSpPr>
          <p:spPr>
            <a:xfrm>
              <a:off x="687775" y="3398400"/>
              <a:ext cx="93875" cy="93875"/>
            </a:xfrm>
            <a:custGeom>
              <a:avLst/>
              <a:gdLst/>
              <a:ahLst/>
              <a:cxnLst/>
              <a:rect l="l" t="t" r="r" b="b"/>
              <a:pathLst>
                <a:path w="3755" h="3755" extrusionOk="0">
                  <a:moveTo>
                    <a:pt x="1880" y="0"/>
                  </a:moveTo>
                  <a:cubicBezTo>
                    <a:pt x="845" y="0"/>
                    <a:pt x="0" y="838"/>
                    <a:pt x="0" y="1875"/>
                  </a:cubicBezTo>
                  <a:cubicBezTo>
                    <a:pt x="0" y="2910"/>
                    <a:pt x="845" y="3754"/>
                    <a:pt x="1880" y="3754"/>
                  </a:cubicBezTo>
                  <a:cubicBezTo>
                    <a:pt x="2917" y="3754"/>
                    <a:pt x="3755" y="2910"/>
                    <a:pt x="3755" y="1875"/>
                  </a:cubicBezTo>
                  <a:cubicBezTo>
                    <a:pt x="3755" y="838"/>
                    <a:pt x="2917" y="0"/>
                    <a:pt x="188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2"/>
            <p:cNvSpPr/>
            <p:nvPr/>
          </p:nvSpPr>
          <p:spPr>
            <a:xfrm>
              <a:off x="918225" y="3469225"/>
              <a:ext cx="94050" cy="93875"/>
            </a:xfrm>
            <a:custGeom>
              <a:avLst/>
              <a:gdLst/>
              <a:ahLst/>
              <a:cxnLst/>
              <a:rect l="l" t="t" r="r" b="b"/>
              <a:pathLst>
                <a:path w="3762" h="3755" extrusionOk="0">
                  <a:moveTo>
                    <a:pt x="1882" y="1"/>
                  </a:moveTo>
                  <a:cubicBezTo>
                    <a:pt x="845" y="1"/>
                    <a:pt x="1" y="845"/>
                    <a:pt x="1" y="1880"/>
                  </a:cubicBezTo>
                  <a:cubicBezTo>
                    <a:pt x="1" y="2917"/>
                    <a:pt x="845" y="3755"/>
                    <a:pt x="1882" y="3755"/>
                  </a:cubicBezTo>
                  <a:cubicBezTo>
                    <a:pt x="2917" y="3755"/>
                    <a:pt x="3762" y="2917"/>
                    <a:pt x="3762" y="1880"/>
                  </a:cubicBezTo>
                  <a:cubicBezTo>
                    <a:pt x="3762" y="845"/>
                    <a:pt x="2917" y="1"/>
                    <a:pt x="1882"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2"/>
            <p:cNvSpPr/>
            <p:nvPr/>
          </p:nvSpPr>
          <p:spPr>
            <a:xfrm>
              <a:off x="781225" y="3365775"/>
              <a:ext cx="47575" cy="47575"/>
            </a:xfrm>
            <a:custGeom>
              <a:avLst/>
              <a:gdLst/>
              <a:ahLst/>
              <a:cxnLst/>
              <a:rect l="l" t="t" r="r" b="b"/>
              <a:pathLst>
                <a:path w="1903" h="1903" extrusionOk="0">
                  <a:moveTo>
                    <a:pt x="954" y="0"/>
                  </a:moveTo>
                  <a:cubicBezTo>
                    <a:pt x="428" y="0"/>
                    <a:pt x="1" y="428"/>
                    <a:pt x="1" y="949"/>
                  </a:cubicBezTo>
                  <a:cubicBezTo>
                    <a:pt x="1" y="1475"/>
                    <a:pt x="428" y="1902"/>
                    <a:pt x="954" y="1902"/>
                  </a:cubicBezTo>
                  <a:cubicBezTo>
                    <a:pt x="1481" y="1902"/>
                    <a:pt x="1903" y="1475"/>
                    <a:pt x="1903" y="949"/>
                  </a:cubicBezTo>
                  <a:cubicBezTo>
                    <a:pt x="1903" y="428"/>
                    <a:pt x="1481" y="0"/>
                    <a:pt x="9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2"/>
            <p:cNvSpPr/>
            <p:nvPr/>
          </p:nvSpPr>
          <p:spPr>
            <a:xfrm>
              <a:off x="941550" y="3410600"/>
              <a:ext cx="47575" cy="47575"/>
            </a:xfrm>
            <a:custGeom>
              <a:avLst/>
              <a:gdLst/>
              <a:ahLst/>
              <a:cxnLst/>
              <a:rect l="l" t="t" r="r" b="b"/>
              <a:pathLst>
                <a:path w="1903" h="1903" extrusionOk="0">
                  <a:moveTo>
                    <a:pt x="949" y="0"/>
                  </a:moveTo>
                  <a:cubicBezTo>
                    <a:pt x="423" y="0"/>
                    <a:pt x="0" y="428"/>
                    <a:pt x="0" y="954"/>
                  </a:cubicBezTo>
                  <a:cubicBezTo>
                    <a:pt x="0" y="1480"/>
                    <a:pt x="423" y="1902"/>
                    <a:pt x="949" y="1902"/>
                  </a:cubicBezTo>
                  <a:cubicBezTo>
                    <a:pt x="1475" y="1902"/>
                    <a:pt x="1903" y="1480"/>
                    <a:pt x="1903" y="954"/>
                  </a:cubicBezTo>
                  <a:cubicBezTo>
                    <a:pt x="1903" y="428"/>
                    <a:pt x="1475" y="0"/>
                    <a:pt x="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2"/>
            <p:cNvSpPr/>
            <p:nvPr/>
          </p:nvSpPr>
          <p:spPr>
            <a:xfrm>
              <a:off x="547450" y="3548250"/>
              <a:ext cx="207500" cy="156550"/>
            </a:xfrm>
            <a:custGeom>
              <a:avLst/>
              <a:gdLst/>
              <a:ahLst/>
              <a:cxnLst/>
              <a:rect l="l" t="t" r="r" b="b"/>
              <a:pathLst>
                <a:path w="8300" h="6262" extrusionOk="0">
                  <a:moveTo>
                    <a:pt x="794" y="0"/>
                  </a:moveTo>
                  <a:cubicBezTo>
                    <a:pt x="745" y="0"/>
                    <a:pt x="702" y="36"/>
                    <a:pt x="691" y="90"/>
                  </a:cubicBezTo>
                  <a:cubicBezTo>
                    <a:pt x="686" y="128"/>
                    <a:pt x="1" y="4343"/>
                    <a:pt x="3098" y="5724"/>
                  </a:cubicBezTo>
                  <a:cubicBezTo>
                    <a:pt x="3969" y="6113"/>
                    <a:pt x="4715" y="6262"/>
                    <a:pt x="5345" y="6262"/>
                  </a:cubicBezTo>
                  <a:cubicBezTo>
                    <a:pt x="7417" y="6262"/>
                    <a:pt x="8267" y="4661"/>
                    <a:pt x="8272" y="4639"/>
                  </a:cubicBezTo>
                  <a:cubicBezTo>
                    <a:pt x="8299" y="4585"/>
                    <a:pt x="8277" y="4524"/>
                    <a:pt x="8228" y="4497"/>
                  </a:cubicBezTo>
                  <a:cubicBezTo>
                    <a:pt x="8214" y="4488"/>
                    <a:pt x="8197" y="4485"/>
                    <a:pt x="8181" y="4485"/>
                  </a:cubicBezTo>
                  <a:cubicBezTo>
                    <a:pt x="8143" y="4485"/>
                    <a:pt x="8105" y="4506"/>
                    <a:pt x="8085" y="4540"/>
                  </a:cubicBezTo>
                  <a:cubicBezTo>
                    <a:pt x="8044" y="4624"/>
                    <a:pt x="7283" y="6057"/>
                    <a:pt x="5372" y="6057"/>
                  </a:cubicBezTo>
                  <a:cubicBezTo>
                    <a:pt x="4764" y="6057"/>
                    <a:pt x="4040" y="5912"/>
                    <a:pt x="3185" y="5532"/>
                  </a:cubicBezTo>
                  <a:cubicBezTo>
                    <a:pt x="1953" y="4985"/>
                    <a:pt x="1196" y="3910"/>
                    <a:pt x="928" y="2342"/>
                  </a:cubicBezTo>
                  <a:cubicBezTo>
                    <a:pt x="731" y="1165"/>
                    <a:pt x="900" y="133"/>
                    <a:pt x="900" y="123"/>
                  </a:cubicBezTo>
                  <a:cubicBezTo>
                    <a:pt x="911" y="68"/>
                    <a:pt x="873" y="14"/>
                    <a:pt x="812" y="2"/>
                  </a:cubicBezTo>
                  <a:cubicBezTo>
                    <a:pt x="806" y="1"/>
                    <a:pt x="800" y="0"/>
                    <a:pt x="7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2"/>
            <p:cNvSpPr/>
            <p:nvPr/>
          </p:nvSpPr>
          <p:spPr>
            <a:xfrm>
              <a:off x="393875" y="3868225"/>
              <a:ext cx="415500" cy="206850"/>
            </a:xfrm>
            <a:custGeom>
              <a:avLst/>
              <a:gdLst/>
              <a:ahLst/>
              <a:cxnLst/>
              <a:rect l="l" t="t" r="r" b="b"/>
              <a:pathLst>
                <a:path w="16620" h="8274" extrusionOk="0">
                  <a:moveTo>
                    <a:pt x="1584" y="0"/>
                  </a:moveTo>
                  <a:cubicBezTo>
                    <a:pt x="170" y="790"/>
                    <a:pt x="1" y="7663"/>
                    <a:pt x="1584" y="8184"/>
                  </a:cubicBezTo>
                  <a:cubicBezTo>
                    <a:pt x="1774" y="8246"/>
                    <a:pt x="2123" y="8273"/>
                    <a:pt x="2593" y="8273"/>
                  </a:cubicBezTo>
                  <a:cubicBezTo>
                    <a:pt x="5864" y="8273"/>
                    <a:pt x="14955" y="6949"/>
                    <a:pt x="16168" y="6949"/>
                  </a:cubicBezTo>
                  <a:cubicBezTo>
                    <a:pt x="16235" y="6949"/>
                    <a:pt x="16278" y="6953"/>
                    <a:pt x="16295" y="6962"/>
                  </a:cubicBezTo>
                  <a:cubicBezTo>
                    <a:pt x="16305" y="6967"/>
                    <a:pt x="16316" y="6970"/>
                    <a:pt x="16325" y="6970"/>
                  </a:cubicBezTo>
                  <a:cubicBezTo>
                    <a:pt x="16619" y="6970"/>
                    <a:pt x="16295" y="4254"/>
                    <a:pt x="16295" y="4254"/>
                  </a:cubicBezTo>
                  <a:cubicBezTo>
                    <a:pt x="16295" y="4254"/>
                    <a:pt x="15320" y="4320"/>
                    <a:pt x="13901" y="4320"/>
                  </a:cubicBezTo>
                  <a:cubicBezTo>
                    <a:pt x="11224" y="4320"/>
                    <a:pt x="6966" y="4088"/>
                    <a:pt x="4681" y="2752"/>
                  </a:cubicBezTo>
                  <a:cubicBezTo>
                    <a:pt x="1190" y="708"/>
                    <a:pt x="1584" y="0"/>
                    <a:pt x="158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2"/>
            <p:cNvSpPr/>
            <p:nvPr/>
          </p:nvSpPr>
          <p:spPr>
            <a:xfrm>
              <a:off x="814800" y="3696825"/>
              <a:ext cx="17700" cy="157600"/>
            </a:xfrm>
            <a:custGeom>
              <a:avLst/>
              <a:gdLst/>
              <a:ahLst/>
              <a:cxnLst/>
              <a:rect l="l" t="t" r="r" b="b"/>
              <a:pathLst>
                <a:path w="708" h="6304" extrusionOk="0">
                  <a:moveTo>
                    <a:pt x="598" y="0"/>
                  </a:moveTo>
                  <a:cubicBezTo>
                    <a:pt x="547" y="0"/>
                    <a:pt x="499" y="37"/>
                    <a:pt x="494" y="94"/>
                  </a:cubicBezTo>
                  <a:cubicBezTo>
                    <a:pt x="488" y="127"/>
                    <a:pt x="1" y="3684"/>
                    <a:pt x="55" y="6199"/>
                  </a:cubicBezTo>
                  <a:cubicBezTo>
                    <a:pt x="55" y="6254"/>
                    <a:pt x="100" y="6304"/>
                    <a:pt x="159" y="6304"/>
                  </a:cubicBezTo>
                  <a:cubicBezTo>
                    <a:pt x="219" y="6297"/>
                    <a:pt x="264" y="6254"/>
                    <a:pt x="264" y="6193"/>
                  </a:cubicBezTo>
                  <a:cubicBezTo>
                    <a:pt x="209" y="3694"/>
                    <a:pt x="697" y="154"/>
                    <a:pt x="702" y="122"/>
                  </a:cubicBezTo>
                  <a:cubicBezTo>
                    <a:pt x="707" y="61"/>
                    <a:pt x="669" y="11"/>
                    <a:pt x="609" y="1"/>
                  </a:cubicBezTo>
                  <a:cubicBezTo>
                    <a:pt x="605" y="0"/>
                    <a:pt x="602" y="0"/>
                    <a:pt x="5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2"/>
            <p:cNvSpPr/>
            <p:nvPr/>
          </p:nvSpPr>
          <p:spPr>
            <a:xfrm>
              <a:off x="648750" y="3519800"/>
              <a:ext cx="86050" cy="89075"/>
            </a:xfrm>
            <a:custGeom>
              <a:avLst/>
              <a:gdLst/>
              <a:ahLst/>
              <a:cxnLst/>
              <a:rect l="l" t="t" r="r" b="b"/>
              <a:pathLst>
                <a:path w="3442" h="3563" extrusionOk="0">
                  <a:moveTo>
                    <a:pt x="833" y="1"/>
                  </a:moveTo>
                  <a:lnTo>
                    <a:pt x="0" y="1244"/>
                  </a:lnTo>
                  <a:lnTo>
                    <a:pt x="3036" y="3563"/>
                  </a:lnTo>
                  <a:lnTo>
                    <a:pt x="3441" y="2592"/>
                  </a:lnTo>
                  <a:cubicBezTo>
                    <a:pt x="3441" y="2592"/>
                    <a:pt x="1847" y="1869"/>
                    <a:pt x="8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2"/>
            <p:cNvSpPr/>
            <p:nvPr/>
          </p:nvSpPr>
          <p:spPr>
            <a:xfrm>
              <a:off x="544025" y="3064475"/>
              <a:ext cx="618825" cy="325125"/>
            </a:xfrm>
            <a:custGeom>
              <a:avLst/>
              <a:gdLst/>
              <a:ahLst/>
              <a:cxnLst/>
              <a:rect l="l" t="t" r="r" b="b"/>
              <a:pathLst>
                <a:path w="24753" h="13005" extrusionOk="0">
                  <a:moveTo>
                    <a:pt x="10185" y="0"/>
                  </a:moveTo>
                  <a:cubicBezTo>
                    <a:pt x="9256" y="0"/>
                    <a:pt x="8220" y="176"/>
                    <a:pt x="7076" y="608"/>
                  </a:cubicBezTo>
                  <a:cubicBezTo>
                    <a:pt x="1032" y="2905"/>
                    <a:pt x="1" y="8605"/>
                    <a:pt x="1799" y="11801"/>
                  </a:cubicBezTo>
                  <a:cubicBezTo>
                    <a:pt x="1799" y="11801"/>
                    <a:pt x="3000" y="12059"/>
                    <a:pt x="4399" y="12059"/>
                  </a:cubicBezTo>
                  <a:cubicBezTo>
                    <a:pt x="5520" y="12059"/>
                    <a:pt x="6769" y="11894"/>
                    <a:pt x="7630" y="11296"/>
                  </a:cubicBezTo>
                  <a:cubicBezTo>
                    <a:pt x="9560" y="9953"/>
                    <a:pt x="8404" y="5865"/>
                    <a:pt x="11429" y="5136"/>
                  </a:cubicBezTo>
                  <a:cubicBezTo>
                    <a:pt x="11782" y="5051"/>
                    <a:pt x="12101" y="5013"/>
                    <a:pt x="12389" y="5013"/>
                  </a:cubicBezTo>
                  <a:cubicBezTo>
                    <a:pt x="14555" y="5013"/>
                    <a:pt x="14953" y="7153"/>
                    <a:pt x="14953" y="7153"/>
                  </a:cubicBezTo>
                  <a:cubicBezTo>
                    <a:pt x="14953" y="7153"/>
                    <a:pt x="16375" y="6267"/>
                    <a:pt x="17617" y="6267"/>
                  </a:cubicBezTo>
                  <a:cubicBezTo>
                    <a:pt x="18012" y="6267"/>
                    <a:pt x="18389" y="6356"/>
                    <a:pt x="18697" y="6593"/>
                  </a:cubicBezTo>
                  <a:cubicBezTo>
                    <a:pt x="21807" y="8987"/>
                    <a:pt x="17636" y="13004"/>
                    <a:pt x="20954" y="13004"/>
                  </a:cubicBezTo>
                  <a:cubicBezTo>
                    <a:pt x="21009" y="13004"/>
                    <a:pt x="21066" y="13003"/>
                    <a:pt x="21125" y="13001"/>
                  </a:cubicBezTo>
                  <a:cubicBezTo>
                    <a:pt x="24753" y="12864"/>
                    <a:pt x="24194" y="9783"/>
                    <a:pt x="24194" y="9783"/>
                  </a:cubicBezTo>
                  <a:lnTo>
                    <a:pt x="24194" y="9783"/>
                  </a:lnTo>
                  <a:cubicBezTo>
                    <a:pt x="24194" y="9783"/>
                    <a:pt x="24183" y="9784"/>
                    <a:pt x="24164" y="9784"/>
                  </a:cubicBezTo>
                  <a:cubicBezTo>
                    <a:pt x="24028" y="9784"/>
                    <a:pt x="23443" y="9742"/>
                    <a:pt x="22906" y="9055"/>
                  </a:cubicBezTo>
                  <a:cubicBezTo>
                    <a:pt x="22358" y="8361"/>
                    <a:pt x="24191" y="2936"/>
                    <a:pt x="18717" y="2936"/>
                  </a:cubicBezTo>
                  <a:cubicBezTo>
                    <a:pt x="18004" y="2936"/>
                    <a:pt x="17168" y="3028"/>
                    <a:pt x="16186" y="3234"/>
                  </a:cubicBezTo>
                  <a:cubicBezTo>
                    <a:pt x="16186" y="3234"/>
                    <a:pt x="14174" y="0"/>
                    <a:pt x="101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2"/>
            <p:cNvSpPr/>
            <p:nvPr/>
          </p:nvSpPr>
          <p:spPr>
            <a:xfrm>
              <a:off x="517325" y="3317450"/>
              <a:ext cx="142400" cy="134250"/>
            </a:xfrm>
            <a:custGeom>
              <a:avLst/>
              <a:gdLst/>
              <a:ahLst/>
              <a:cxnLst/>
              <a:rect l="l" t="t" r="r" b="b"/>
              <a:pathLst>
                <a:path w="5696" h="5370" extrusionOk="0">
                  <a:moveTo>
                    <a:pt x="4183" y="0"/>
                  </a:moveTo>
                  <a:cubicBezTo>
                    <a:pt x="3897" y="0"/>
                    <a:pt x="3557" y="109"/>
                    <a:pt x="3152" y="367"/>
                  </a:cubicBezTo>
                  <a:cubicBezTo>
                    <a:pt x="1" y="2378"/>
                    <a:pt x="2538" y="4910"/>
                    <a:pt x="4040" y="5326"/>
                  </a:cubicBezTo>
                  <a:cubicBezTo>
                    <a:pt x="4148" y="5356"/>
                    <a:pt x="4248" y="5369"/>
                    <a:pt x="4342" y="5369"/>
                  </a:cubicBezTo>
                  <a:cubicBezTo>
                    <a:pt x="5562" y="5369"/>
                    <a:pt x="5695" y="3036"/>
                    <a:pt x="5695" y="3036"/>
                  </a:cubicBezTo>
                  <a:cubicBezTo>
                    <a:pt x="5695" y="3036"/>
                    <a:pt x="5695" y="0"/>
                    <a:pt x="418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2"/>
            <p:cNvSpPr/>
            <p:nvPr/>
          </p:nvSpPr>
          <p:spPr>
            <a:xfrm>
              <a:off x="596525" y="3342075"/>
              <a:ext cx="31675" cy="82650"/>
            </a:xfrm>
            <a:custGeom>
              <a:avLst/>
              <a:gdLst/>
              <a:ahLst/>
              <a:cxnLst/>
              <a:rect l="l" t="t" r="r" b="b"/>
              <a:pathLst>
                <a:path w="1267" h="3306" extrusionOk="0">
                  <a:moveTo>
                    <a:pt x="164" y="0"/>
                  </a:moveTo>
                  <a:cubicBezTo>
                    <a:pt x="123" y="0"/>
                    <a:pt x="98" y="5"/>
                    <a:pt x="94" y="7"/>
                  </a:cubicBezTo>
                  <a:cubicBezTo>
                    <a:pt x="38" y="17"/>
                    <a:pt x="0" y="66"/>
                    <a:pt x="11" y="126"/>
                  </a:cubicBezTo>
                  <a:cubicBezTo>
                    <a:pt x="17" y="178"/>
                    <a:pt x="65" y="215"/>
                    <a:pt x="121" y="215"/>
                  </a:cubicBezTo>
                  <a:cubicBezTo>
                    <a:pt x="124" y="215"/>
                    <a:pt x="128" y="215"/>
                    <a:pt x="132" y="214"/>
                  </a:cubicBezTo>
                  <a:cubicBezTo>
                    <a:pt x="133" y="214"/>
                    <a:pt x="146" y="213"/>
                    <a:pt x="168" y="213"/>
                  </a:cubicBezTo>
                  <a:cubicBezTo>
                    <a:pt x="240" y="213"/>
                    <a:pt x="404" y="232"/>
                    <a:pt x="559" y="395"/>
                  </a:cubicBezTo>
                  <a:cubicBezTo>
                    <a:pt x="839" y="675"/>
                    <a:pt x="1102" y="1388"/>
                    <a:pt x="800" y="3185"/>
                  </a:cubicBezTo>
                  <a:cubicBezTo>
                    <a:pt x="795" y="3240"/>
                    <a:pt x="833" y="3295"/>
                    <a:pt x="888" y="3306"/>
                  </a:cubicBezTo>
                  <a:lnTo>
                    <a:pt x="905" y="3306"/>
                  </a:lnTo>
                  <a:cubicBezTo>
                    <a:pt x="959" y="3306"/>
                    <a:pt x="1004" y="3273"/>
                    <a:pt x="1009" y="3217"/>
                  </a:cubicBezTo>
                  <a:cubicBezTo>
                    <a:pt x="1267" y="1699"/>
                    <a:pt x="1162" y="697"/>
                    <a:pt x="708" y="242"/>
                  </a:cubicBezTo>
                  <a:cubicBezTo>
                    <a:pt x="499" y="33"/>
                    <a:pt x="275" y="0"/>
                    <a:pt x="164" y="0"/>
                  </a:cubicBezTo>
                  <a:close/>
                </a:path>
              </a:pathLst>
            </a:custGeom>
            <a:solidFill>
              <a:srgbClr val="2E25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2"/>
            <p:cNvSpPr/>
            <p:nvPr/>
          </p:nvSpPr>
          <p:spPr>
            <a:xfrm>
              <a:off x="869725" y="3413150"/>
              <a:ext cx="49775" cy="80500"/>
            </a:xfrm>
            <a:custGeom>
              <a:avLst/>
              <a:gdLst/>
              <a:ahLst/>
              <a:cxnLst/>
              <a:rect l="l" t="t" r="r" b="b"/>
              <a:pathLst>
                <a:path w="1991" h="3220" extrusionOk="0">
                  <a:moveTo>
                    <a:pt x="613" y="0"/>
                  </a:moveTo>
                  <a:cubicBezTo>
                    <a:pt x="565" y="0"/>
                    <a:pt x="520" y="36"/>
                    <a:pt x="511" y="84"/>
                  </a:cubicBezTo>
                  <a:lnTo>
                    <a:pt x="172" y="1877"/>
                  </a:lnTo>
                  <a:cubicBezTo>
                    <a:pt x="165" y="1904"/>
                    <a:pt x="172" y="1937"/>
                    <a:pt x="187" y="1958"/>
                  </a:cubicBezTo>
                  <a:cubicBezTo>
                    <a:pt x="210" y="1986"/>
                    <a:pt x="231" y="1998"/>
                    <a:pt x="264" y="2003"/>
                  </a:cubicBezTo>
                  <a:lnTo>
                    <a:pt x="1553" y="2145"/>
                  </a:lnTo>
                  <a:lnTo>
                    <a:pt x="73" y="3022"/>
                  </a:lnTo>
                  <a:cubicBezTo>
                    <a:pt x="18" y="3050"/>
                    <a:pt x="1" y="3116"/>
                    <a:pt x="33" y="3164"/>
                  </a:cubicBezTo>
                  <a:cubicBezTo>
                    <a:pt x="51" y="3197"/>
                    <a:pt x="89" y="3220"/>
                    <a:pt x="122" y="3220"/>
                  </a:cubicBezTo>
                  <a:cubicBezTo>
                    <a:pt x="144" y="3220"/>
                    <a:pt x="160" y="3214"/>
                    <a:pt x="177" y="3203"/>
                  </a:cubicBezTo>
                  <a:lnTo>
                    <a:pt x="1930" y="2167"/>
                  </a:lnTo>
                  <a:cubicBezTo>
                    <a:pt x="1968" y="2140"/>
                    <a:pt x="1991" y="2096"/>
                    <a:pt x="1980" y="2052"/>
                  </a:cubicBezTo>
                  <a:cubicBezTo>
                    <a:pt x="1974" y="2008"/>
                    <a:pt x="1936" y="1975"/>
                    <a:pt x="1892" y="1970"/>
                  </a:cubicBezTo>
                  <a:lnTo>
                    <a:pt x="402" y="1806"/>
                  </a:lnTo>
                  <a:lnTo>
                    <a:pt x="719" y="128"/>
                  </a:lnTo>
                  <a:cubicBezTo>
                    <a:pt x="731" y="68"/>
                    <a:pt x="691" y="13"/>
                    <a:pt x="632" y="2"/>
                  </a:cubicBezTo>
                  <a:cubicBezTo>
                    <a:pt x="626" y="1"/>
                    <a:pt x="620" y="0"/>
                    <a:pt x="6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2"/>
            <p:cNvSpPr/>
            <p:nvPr/>
          </p:nvSpPr>
          <p:spPr>
            <a:xfrm>
              <a:off x="414425" y="3545400"/>
              <a:ext cx="91950" cy="159550"/>
            </a:xfrm>
            <a:custGeom>
              <a:avLst/>
              <a:gdLst/>
              <a:ahLst/>
              <a:cxnLst/>
              <a:rect l="l" t="t" r="r" b="b"/>
              <a:pathLst>
                <a:path w="3678" h="6382" extrusionOk="0">
                  <a:moveTo>
                    <a:pt x="3560" y="0"/>
                  </a:moveTo>
                  <a:cubicBezTo>
                    <a:pt x="3534" y="0"/>
                    <a:pt x="3508" y="10"/>
                    <a:pt x="3487" y="29"/>
                  </a:cubicBezTo>
                  <a:cubicBezTo>
                    <a:pt x="872" y="2555"/>
                    <a:pt x="22" y="6211"/>
                    <a:pt x="11" y="6250"/>
                  </a:cubicBezTo>
                  <a:cubicBezTo>
                    <a:pt x="1" y="6304"/>
                    <a:pt x="39" y="6364"/>
                    <a:pt x="93" y="6376"/>
                  </a:cubicBezTo>
                  <a:cubicBezTo>
                    <a:pt x="99" y="6376"/>
                    <a:pt x="110" y="6381"/>
                    <a:pt x="115" y="6381"/>
                  </a:cubicBezTo>
                  <a:cubicBezTo>
                    <a:pt x="165" y="6381"/>
                    <a:pt x="209" y="6348"/>
                    <a:pt x="219" y="6298"/>
                  </a:cubicBezTo>
                  <a:cubicBezTo>
                    <a:pt x="224" y="6260"/>
                    <a:pt x="1064" y="2665"/>
                    <a:pt x="3634" y="182"/>
                  </a:cubicBezTo>
                  <a:cubicBezTo>
                    <a:pt x="3677" y="138"/>
                    <a:pt x="3677" y="72"/>
                    <a:pt x="3639" y="34"/>
                  </a:cubicBezTo>
                  <a:cubicBezTo>
                    <a:pt x="3617" y="11"/>
                    <a:pt x="3588" y="0"/>
                    <a:pt x="35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2"/>
            <p:cNvSpPr/>
            <p:nvPr/>
          </p:nvSpPr>
          <p:spPr>
            <a:xfrm>
              <a:off x="1072950" y="4367975"/>
              <a:ext cx="12900" cy="30150"/>
            </a:xfrm>
            <a:custGeom>
              <a:avLst/>
              <a:gdLst/>
              <a:ahLst/>
              <a:cxnLst/>
              <a:rect l="l" t="t" r="r" b="b"/>
              <a:pathLst>
                <a:path w="516" h="1206" extrusionOk="0">
                  <a:moveTo>
                    <a:pt x="400" y="1"/>
                  </a:moveTo>
                  <a:cubicBezTo>
                    <a:pt x="354" y="1"/>
                    <a:pt x="310" y="31"/>
                    <a:pt x="297" y="77"/>
                  </a:cubicBezTo>
                  <a:lnTo>
                    <a:pt x="17" y="1069"/>
                  </a:lnTo>
                  <a:cubicBezTo>
                    <a:pt x="1" y="1123"/>
                    <a:pt x="34" y="1183"/>
                    <a:pt x="93" y="1200"/>
                  </a:cubicBezTo>
                  <a:cubicBezTo>
                    <a:pt x="99" y="1200"/>
                    <a:pt x="110" y="1206"/>
                    <a:pt x="121" y="1206"/>
                  </a:cubicBezTo>
                  <a:cubicBezTo>
                    <a:pt x="165" y="1206"/>
                    <a:pt x="209" y="1173"/>
                    <a:pt x="219" y="1129"/>
                  </a:cubicBezTo>
                  <a:lnTo>
                    <a:pt x="499" y="136"/>
                  </a:lnTo>
                  <a:cubicBezTo>
                    <a:pt x="515" y="82"/>
                    <a:pt x="482" y="22"/>
                    <a:pt x="428" y="5"/>
                  </a:cubicBezTo>
                  <a:cubicBezTo>
                    <a:pt x="419" y="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2"/>
            <p:cNvSpPr/>
            <p:nvPr/>
          </p:nvSpPr>
          <p:spPr>
            <a:xfrm>
              <a:off x="1093075" y="4367425"/>
              <a:ext cx="5400" cy="25900"/>
            </a:xfrm>
            <a:custGeom>
              <a:avLst/>
              <a:gdLst/>
              <a:ahLst/>
              <a:cxnLst/>
              <a:rect l="l" t="t" r="r" b="b"/>
              <a:pathLst>
                <a:path w="216" h="1036" extrusionOk="0">
                  <a:moveTo>
                    <a:pt x="105" y="0"/>
                  </a:moveTo>
                  <a:cubicBezTo>
                    <a:pt x="44" y="0"/>
                    <a:pt x="1" y="49"/>
                    <a:pt x="1" y="104"/>
                  </a:cubicBezTo>
                  <a:lnTo>
                    <a:pt x="6" y="932"/>
                  </a:lnTo>
                  <a:cubicBezTo>
                    <a:pt x="6" y="987"/>
                    <a:pt x="56" y="1035"/>
                    <a:pt x="110" y="1035"/>
                  </a:cubicBezTo>
                  <a:cubicBezTo>
                    <a:pt x="171" y="1035"/>
                    <a:pt x="215" y="987"/>
                    <a:pt x="215" y="932"/>
                  </a:cubicBezTo>
                  <a:lnTo>
                    <a:pt x="209" y="104"/>
                  </a:lnTo>
                  <a:cubicBezTo>
                    <a:pt x="209" y="49"/>
                    <a:pt x="165" y="0"/>
                    <a:pt x="1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51" name="Google Shape;151;p2"/>
          <p:cNvSpPr txBox="1">
            <a:spLocks noGrp="1"/>
          </p:cNvSpPr>
          <p:nvPr>
            <p:ph type="subTitle" idx="1"/>
          </p:nvPr>
        </p:nvSpPr>
        <p:spPr>
          <a:xfrm>
            <a:off x="2134650" y="3657500"/>
            <a:ext cx="4874700" cy="4278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a:solidFill>
                  <a:schemeClr val="dk1"/>
                </a:solidFill>
                <a:latin typeface="Nunito"/>
                <a:ea typeface="Nunito"/>
                <a:cs typeface="Nunito"/>
                <a:sym typeface="Nunito"/>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52" name="Google Shape;152;p2"/>
          <p:cNvSpPr txBox="1">
            <a:spLocks noGrp="1"/>
          </p:cNvSpPr>
          <p:nvPr>
            <p:ph type="ctrTitle"/>
          </p:nvPr>
        </p:nvSpPr>
        <p:spPr>
          <a:xfrm>
            <a:off x="2343000" y="849550"/>
            <a:ext cx="4458000" cy="2808000"/>
          </a:xfrm>
          <a:prstGeom prst="rect">
            <a:avLst/>
          </a:prstGeom>
          <a:noFill/>
        </p:spPr>
        <p:txBody>
          <a:bodyPr spcFirstLastPara="1" wrap="square" lIns="91425" tIns="91425" rIns="91425" bIns="91425" anchor="ctr" anchorCtr="0">
            <a:noAutofit/>
          </a:bodyPr>
          <a:lstStyle>
            <a:lvl1pPr lvl="0" algn="ctr" rtl="0">
              <a:lnSpc>
                <a:spcPct val="90000"/>
              </a:lnSpc>
              <a:spcBef>
                <a:spcPts val="0"/>
              </a:spcBef>
              <a:spcAft>
                <a:spcPts val="0"/>
              </a:spcAft>
              <a:buClr>
                <a:srgbClr val="191919"/>
              </a:buClr>
              <a:buSzPts val="5200"/>
              <a:buNone/>
              <a:defRPr sz="9000" b="1">
                <a:latin typeface="Amatic SC"/>
                <a:ea typeface="Amatic SC"/>
                <a:cs typeface="Amatic SC"/>
                <a:sym typeface="Amatic SC"/>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Tree>
    <p:extLst>
      <p:ext uri="{BB962C8B-B14F-4D97-AF65-F5344CB8AC3E}">
        <p14:creationId xmlns:p14="http://schemas.microsoft.com/office/powerpoint/2010/main" val="223314636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62"/>
        <p:cNvGrpSpPr/>
        <p:nvPr/>
      </p:nvGrpSpPr>
      <p:grpSpPr>
        <a:xfrm>
          <a:off x="0" y="0"/>
          <a:ext cx="0" cy="0"/>
          <a:chOff x="0" y="0"/>
          <a:chExt cx="0" cy="0"/>
        </a:xfrm>
      </p:grpSpPr>
      <p:grpSp>
        <p:nvGrpSpPr>
          <p:cNvPr id="2163" name="Google Shape;2163;p35"/>
          <p:cNvGrpSpPr/>
          <p:nvPr/>
        </p:nvGrpSpPr>
        <p:grpSpPr>
          <a:xfrm rot="437052">
            <a:off x="8470686" y="905524"/>
            <a:ext cx="629512" cy="661959"/>
            <a:chOff x="782176" y="-1158311"/>
            <a:chExt cx="629467" cy="661912"/>
          </a:xfrm>
        </p:grpSpPr>
        <p:sp>
          <p:nvSpPr>
            <p:cNvPr id="2164" name="Google Shape;2164;p35"/>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5" name="Google Shape;2165;p35"/>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6" name="Google Shape;2166;p35"/>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7" name="Google Shape;2167;p35"/>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8" name="Google Shape;2168;p35"/>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9" name="Google Shape;2169;p35"/>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0" name="Google Shape;2170;p35"/>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1" name="Google Shape;2171;p35"/>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172" name="Google Shape;2172;p35"/>
          <p:cNvGrpSpPr/>
          <p:nvPr/>
        </p:nvGrpSpPr>
        <p:grpSpPr>
          <a:xfrm>
            <a:off x="8430786" y="1865661"/>
            <a:ext cx="547356" cy="706096"/>
            <a:chOff x="8495548" y="1440711"/>
            <a:chExt cx="547356" cy="706096"/>
          </a:xfrm>
        </p:grpSpPr>
        <p:sp>
          <p:nvSpPr>
            <p:cNvPr id="2173" name="Google Shape;2173;p35"/>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4" name="Google Shape;2174;p35"/>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5" name="Google Shape;2175;p35"/>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6" name="Google Shape;2176;p35"/>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7" name="Google Shape;2177;p35"/>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8" name="Google Shape;2178;p35"/>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9" name="Google Shape;2179;p35"/>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80" name="Google Shape;2180;p35"/>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81" name="Google Shape;2181;p35"/>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82" name="Google Shape;2182;p35"/>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83" name="Google Shape;2183;p35"/>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184" name="Google Shape;2184;p35"/>
          <p:cNvGrpSpPr/>
          <p:nvPr/>
        </p:nvGrpSpPr>
        <p:grpSpPr>
          <a:xfrm rot="5528602">
            <a:off x="32893" y="1185718"/>
            <a:ext cx="884462" cy="658961"/>
            <a:chOff x="8054181" y="220421"/>
            <a:chExt cx="884462" cy="658961"/>
          </a:xfrm>
        </p:grpSpPr>
        <p:sp>
          <p:nvSpPr>
            <p:cNvPr id="2185" name="Google Shape;2185;p35"/>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86" name="Google Shape;2186;p35"/>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187" name="Google Shape;2187;p35"/>
          <p:cNvSpPr/>
          <p:nvPr/>
        </p:nvSpPr>
        <p:spPr>
          <a:xfrm rot="-1051434">
            <a:off x="325734" y="4029979"/>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188" name="Google Shape;2188;p35"/>
          <p:cNvGrpSpPr/>
          <p:nvPr/>
        </p:nvGrpSpPr>
        <p:grpSpPr>
          <a:xfrm rot="7672559">
            <a:off x="8388442" y="4271751"/>
            <a:ext cx="510690" cy="738335"/>
            <a:chOff x="8499282" y="3580082"/>
            <a:chExt cx="510652" cy="738280"/>
          </a:xfrm>
        </p:grpSpPr>
        <p:sp>
          <p:nvSpPr>
            <p:cNvPr id="2189" name="Google Shape;2189;p35"/>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0" name="Google Shape;2190;p35"/>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1" name="Google Shape;2191;p35"/>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2" name="Google Shape;2192;p35"/>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3" name="Google Shape;2193;p35"/>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4" name="Google Shape;2194;p35"/>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5" name="Google Shape;2195;p35"/>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6" name="Google Shape;2196;p35"/>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197" name="Google Shape;2197;p35"/>
          <p:cNvSpPr/>
          <p:nvPr/>
        </p:nvSpPr>
        <p:spPr>
          <a:xfrm rot="-1051434">
            <a:off x="8136109" y="208079"/>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8" name="Google Shape;2198;p35"/>
          <p:cNvSpPr/>
          <p:nvPr/>
        </p:nvSpPr>
        <p:spPr>
          <a:xfrm rot="1051434" flipH="1">
            <a:off x="7687834" y="4677291"/>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199" name="Google Shape;2199;p35"/>
          <p:cNvGrpSpPr/>
          <p:nvPr/>
        </p:nvGrpSpPr>
        <p:grpSpPr>
          <a:xfrm rot="1515800" flipH="1">
            <a:off x="900595" y="208528"/>
            <a:ext cx="629498" cy="661944"/>
            <a:chOff x="782176" y="-1158311"/>
            <a:chExt cx="629467" cy="661912"/>
          </a:xfrm>
        </p:grpSpPr>
        <p:sp>
          <p:nvSpPr>
            <p:cNvPr id="2200" name="Google Shape;2200;p35"/>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1" name="Google Shape;2201;p35"/>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2" name="Google Shape;2202;p35"/>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3" name="Google Shape;2203;p35"/>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4" name="Google Shape;2204;p35"/>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5" name="Google Shape;2205;p35"/>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6" name="Google Shape;2206;p35"/>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7" name="Google Shape;2207;p35"/>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208" name="Google Shape;2208;p35"/>
          <p:cNvGrpSpPr/>
          <p:nvPr/>
        </p:nvGrpSpPr>
        <p:grpSpPr>
          <a:xfrm rot="-1521948">
            <a:off x="396667" y="2779880"/>
            <a:ext cx="291056" cy="1000335"/>
            <a:chOff x="3815292" y="-2054574"/>
            <a:chExt cx="291053" cy="1000325"/>
          </a:xfrm>
        </p:grpSpPr>
        <p:sp>
          <p:nvSpPr>
            <p:cNvPr id="2209" name="Google Shape;2209;p35"/>
            <p:cNvSpPr/>
            <p:nvPr/>
          </p:nvSpPr>
          <p:spPr>
            <a:xfrm>
              <a:off x="3815292" y="-1725174"/>
              <a:ext cx="136676" cy="670925"/>
            </a:xfrm>
            <a:custGeom>
              <a:avLst/>
              <a:gdLst/>
              <a:ahLst/>
              <a:cxnLst/>
              <a:rect l="l" t="t" r="r" b="b"/>
              <a:pathLst>
                <a:path w="834" h="4094" fill="none" extrusionOk="0">
                  <a:moveTo>
                    <a:pt x="834" y="0"/>
                  </a:moveTo>
                  <a:cubicBezTo>
                    <a:pt x="218" y="1268"/>
                    <a:pt x="1" y="2717"/>
                    <a:pt x="218" y="4093"/>
                  </a:cubicBezTo>
                </a:path>
              </a:pathLst>
            </a:custGeom>
            <a:solidFill>
              <a:schemeClr val="lt2"/>
            </a:solidFill>
            <a:ln w="27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10" name="Google Shape;2210;p35"/>
            <p:cNvSpPr/>
            <p:nvPr/>
          </p:nvSpPr>
          <p:spPr>
            <a:xfrm>
              <a:off x="4038007" y="-2054574"/>
              <a:ext cx="68338" cy="62438"/>
            </a:xfrm>
            <a:custGeom>
              <a:avLst/>
              <a:gdLst/>
              <a:ahLst/>
              <a:cxnLst/>
              <a:rect l="l" t="t" r="r" b="b"/>
              <a:pathLst>
                <a:path w="417" h="381" extrusionOk="0">
                  <a:moveTo>
                    <a:pt x="254" y="0"/>
                  </a:moveTo>
                  <a:cubicBezTo>
                    <a:pt x="217" y="0"/>
                    <a:pt x="181" y="0"/>
                    <a:pt x="163" y="18"/>
                  </a:cubicBezTo>
                  <a:cubicBezTo>
                    <a:pt x="109" y="73"/>
                    <a:pt x="0" y="199"/>
                    <a:pt x="18" y="254"/>
                  </a:cubicBezTo>
                  <a:cubicBezTo>
                    <a:pt x="54" y="308"/>
                    <a:pt x="235" y="381"/>
                    <a:pt x="308" y="381"/>
                  </a:cubicBezTo>
                  <a:lnTo>
                    <a:pt x="362" y="381"/>
                  </a:lnTo>
                  <a:cubicBezTo>
                    <a:pt x="380" y="381"/>
                    <a:pt x="380" y="362"/>
                    <a:pt x="380" y="362"/>
                  </a:cubicBezTo>
                  <a:cubicBezTo>
                    <a:pt x="398" y="308"/>
                    <a:pt x="417" y="254"/>
                    <a:pt x="417" y="181"/>
                  </a:cubicBezTo>
                  <a:cubicBezTo>
                    <a:pt x="417" y="109"/>
                    <a:pt x="398" y="36"/>
                    <a:pt x="344" y="18"/>
                  </a:cubicBezTo>
                  <a:cubicBezTo>
                    <a:pt x="290" y="0"/>
                    <a:pt x="272"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11" name="Google Shape;2211;p35"/>
            <p:cNvSpPr/>
            <p:nvPr/>
          </p:nvSpPr>
          <p:spPr>
            <a:xfrm>
              <a:off x="3880681" y="-2014915"/>
              <a:ext cx="222713" cy="307767"/>
            </a:xfrm>
            <a:custGeom>
              <a:avLst/>
              <a:gdLst/>
              <a:ahLst/>
              <a:cxnLst/>
              <a:rect l="l" t="t" r="r" b="b"/>
              <a:pathLst>
                <a:path w="1359" h="1878" extrusionOk="0">
                  <a:moveTo>
                    <a:pt x="1044" y="1"/>
                  </a:moveTo>
                  <a:cubicBezTo>
                    <a:pt x="911" y="1"/>
                    <a:pt x="759" y="135"/>
                    <a:pt x="634" y="229"/>
                  </a:cubicBezTo>
                  <a:cubicBezTo>
                    <a:pt x="344" y="501"/>
                    <a:pt x="73" y="845"/>
                    <a:pt x="36" y="1243"/>
                  </a:cubicBezTo>
                  <a:cubicBezTo>
                    <a:pt x="0" y="1406"/>
                    <a:pt x="55" y="1587"/>
                    <a:pt x="145" y="1696"/>
                  </a:cubicBezTo>
                  <a:cubicBezTo>
                    <a:pt x="272" y="1841"/>
                    <a:pt x="489" y="1877"/>
                    <a:pt x="670" y="1877"/>
                  </a:cubicBezTo>
                  <a:cubicBezTo>
                    <a:pt x="851" y="1877"/>
                    <a:pt x="1032" y="1823"/>
                    <a:pt x="1159" y="1678"/>
                  </a:cubicBezTo>
                  <a:cubicBezTo>
                    <a:pt x="1340" y="1497"/>
                    <a:pt x="1358" y="1207"/>
                    <a:pt x="1358" y="935"/>
                  </a:cubicBezTo>
                  <a:lnTo>
                    <a:pt x="1358" y="519"/>
                  </a:lnTo>
                  <a:cubicBezTo>
                    <a:pt x="1358" y="338"/>
                    <a:pt x="1304" y="84"/>
                    <a:pt x="1105" y="12"/>
                  </a:cubicBezTo>
                  <a:cubicBezTo>
                    <a:pt x="1085" y="4"/>
                    <a:pt x="1065" y="1"/>
                    <a:pt x="10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212" name="Google Shape;2212;p35"/>
          <p:cNvSpPr/>
          <p:nvPr/>
        </p:nvSpPr>
        <p:spPr>
          <a:xfrm rot="1051434" flipH="1">
            <a:off x="442059" y="4622416"/>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213" name="Google Shape;2213;p35"/>
          <p:cNvGrpSpPr/>
          <p:nvPr/>
        </p:nvGrpSpPr>
        <p:grpSpPr>
          <a:xfrm rot="5528602">
            <a:off x="8262231" y="3056918"/>
            <a:ext cx="884462" cy="658961"/>
            <a:chOff x="8054181" y="220421"/>
            <a:chExt cx="884462" cy="658961"/>
          </a:xfrm>
        </p:grpSpPr>
        <p:sp>
          <p:nvSpPr>
            <p:cNvPr id="2214" name="Google Shape;2214;p35"/>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15" name="Google Shape;2215;p35"/>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pic>
        <p:nvPicPr>
          <p:cNvPr id="55" name="图片 7">
            <a:extLst>
              <a:ext uri="{FF2B5EF4-FFF2-40B4-BE49-F238E27FC236}">
                <a16:creationId xmlns:a16="http://schemas.microsoft.com/office/drawing/2014/main" id="{A1CE2BAE-B415-4D86-B036-35134A065D6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383512601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C3E66538-0E93-458A-9DB0-C160660A72D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13638554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a:prstGeom prst="rect">
            <a:avLst/>
          </a:prstGeo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228600" y="3178175"/>
            <a:ext cx="1066800" cy="182563"/>
          </a:xfrm>
          <a:prstGeom prst="rect">
            <a:avLst/>
          </a:prstGeom>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a:xfrm>
            <a:off x="1562100" y="3178175"/>
            <a:ext cx="1447800" cy="182563"/>
          </a:xfrm>
          <a:prstGeom prst="rect">
            <a:avLst/>
          </a:prstGeom>
        </p:spPr>
        <p:txBody>
          <a:bodyPr/>
          <a:lstStyle/>
          <a:p>
            <a:endParaRPr lang="en-US"/>
          </a:p>
        </p:txBody>
      </p:sp>
      <p:sp>
        <p:nvSpPr>
          <p:cNvPr id="6" name="Slide Number Placeholder 5"/>
          <p:cNvSpPr>
            <a:spLocks noGrp="1"/>
          </p:cNvSpPr>
          <p:nvPr>
            <p:ph type="sldNum" sz="quarter" idx="12"/>
          </p:nvPr>
        </p:nvSpPr>
        <p:spPr>
          <a:xfrm>
            <a:off x="3276600" y="3178175"/>
            <a:ext cx="1066800" cy="182563"/>
          </a:xfrm>
          <a:prstGeom prst="rect">
            <a:avLst/>
          </a:prstGeom>
        </p:spPr>
        <p:txBody>
          <a:bodyPr/>
          <a:lstStyle/>
          <a:p>
            <a:fld id="{B6F15528-21DE-4FAA-801E-634DDDAF4B2B}" type="slidenum">
              <a:rPr lang="en-US" smtClean="0"/>
              <a:pPr/>
              <a:t>‹#›</a:t>
            </a:fld>
            <a:endParaRPr lang="en-US"/>
          </a:p>
        </p:txBody>
      </p:sp>
      <p:grpSp>
        <p:nvGrpSpPr>
          <p:cNvPr id="7" name="Group 6"/>
          <p:cNvGrpSpPr/>
          <p:nvPr userDrawn="1"/>
        </p:nvGrpSpPr>
        <p:grpSpPr>
          <a:xfrm>
            <a:off x="-2103417" y="-666750"/>
            <a:ext cx="12893633" cy="8320280"/>
            <a:chOff x="-4206833" y="-1598803"/>
            <a:chExt cx="25787265" cy="16640559"/>
          </a:xfrm>
        </p:grpSpPr>
        <p:pic>
          <p:nvPicPr>
            <p:cNvPr id="8" name="Picture 7"/>
            <p:cNvPicPr>
              <a:picLocks noChangeAspect="1"/>
            </p:cNvPicPr>
            <p:nvPr userDrawn="1"/>
          </p:nvPicPr>
          <p:blipFill>
            <a:blip r:embed="rId2"/>
            <a:stretch>
              <a:fillRect/>
            </a:stretch>
          </p:blipFill>
          <p:spPr>
            <a:xfrm>
              <a:off x="-4206833" y="-1598803"/>
              <a:ext cx="25787265" cy="16640559"/>
            </a:xfrm>
            <a:prstGeom prst="rect">
              <a:avLst/>
            </a:prstGeom>
          </p:spPr>
        </p:pic>
        <p:pic>
          <p:nvPicPr>
            <p:cNvPr id="9" name="Picture 8"/>
            <p:cNvPicPr>
              <a:picLocks noChangeAspect="1"/>
            </p:cNvPicPr>
            <p:nvPr userDrawn="1"/>
          </p:nvPicPr>
          <p:blipFill>
            <a:blip r:embed="rId3"/>
            <a:stretch>
              <a:fillRect/>
            </a:stretch>
          </p:blipFill>
          <p:spPr>
            <a:xfrm>
              <a:off x="15163800" y="306876"/>
              <a:ext cx="3664014" cy="1390008"/>
            </a:xfrm>
            <a:prstGeom prst="rect">
              <a:avLst/>
            </a:prstGeom>
          </p:spPr>
        </p:pic>
      </p:grpSp>
    </p:spTree>
    <p:extLst>
      <p:ext uri="{BB962C8B-B14F-4D97-AF65-F5344CB8AC3E}">
        <p14:creationId xmlns:p14="http://schemas.microsoft.com/office/powerpoint/2010/main" val="346960999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137319"/>
            <a:ext cx="4114800" cy="5715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228600" y="800100"/>
            <a:ext cx="4114800" cy="22629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228600" y="3178175"/>
            <a:ext cx="1066800" cy="182563"/>
          </a:xfrm>
          <a:prstGeom prst="rect">
            <a:avLst/>
          </a:prstGeom>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a:xfrm>
            <a:off x="1562100" y="3178175"/>
            <a:ext cx="1447800" cy="182563"/>
          </a:xfrm>
          <a:prstGeom prst="rect">
            <a:avLst/>
          </a:prstGeom>
        </p:spPr>
        <p:txBody>
          <a:bodyPr/>
          <a:lstStyle/>
          <a:p>
            <a:endParaRPr lang="en-US"/>
          </a:p>
        </p:txBody>
      </p:sp>
      <p:sp>
        <p:nvSpPr>
          <p:cNvPr id="6" name="Slide Number Placeholder 5"/>
          <p:cNvSpPr>
            <a:spLocks noGrp="1"/>
          </p:cNvSpPr>
          <p:nvPr>
            <p:ph type="sldNum" sz="quarter" idx="12"/>
          </p:nvPr>
        </p:nvSpPr>
        <p:spPr>
          <a:xfrm>
            <a:off x="3276600" y="3178175"/>
            <a:ext cx="1066800" cy="182563"/>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382009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a:prstGeom prst="rect">
            <a:avLst/>
          </a:prstGeo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a:prstGeom prst="rect">
            <a:avLst/>
          </a:prstGeo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228600" y="3178175"/>
            <a:ext cx="1066800" cy="182563"/>
          </a:xfrm>
          <a:prstGeom prst="rect">
            <a:avLst/>
          </a:prstGeom>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a:xfrm>
            <a:off x="1562100" y="3178175"/>
            <a:ext cx="1447800" cy="182563"/>
          </a:xfrm>
          <a:prstGeom prst="rect">
            <a:avLst/>
          </a:prstGeom>
        </p:spPr>
        <p:txBody>
          <a:bodyPr/>
          <a:lstStyle/>
          <a:p>
            <a:endParaRPr lang="en-US"/>
          </a:p>
        </p:txBody>
      </p:sp>
      <p:sp>
        <p:nvSpPr>
          <p:cNvPr id="6" name="Slide Number Placeholder 5"/>
          <p:cNvSpPr>
            <a:spLocks noGrp="1"/>
          </p:cNvSpPr>
          <p:nvPr>
            <p:ph type="sldNum" sz="quarter" idx="12"/>
          </p:nvPr>
        </p:nvSpPr>
        <p:spPr>
          <a:xfrm>
            <a:off x="3276600" y="3178175"/>
            <a:ext cx="1066800" cy="182563"/>
          </a:xfrm>
          <a:prstGeom prst="rect">
            <a:avLst/>
          </a:prstGeom>
        </p:spPr>
        <p:txBody>
          <a:bodyPr/>
          <a:lstStyle/>
          <a:p>
            <a:fld id="{B6F15528-21DE-4FAA-801E-634DDDAF4B2B}" type="slidenum">
              <a:rPr lang="en-US" smtClean="0"/>
              <a:pPr/>
              <a:t>‹#›</a:t>
            </a:fld>
            <a:endParaRPr lang="en-US"/>
          </a:p>
        </p:txBody>
      </p:sp>
      <p:grpSp>
        <p:nvGrpSpPr>
          <p:cNvPr id="7" name="Group 6"/>
          <p:cNvGrpSpPr/>
          <p:nvPr userDrawn="1"/>
        </p:nvGrpSpPr>
        <p:grpSpPr>
          <a:xfrm>
            <a:off x="-2103417" y="-666750"/>
            <a:ext cx="12893633" cy="8320280"/>
            <a:chOff x="-4206833" y="-1598803"/>
            <a:chExt cx="25787265" cy="16640559"/>
          </a:xfrm>
        </p:grpSpPr>
        <p:pic>
          <p:nvPicPr>
            <p:cNvPr id="8" name="Picture 7"/>
            <p:cNvPicPr>
              <a:picLocks noChangeAspect="1"/>
            </p:cNvPicPr>
            <p:nvPr userDrawn="1"/>
          </p:nvPicPr>
          <p:blipFill>
            <a:blip r:embed="rId2"/>
            <a:stretch>
              <a:fillRect/>
            </a:stretch>
          </p:blipFill>
          <p:spPr>
            <a:xfrm>
              <a:off x="-4206833" y="-1598803"/>
              <a:ext cx="25787265" cy="16640559"/>
            </a:xfrm>
            <a:prstGeom prst="rect">
              <a:avLst/>
            </a:prstGeom>
          </p:spPr>
        </p:pic>
        <p:pic>
          <p:nvPicPr>
            <p:cNvPr id="9" name="Picture 8"/>
            <p:cNvPicPr>
              <a:picLocks noChangeAspect="1"/>
            </p:cNvPicPr>
            <p:nvPr userDrawn="1"/>
          </p:nvPicPr>
          <p:blipFill>
            <a:blip r:embed="rId3"/>
            <a:stretch>
              <a:fillRect/>
            </a:stretch>
          </p:blipFill>
          <p:spPr>
            <a:xfrm>
              <a:off x="15163800" y="306876"/>
              <a:ext cx="3664014" cy="1390008"/>
            </a:xfrm>
            <a:prstGeom prst="rect">
              <a:avLst/>
            </a:prstGeom>
          </p:spPr>
        </p:pic>
      </p:grpSp>
    </p:spTree>
    <p:extLst>
      <p:ext uri="{BB962C8B-B14F-4D97-AF65-F5344CB8AC3E}">
        <p14:creationId xmlns:p14="http://schemas.microsoft.com/office/powerpoint/2010/main" val="127117779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137319"/>
            <a:ext cx="4114800" cy="5715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a:prstGeom prst="rect">
            <a:avLst/>
          </a:prstGeo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a:prstGeom prst="rect">
            <a:avLst/>
          </a:prstGeo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228600" y="3178175"/>
            <a:ext cx="1066800" cy="182563"/>
          </a:xfrm>
          <a:prstGeom prst="rect">
            <a:avLst/>
          </a:prstGeom>
        </p:spPr>
        <p:txBody>
          <a:bodyPr/>
          <a:lstStyle/>
          <a:p>
            <a:fld id="{1D8BD707-D9CF-40AE-B4C6-C98DA3205C09}" type="datetimeFigureOut">
              <a:rPr lang="en-US" smtClean="0"/>
              <a:pPr/>
              <a:t>4/3/2025</a:t>
            </a:fld>
            <a:endParaRPr lang="en-US"/>
          </a:p>
        </p:txBody>
      </p:sp>
      <p:sp>
        <p:nvSpPr>
          <p:cNvPr id="6" name="Footer Placeholder 5"/>
          <p:cNvSpPr>
            <a:spLocks noGrp="1"/>
          </p:cNvSpPr>
          <p:nvPr>
            <p:ph type="ftr" sz="quarter" idx="11"/>
          </p:nvPr>
        </p:nvSpPr>
        <p:spPr>
          <a:xfrm>
            <a:off x="1562100" y="3178175"/>
            <a:ext cx="1447800" cy="182563"/>
          </a:xfrm>
          <a:prstGeom prst="rect">
            <a:avLst/>
          </a:prstGeom>
        </p:spPr>
        <p:txBody>
          <a:bodyPr/>
          <a:lstStyle/>
          <a:p>
            <a:endParaRPr lang="en-US"/>
          </a:p>
        </p:txBody>
      </p:sp>
      <p:sp>
        <p:nvSpPr>
          <p:cNvPr id="7" name="Slide Number Placeholder 6"/>
          <p:cNvSpPr>
            <a:spLocks noGrp="1"/>
          </p:cNvSpPr>
          <p:nvPr>
            <p:ph type="sldNum" sz="quarter" idx="12"/>
          </p:nvPr>
        </p:nvSpPr>
        <p:spPr>
          <a:xfrm>
            <a:off x="3276600" y="3178175"/>
            <a:ext cx="1066800" cy="182563"/>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8507274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7319"/>
            <a:ext cx="4114800" cy="5715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a:prstGeom prst="rect">
            <a:avLst/>
          </a:prstGeo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a:prstGeom prst="rect">
            <a:avLst/>
          </a:prstGeo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a:prstGeom prst="rect">
            <a:avLst/>
          </a:prstGeo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a:prstGeom prst="rect">
            <a:avLst/>
          </a:prstGeo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228600" y="3178175"/>
            <a:ext cx="1066800" cy="182563"/>
          </a:xfrm>
          <a:prstGeom prst="rect">
            <a:avLst/>
          </a:prstGeom>
        </p:spPr>
        <p:txBody>
          <a:bodyPr/>
          <a:lstStyle/>
          <a:p>
            <a:fld id="{1D8BD707-D9CF-40AE-B4C6-C98DA3205C09}" type="datetimeFigureOut">
              <a:rPr lang="en-US" smtClean="0"/>
              <a:pPr/>
              <a:t>4/3/2025</a:t>
            </a:fld>
            <a:endParaRPr lang="en-US"/>
          </a:p>
        </p:txBody>
      </p:sp>
      <p:sp>
        <p:nvSpPr>
          <p:cNvPr id="8" name="Footer Placeholder 7"/>
          <p:cNvSpPr>
            <a:spLocks noGrp="1"/>
          </p:cNvSpPr>
          <p:nvPr>
            <p:ph type="ftr" sz="quarter" idx="11"/>
          </p:nvPr>
        </p:nvSpPr>
        <p:spPr>
          <a:xfrm>
            <a:off x="1562100" y="3178175"/>
            <a:ext cx="1447800" cy="182563"/>
          </a:xfrm>
          <a:prstGeom prst="rect">
            <a:avLst/>
          </a:prstGeom>
        </p:spPr>
        <p:txBody>
          <a:bodyPr/>
          <a:lstStyle/>
          <a:p>
            <a:endParaRPr lang="en-US"/>
          </a:p>
        </p:txBody>
      </p:sp>
      <p:sp>
        <p:nvSpPr>
          <p:cNvPr id="9" name="Slide Number Placeholder 8"/>
          <p:cNvSpPr>
            <a:spLocks noGrp="1"/>
          </p:cNvSpPr>
          <p:nvPr>
            <p:ph type="sldNum" sz="quarter" idx="12"/>
          </p:nvPr>
        </p:nvSpPr>
        <p:spPr>
          <a:xfrm>
            <a:off x="3276600" y="3178175"/>
            <a:ext cx="1066800" cy="182563"/>
          </a:xfrm>
          <a:prstGeom prst="rect">
            <a:avLst/>
          </a:prstGeom>
        </p:spPr>
        <p:txBody>
          <a:bodyPr/>
          <a:lstStyle/>
          <a:p>
            <a:fld id="{B6F15528-21DE-4FAA-801E-634DDDAF4B2B}" type="slidenum">
              <a:rPr lang="en-US" smtClean="0"/>
              <a:pPr/>
              <a:t>‹#›</a:t>
            </a:fld>
            <a:endParaRPr lang="en-US"/>
          </a:p>
        </p:txBody>
      </p:sp>
      <p:grpSp>
        <p:nvGrpSpPr>
          <p:cNvPr id="10" name="Group 9"/>
          <p:cNvGrpSpPr/>
          <p:nvPr userDrawn="1"/>
        </p:nvGrpSpPr>
        <p:grpSpPr>
          <a:xfrm>
            <a:off x="-2103417" y="-666750"/>
            <a:ext cx="12893633" cy="8320280"/>
            <a:chOff x="-4206833" y="-1598803"/>
            <a:chExt cx="25787265" cy="16640559"/>
          </a:xfrm>
        </p:grpSpPr>
        <p:pic>
          <p:nvPicPr>
            <p:cNvPr id="11" name="Picture 10"/>
            <p:cNvPicPr>
              <a:picLocks noChangeAspect="1"/>
            </p:cNvPicPr>
            <p:nvPr userDrawn="1"/>
          </p:nvPicPr>
          <p:blipFill>
            <a:blip r:embed="rId2"/>
            <a:stretch>
              <a:fillRect/>
            </a:stretch>
          </p:blipFill>
          <p:spPr>
            <a:xfrm>
              <a:off x="-4206833" y="-1598803"/>
              <a:ext cx="25787265" cy="16640559"/>
            </a:xfrm>
            <a:prstGeom prst="rect">
              <a:avLst/>
            </a:prstGeom>
          </p:spPr>
        </p:pic>
        <p:pic>
          <p:nvPicPr>
            <p:cNvPr id="12" name="Picture 11"/>
            <p:cNvPicPr>
              <a:picLocks noChangeAspect="1"/>
            </p:cNvPicPr>
            <p:nvPr userDrawn="1"/>
          </p:nvPicPr>
          <p:blipFill>
            <a:blip r:embed="rId3"/>
            <a:stretch>
              <a:fillRect/>
            </a:stretch>
          </p:blipFill>
          <p:spPr>
            <a:xfrm>
              <a:off x="15163800" y="306876"/>
              <a:ext cx="3664014" cy="1390008"/>
            </a:xfrm>
            <a:prstGeom prst="rect">
              <a:avLst/>
            </a:prstGeom>
          </p:spPr>
        </p:pic>
      </p:grpSp>
    </p:spTree>
    <p:extLst>
      <p:ext uri="{BB962C8B-B14F-4D97-AF65-F5344CB8AC3E}">
        <p14:creationId xmlns:p14="http://schemas.microsoft.com/office/powerpoint/2010/main" val="311795791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8600" y="137319"/>
            <a:ext cx="4114800" cy="5715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228600" y="3178175"/>
            <a:ext cx="1066800" cy="182563"/>
          </a:xfrm>
          <a:prstGeom prst="rect">
            <a:avLst/>
          </a:prstGeom>
        </p:spPr>
        <p:txBody>
          <a:bodyPr/>
          <a:lstStyle/>
          <a:p>
            <a:fld id="{1D8BD707-D9CF-40AE-B4C6-C98DA3205C09}" type="datetimeFigureOut">
              <a:rPr lang="en-US" smtClean="0"/>
              <a:pPr/>
              <a:t>4/3/2025</a:t>
            </a:fld>
            <a:endParaRPr lang="en-US"/>
          </a:p>
        </p:txBody>
      </p:sp>
      <p:sp>
        <p:nvSpPr>
          <p:cNvPr id="4" name="Footer Placeholder 3"/>
          <p:cNvSpPr>
            <a:spLocks noGrp="1"/>
          </p:cNvSpPr>
          <p:nvPr>
            <p:ph type="ftr" sz="quarter" idx="11"/>
          </p:nvPr>
        </p:nvSpPr>
        <p:spPr>
          <a:xfrm>
            <a:off x="1562100" y="3178175"/>
            <a:ext cx="1447800" cy="182563"/>
          </a:xfrm>
          <a:prstGeom prst="rect">
            <a:avLst/>
          </a:prstGeom>
        </p:spPr>
        <p:txBody>
          <a:bodyPr/>
          <a:lstStyle/>
          <a:p>
            <a:endParaRPr lang="en-US"/>
          </a:p>
        </p:txBody>
      </p:sp>
      <p:sp>
        <p:nvSpPr>
          <p:cNvPr id="5" name="Slide Number Placeholder 4"/>
          <p:cNvSpPr>
            <a:spLocks noGrp="1"/>
          </p:cNvSpPr>
          <p:nvPr>
            <p:ph type="sldNum" sz="quarter" idx="12"/>
          </p:nvPr>
        </p:nvSpPr>
        <p:spPr>
          <a:xfrm>
            <a:off x="3276600" y="3178175"/>
            <a:ext cx="1066800" cy="182563"/>
          </a:xfrm>
          <a:prstGeom prst="rect">
            <a:avLst/>
          </a:prstGeom>
        </p:spPr>
        <p:txBody>
          <a:bodyPr/>
          <a:lstStyle/>
          <a:p>
            <a:fld id="{B6F15528-21DE-4FAA-801E-634DDDAF4B2B}" type="slidenum">
              <a:rPr lang="en-US" smtClean="0"/>
              <a:pPr/>
              <a:t>‹#›</a:t>
            </a:fld>
            <a:endParaRPr lang="en-US"/>
          </a:p>
        </p:txBody>
      </p:sp>
      <p:grpSp>
        <p:nvGrpSpPr>
          <p:cNvPr id="6" name="Group 5"/>
          <p:cNvGrpSpPr/>
          <p:nvPr userDrawn="1"/>
        </p:nvGrpSpPr>
        <p:grpSpPr>
          <a:xfrm>
            <a:off x="-2103417" y="-666750"/>
            <a:ext cx="12893633" cy="8320280"/>
            <a:chOff x="-4206833" y="-1598803"/>
            <a:chExt cx="25787265" cy="16640559"/>
          </a:xfrm>
        </p:grpSpPr>
        <p:pic>
          <p:nvPicPr>
            <p:cNvPr id="7" name="Picture 6"/>
            <p:cNvPicPr>
              <a:picLocks noChangeAspect="1"/>
            </p:cNvPicPr>
            <p:nvPr userDrawn="1"/>
          </p:nvPicPr>
          <p:blipFill>
            <a:blip r:embed="rId2"/>
            <a:stretch>
              <a:fillRect/>
            </a:stretch>
          </p:blipFill>
          <p:spPr>
            <a:xfrm>
              <a:off x="-4206833" y="-1598803"/>
              <a:ext cx="25787265" cy="16640559"/>
            </a:xfrm>
            <a:prstGeom prst="rect">
              <a:avLst/>
            </a:prstGeom>
          </p:spPr>
        </p:pic>
        <p:pic>
          <p:nvPicPr>
            <p:cNvPr id="8" name="Picture 7"/>
            <p:cNvPicPr>
              <a:picLocks noChangeAspect="1"/>
            </p:cNvPicPr>
            <p:nvPr userDrawn="1"/>
          </p:nvPicPr>
          <p:blipFill>
            <a:blip r:embed="rId3"/>
            <a:stretch>
              <a:fillRect/>
            </a:stretch>
          </p:blipFill>
          <p:spPr>
            <a:xfrm>
              <a:off x="15163800" y="306876"/>
              <a:ext cx="3664014" cy="1390008"/>
            </a:xfrm>
            <a:prstGeom prst="rect">
              <a:avLst/>
            </a:prstGeom>
          </p:spPr>
        </p:pic>
      </p:grpSp>
    </p:spTree>
    <p:extLst>
      <p:ext uri="{BB962C8B-B14F-4D97-AF65-F5344CB8AC3E}">
        <p14:creationId xmlns:p14="http://schemas.microsoft.com/office/powerpoint/2010/main" val="144677903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8285295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a:prstGeom prst="rect">
            <a:avLst/>
          </a:prstGeo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a:prstGeom prst="rect">
            <a:avLst/>
          </a:prstGeo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a:prstGeom prst="rect">
            <a:avLst/>
          </a:prstGeo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a:xfrm>
            <a:off x="228600" y="3178175"/>
            <a:ext cx="1066800" cy="182563"/>
          </a:xfrm>
          <a:prstGeom prst="rect">
            <a:avLst/>
          </a:prstGeom>
        </p:spPr>
        <p:txBody>
          <a:bodyPr/>
          <a:lstStyle/>
          <a:p>
            <a:fld id="{1D8BD707-D9CF-40AE-B4C6-C98DA3205C09}" type="datetimeFigureOut">
              <a:rPr lang="en-US" smtClean="0"/>
              <a:pPr/>
              <a:t>4/3/2025</a:t>
            </a:fld>
            <a:endParaRPr lang="en-US"/>
          </a:p>
        </p:txBody>
      </p:sp>
      <p:sp>
        <p:nvSpPr>
          <p:cNvPr id="6" name="Footer Placeholder 5"/>
          <p:cNvSpPr>
            <a:spLocks noGrp="1"/>
          </p:cNvSpPr>
          <p:nvPr>
            <p:ph type="ftr" sz="quarter" idx="11"/>
          </p:nvPr>
        </p:nvSpPr>
        <p:spPr>
          <a:xfrm>
            <a:off x="1562100" y="3178175"/>
            <a:ext cx="1447800" cy="182563"/>
          </a:xfrm>
          <a:prstGeom prst="rect">
            <a:avLst/>
          </a:prstGeom>
        </p:spPr>
        <p:txBody>
          <a:bodyPr/>
          <a:lstStyle/>
          <a:p>
            <a:endParaRPr lang="en-US"/>
          </a:p>
        </p:txBody>
      </p:sp>
      <p:sp>
        <p:nvSpPr>
          <p:cNvPr id="7" name="Slide Number Placeholder 6"/>
          <p:cNvSpPr>
            <a:spLocks noGrp="1"/>
          </p:cNvSpPr>
          <p:nvPr>
            <p:ph type="sldNum" sz="quarter" idx="12"/>
          </p:nvPr>
        </p:nvSpPr>
        <p:spPr>
          <a:xfrm>
            <a:off x="3276600" y="3178175"/>
            <a:ext cx="1066800" cy="182563"/>
          </a:xfrm>
          <a:prstGeom prst="rect">
            <a:avLst/>
          </a:prstGeom>
        </p:spPr>
        <p:txBody>
          <a:bodyPr/>
          <a:lstStyle/>
          <a:p>
            <a:fld id="{B6F15528-21DE-4FAA-801E-634DDDAF4B2B}" type="slidenum">
              <a:rPr lang="en-US" smtClean="0"/>
              <a:pPr/>
              <a:t>‹#›</a:t>
            </a:fld>
            <a:endParaRPr lang="en-US"/>
          </a:p>
        </p:txBody>
      </p:sp>
      <p:grpSp>
        <p:nvGrpSpPr>
          <p:cNvPr id="8" name="Group 7"/>
          <p:cNvGrpSpPr/>
          <p:nvPr userDrawn="1"/>
        </p:nvGrpSpPr>
        <p:grpSpPr>
          <a:xfrm>
            <a:off x="-2103417" y="-666750"/>
            <a:ext cx="12893633" cy="8320280"/>
            <a:chOff x="-4206833" y="-1598803"/>
            <a:chExt cx="25787265" cy="16640559"/>
          </a:xfrm>
        </p:grpSpPr>
        <p:pic>
          <p:nvPicPr>
            <p:cNvPr id="9" name="Picture 8"/>
            <p:cNvPicPr>
              <a:picLocks noChangeAspect="1"/>
            </p:cNvPicPr>
            <p:nvPr userDrawn="1"/>
          </p:nvPicPr>
          <p:blipFill>
            <a:blip r:embed="rId2"/>
            <a:stretch>
              <a:fillRect/>
            </a:stretch>
          </p:blipFill>
          <p:spPr>
            <a:xfrm>
              <a:off x="-4206833" y="-1598803"/>
              <a:ext cx="25787265" cy="16640559"/>
            </a:xfrm>
            <a:prstGeom prst="rect">
              <a:avLst/>
            </a:prstGeom>
          </p:spPr>
        </p:pic>
        <p:pic>
          <p:nvPicPr>
            <p:cNvPr id="10" name="Picture 9"/>
            <p:cNvPicPr>
              <a:picLocks noChangeAspect="1"/>
            </p:cNvPicPr>
            <p:nvPr userDrawn="1"/>
          </p:nvPicPr>
          <p:blipFill>
            <a:blip r:embed="rId3"/>
            <a:stretch>
              <a:fillRect/>
            </a:stretch>
          </p:blipFill>
          <p:spPr>
            <a:xfrm>
              <a:off x="15163800" y="306876"/>
              <a:ext cx="3664014" cy="1390008"/>
            </a:xfrm>
            <a:prstGeom prst="rect">
              <a:avLst/>
            </a:prstGeom>
          </p:spPr>
        </p:pic>
      </p:grpSp>
    </p:spTree>
    <p:extLst>
      <p:ext uri="{BB962C8B-B14F-4D97-AF65-F5344CB8AC3E}">
        <p14:creationId xmlns:p14="http://schemas.microsoft.com/office/powerpoint/2010/main" val="24143587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1"/>
        <p:cNvGrpSpPr/>
        <p:nvPr/>
      </p:nvGrpSpPr>
      <p:grpSpPr>
        <a:xfrm>
          <a:off x="0" y="0"/>
          <a:ext cx="0" cy="0"/>
          <a:chOff x="0" y="0"/>
          <a:chExt cx="0" cy="0"/>
        </a:xfrm>
      </p:grpSpPr>
      <p:sp>
        <p:nvSpPr>
          <p:cNvPr id="232" name="Google Shape;232;p4"/>
          <p:cNvSpPr/>
          <p:nvPr/>
        </p:nvSpPr>
        <p:spPr>
          <a:xfrm rot="-1800227">
            <a:off x="7220529" y="4943780"/>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3" name="Google Shape;233;p4"/>
          <p:cNvSpPr/>
          <p:nvPr/>
        </p:nvSpPr>
        <p:spPr>
          <a:xfrm rot="-5400000" flipH="1">
            <a:off x="5411402" y="494094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4" name="Google Shape;234;p4"/>
          <p:cNvSpPr/>
          <p:nvPr/>
        </p:nvSpPr>
        <p:spPr>
          <a:xfrm rot="5400000">
            <a:off x="6062609" y="491413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5" name="Google Shape;235;p4"/>
          <p:cNvSpPr/>
          <p:nvPr/>
        </p:nvSpPr>
        <p:spPr>
          <a:xfrm rot="10800000">
            <a:off x="7220918" y="478644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6" name="Google Shape;236;p4"/>
          <p:cNvSpPr/>
          <p:nvPr/>
        </p:nvSpPr>
        <p:spPr>
          <a:xfrm rot="-4499594">
            <a:off x="6803400" y="494094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grpSp>
        <p:nvGrpSpPr>
          <p:cNvPr id="237" name="Google Shape;237;p4"/>
          <p:cNvGrpSpPr/>
          <p:nvPr/>
        </p:nvGrpSpPr>
        <p:grpSpPr>
          <a:xfrm>
            <a:off x="61069" y="68542"/>
            <a:ext cx="9027322" cy="5041129"/>
            <a:chOff x="61069" y="68542"/>
            <a:chExt cx="9027322" cy="5041129"/>
          </a:xfrm>
        </p:grpSpPr>
        <p:sp>
          <p:nvSpPr>
            <p:cNvPr id="238" name="Google Shape;238;p4"/>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 name="Google Shape;239;p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0" name="Google Shape;240;p4"/>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1" name="Google Shape;241;p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2" name="Google Shape;242;p4"/>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3" name="Google Shape;243;p4"/>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4" name="Google Shape;244;p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5" name="Google Shape;245;p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6" name="Google Shape;246;p4"/>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 name="Google Shape;247;p4"/>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 name="Google Shape;248;p4"/>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 name="Google Shape;249;p4"/>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4"/>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 name="Google Shape;251;p4"/>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2" name="Google Shape;252;p4"/>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3" name="Google Shape;253;p4"/>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 name="Google Shape;254;p4"/>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5" name="Google Shape;255;p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6" name="Google Shape;256;p4"/>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7" name="Google Shape;257;p4"/>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 name="Google Shape;258;p4"/>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9" name="Google Shape;259;p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60" name="Google Shape;260;p4"/>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1" name="Google Shape;261;p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2" name="Google Shape;262;p4"/>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3" name="Google Shape;263;p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64" name="Google Shape;264;p4"/>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65" name="Google Shape;265;p4"/>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6" name="Google Shape;266;p4"/>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7" name="Google Shape;267;p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8" name="Google Shape;268;p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69" name="Google Shape;269;p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0" name="Google Shape;270;p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71" name="Google Shape;271;p4"/>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72" name="Google Shape;272;p4"/>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3" name="Google Shape;273;p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4" name="Google Shape;274;p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75" name="Google Shape;275;p4"/>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76" name="Google Shape;276;p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7" name="Google Shape;277;p4"/>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78" name="Google Shape;278;p4"/>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9" name="Google Shape;279;p4"/>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80" name="Google Shape;280;p4"/>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81" name="Google Shape;281;p4"/>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2" name="Google Shape;282;p4"/>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83" name="Google Shape;283;p4"/>
            <p:cNvSpPr/>
            <p:nvPr/>
          </p:nvSpPr>
          <p:spPr>
            <a:xfrm rot="8999773">
              <a:off x="78184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4" name="Google Shape;284;p4"/>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85" name="Google Shape;285;p4"/>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86" name="Google Shape;286;p4"/>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87" name="Google Shape;287;p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88" name="Google Shape;288;p4"/>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89" name="Google Shape;289;p4"/>
          <p:cNvSpPr/>
          <p:nvPr/>
        </p:nvSpPr>
        <p:spPr>
          <a:xfrm>
            <a:off x="311400" y="310100"/>
            <a:ext cx="8521200" cy="45234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4"/>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rgbClr val="434343"/>
              </a:buClr>
              <a:buSzPts val="1400"/>
              <a:buAutoNum type="arabicPeriod"/>
              <a:defRPr sz="1200">
                <a:solidFill>
                  <a:srgbClr val="434343"/>
                </a:solidFill>
              </a:defRPr>
            </a:lvl1pPr>
            <a:lvl2pPr marL="914400" lvl="1" indent="-317500" rtl="0">
              <a:lnSpc>
                <a:spcPct val="115000"/>
              </a:lnSpc>
              <a:spcBef>
                <a:spcPts val="0"/>
              </a:spcBef>
              <a:spcAft>
                <a:spcPts val="0"/>
              </a:spcAft>
              <a:buClr>
                <a:srgbClr val="434343"/>
              </a:buClr>
              <a:buSzPts val="1400"/>
              <a:buAutoNum type="alphaLcPeriod"/>
              <a:defRPr>
                <a:solidFill>
                  <a:srgbClr val="434343"/>
                </a:solidFill>
              </a:defRPr>
            </a:lvl2pPr>
            <a:lvl3pPr marL="1371600" lvl="2" indent="-317500" rtl="0">
              <a:lnSpc>
                <a:spcPct val="115000"/>
              </a:lnSpc>
              <a:spcBef>
                <a:spcPts val="0"/>
              </a:spcBef>
              <a:spcAft>
                <a:spcPts val="0"/>
              </a:spcAft>
              <a:buClr>
                <a:srgbClr val="434343"/>
              </a:buClr>
              <a:buSzPts val="1400"/>
              <a:buAutoNum type="romanLcPeriod"/>
              <a:defRPr>
                <a:solidFill>
                  <a:srgbClr val="434343"/>
                </a:solidFill>
              </a:defRPr>
            </a:lvl3pPr>
            <a:lvl4pPr marL="1828800" lvl="3" indent="-317500" rtl="0">
              <a:lnSpc>
                <a:spcPct val="115000"/>
              </a:lnSpc>
              <a:spcBef>
                <a:spcPts val="0"/>
              </a:spcBef>
              <a:spcAft>
                <a:spcPts val="0"/>
              </a:spcAft>
              <a:buClr>
                <a:srgbClr val="434343"/>
              </a:buClr>
              <a:buSzPts val="1400"/>
              <a:buAutoNum type="arabicPeriod"/>
              <a:defRPr>
                <a:solidFill>
                  <a:srgbClr val="434343"/>
                </a:solidFill>
              </a:defRPr>
            </a:lvl4pPr>
            <a:lvl5pPr marL="2286000" lvl="4" indent="-317500" rtl="0">
              <a:lnSpc>
                <a:spcPct val="115000"/>
              </a:lnSpc>
              <a:spcBef>
                <a:spcPts val="0"/>
              </a:spcBef>
              <a:spcAft>
                <a:spcPts val="0"/>
              </a:spcAft>
              <a:buClr>
                <a:srgbClr val="434343"/>
              </a:buClr>
              <a:buSzPts val="1400"/>
              <a:buAutoNum type="alphaLcPeriod"/>
              <a:defRPr>
                <a:solidFill>
                  <a:srgbClr val="434343"/>
                </a:solidFill>
              </a:defRPr>
            </a:lvl5pPr>
            <a:lvl6pPr marL="2743200" lvl="5" indent="-317500" rtl="0">
              <a:lnSpc>
                <a:spcPct val="115000"/>
              </a:lnSpc>
              <a:spcBef>
                <a:spcPts val="0"/>
              </a:spcBef>
              <a:spcAft>
                <a:spcPts val="0"/>
              </a:spcAft>
              <a:buClr>
                <a:srgbClr val="434343"/>
              </a:buClr>
              <a:buSzPts val="1400"/>
              <a:buAutoNum type="romanLcPeriod"/>
              <a:defRPr>
                <a:solidFill>
                  <a:srgbClr val="434343"/>
                </a:solidFill>
              </a:defRPr>
            </a:lvl6pPr>
            <a:lvl7pPr marL="3200400" lvl="6" indent="-317500" rtl="0">
              <a:lnSpc>
                <a:spcPct val="115000"/>
              </a:lnSpc>
              <a:spcBef>
                <a:spcPts val="0"/>
              </a:spcBef>
              <a:spcAft>
                <a:spcPts val="0"/>
              </a:spcAft>
              <a:buClr>
                <a:srgbClr val="434343"/>
              </a:buClr>
              <a:buSzPts val="1400"/>
              <a:buAutoNum type="arabicPeriod"/>
              <a:defRPr>
                <a:solidFill>
                  <a:srgbClr val="434343"/>
                </a:solidFill>
              </a:defRPr>
            </a:lvl7pPr>
            <a:lvl8pPr marL="3657600" lvl="7" indent="-317500" rtl="0">
              <a:lnSpc>
                <a:spcPct val="115000"/>
              </a:lnSpc>
              <a:spcBef>
                <a:spcPts val="0"/>
              </a:spcBef>
              <a:spcAft>
                <a:spcPts val="0"/>
              </a:spcAft>
              <a:buClr>
                <a:srgbClr val="434343"/>
              </a:buClr>
              <a:buSzPts val="1400"/>
              <a:buAutoNum type="alphaLcPeriod"/>
              <a:defRPr>
                <a:solidFill>
                  <a:srgbClr val="434343"/>
                </a:solidFill>
              </a:defRPr>
            </a:lvl8pPr>
            <a:lvl9pPr marL="4114800" lvl="8" indent="-317500" rtl="0">
              <a:lnSpc>
                <a:spcPct val="115000"/>
              </a:lnSpc>
              <a:spcBef>
                <a:spcPts val="0"/>
              </a:spcBef>
              <a:spcAft>
                <a:spcPts val="0"/>
              </a:spcAft>
              <a:buClr>
                <a:srgbClr val="434343"/>
              </a:buClr>
              <a:buSzPts val="1400"/>
              <a:buAutoNum type="romanLcPeriod"/>
              <a:defRPr>
                <a:solidFill>
                  <a:srgbClr val="434343"/>
                </a:solidFill>
              </a:defRPr>
            </a:lvl9pPr>
          </a:lstStyle>
          <a:p>
            <a:endParaRPr/>
          </a:p>
        </p:txBody>
      </p:sp>
      <p:sp>
        <p:nvSpPr>
          <p:cNvPr id="291" name="Google Shape;291;p4"/>
          <p:cNvSpPr txBox="1">
            <a:spLocks noGrp="1"/>
          </p:cNvSpPr>
          <p:nvPr>
            <p:ph type="title"/>
          </p:nvPr>
        </p:nvSpPr>
        <p:spPr>
          <a:xfrm>
            <a:off x="720000" y="540000"/>
            <a:ext cx="3834900" cy="612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76330082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a:prstGeom prst="rect">
            <a:avLst/>
          </a:prstGeo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a:prstGeom prst="rect">
            <a:avLst/>
          </a:prstGeo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a:prstGeom prst="rect">
            <a:avLst/>
          </a:prstGeo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a:xfrm>
            <a:off x="228600" y="3178175"/>
            <a:ext cx="1066800" cy="182563"/>
          </a:xfrm>
          <a:prstGeom prst="rect">
            <a:avLst/>
          </a:prstGeom>
        </p:spPr>
        <p:txBody>
          <a:bodyPr/>
          <a:lstStyle/>
          <a:p>
            <a:fld id="{1D8BD707-D9CF-40AE-B4C6-C98DA3205C09}" type="datetimeFigureOut">
              <a:rPr lang="en-US" smtClean="0"/>
              <a:pPr/>
              <a:t>4/3/2025</a:t>
            </a:fld>
            <a:endParaRPr lang="en-US"/>
          </a:p>
        </p:txBody>
      </p:sp>
      <p:sp>
        <p:nvSpPr>
          <p:cNvPr id="6" name="Footer Placeholder 5"/>
          <p:cNvSpPr>
            <a:spLocks noGrp="1"/>
          </p:cNvSpPr>
          <p:nvPr>
            <p:ph type="ftr" sz="quarter" idx="11"/>
          </p:nvPr>
        </p:nvSpPr>
        <p:spPr>
          <a:xfrm>
            <a:off x="1562100" y="3178175"/>
            <a:ext cx="1447800" cy="182563"/>
          </a:xfrm>
          <a:prstGeom prst="rect">
            <a:avLst/>
          </a:prstGeom>
        </p:spPr>
        <p:txBody>
          <a:bodyPr/>
          <a:lstStyle/>
          <a:p>
            <a:endParaRPr lang="en-US"/>
          </a:p>
        </p:txBody>
      </p:sp>
      <p:sp>
        <p:nvSpPr>
          <p:cNvPr id="7" name="Slide Number Placeholder 6"/>
          <p:cNvSpPr>
            <a:spLocks noGrp="1"/>
          </p:cNvSpPr>
          <p:nvPr>
            <p:ph type="sldNum" sz="quarter" idx="12"/>
          </p:nvPr>
        </p:nvSpPr>
        <p:spPr>
          <a:xfrm>
            <a:off x="3276600" y="3178175"/>
            <a:ext cx="1066800" cy="182563"/>
          </a:xfrm>
          <a:prstGeom prst="rect">
            <a:avLst/>
          </a:prstGeom>
        </p:spPr>
        <p:txBody>
          <a:bodyPr/>
          <a:lstStyle/>
          <a:p>
            <a:fld id="{B6F15528-21DE-4FAA-801E-634DDDAF4B2B}" type="slidenum">
              <a:rPr lang="en-US" smtClean="0"/>
              <a:pPr/>
              <a:t>‹#›</a:t>
            </a:fld>
            <a:endParaRPr lang="en-US"/>
          </a:p>
        </p:txBody>
      </p:sp>
      <p:grpSp>
        <p:nvGrpSpPr>
          <p:cNvPr id="8" name="Group 7"/>
          <p:cNvGrpSpPr/>
          <p:nvPr userDrawn="1"/>
        </p:nvGrpSpPr>
        <p:grpSpPr>
          <a:xfrm>
            <a:off x="-2103417" y="-666750"/>
            <a:ext cx="12893633" cy="8320280"/>
            <a:chOff x="-4206833" y="-1598803"/>
            <a:chExt cx="25787265" cy="16640559"/>
          </a:xfrm>
        </p:grpSpPr>
        <p:pic>
          <p:nvPicPr>
            <p:cNvPr id="9" name="Picture 8"/>
            <p:cNvPicPr>
              <a:picLocks noChangeAspect="1"/>
            </p:cNvPicPr>
            <p:nvPr userDrawn="1"/>
          </p:nvPicPr>
          <p:blipFill>
            <a:blip r:embed="rId2"/>
            <a:stretch>
              <a:fillRect/>
            </a:stretch>
          </p:blipFill>
          <p:spPr>
            <a:xfrm>
              <a:off x="-4206833" y="-1598803"/>
              <a:ext cx="25787265" cy="16640559"/>
            </a:xfrm>
            <a:prstGeom prst="rect">
              <a:avLst/>
            </a:prstGeom>
          </p:spPr>
        </p:pic>
        <p:pic>
          <p:nvPicPr>
            <p:cNvPr id="10" name="Picture 9"/>
            <p:cNvPicPr>
              <a:picLocks noChangeAspect="1"/>
            </p:cNvPicPr>
            <p:nvPr userDrawn="1"/>
          </p:nvPicPr>
          <p:blipFill>
            <a:blip r:embed="rId3"/>
            <a:stretch>
              <a:fillRect/>
            </a:stretch>
          </p:blipFill>
          <p:spPr>
            <a:xfrm>
              <a:off x="15163800" y="306876"/>
              <a:ext cx="3664014" cy="1390008"/>
            </a:xfrm>
            <a:prstGeom prst="rect">
              <a:avLst/>
            </a:prstGeom>
          </p:spPr>
        </p:pic>
      </p:grpSp>
    </p:spTree>
    <p:extLst>
      <p:ext uri="{BB962C8B-B14F-4D97-AF65-F5344CB8AC3E}">
        <p14:creationId xmlns:p14="http://schemas.microsoft.com/office/powerpoint/2010/main" val="392091632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37319"/>
            <a:ext cx="4114800" cy="5715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228600" y="800100"/>
            <a:ext cx="4114800" cy="226298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228600" y="3178175"/>
            <a:ext cx="1066800" cy="182563"/>
          </a:xfrm>
          <a:prstGeom prst="rect">
            <a:avLst/>
          </a:prstGeom>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a:xfrm>
            <a:off x="1562100" y="3178175"/>
            <a:ext cx="1447800" cy="182563"/>
          </a:xfrm>
          <a:prstGeom prst="rect">
            <a:avLst/>
          </a:prstGeom>
        </p:spPr>
        <p:txBody>
          <a:bodyPr/>
          <a:lstStyle/>
          <a:p>
            <a:endParaRPr lang="en-US"/>
          </a:p>
        </p:txBody>
      </p:sp>
      <p:sp>
        <p:nvSpPr>
          <p:cNvPr id="6" name="Slide Number Placeholder 5"/>
          <p:cNvSpPr>
            <a:spLocks noGrp="1"/>
          </p:cNvSpPr>
          <p:nvPr>
            <p:ph type="sldNum" sz="quarter" idx="12"/>
          </p:nvPr>
        </p:nvSpPr>
        <p:spPr>
          <a:xfrm>
            <a:off x="3276600" y="3178175"/>
            <a:ext cx="1066800" cy="182563"/>
          </a:xfrm>
          <a:prstGeom prst="rect">
            <a:avLst/>
          </a:prstGeom>
        </p:spPr>
        <p:txBody>
          <a:bodyPr/>
          <a:lstStyle/>
          <a:p>
            <a:fld id="{B6F15528-21DE-4FAA-801E-634DDDAF4B2B}" type="slidenum">
              <a:rPr lang="en-US" smtClean="0"/>
              <a:pPr/>
              <a:t>‹#›</a:t>
            </a:fld>
            <a:endParaRPr lang="en-US"/>
          </a:p>
        </p:txBody>
      </p:sp>
      <p:grpSp>
        <p:nvGrpSpPr>
          <p:cNvPr id="7" name="Group 6"/>
          <p:cNvGrpSpPr/>
          <p:nvPr userDrawn="1"/>
        </p:nvGrpSpPr>
        <p:grpSpPr>
          <a:xfrm>
            <a:off x="-2103417" y="-666750"/>
            <a:ext cx="12893633" cy="8320280"/>
            <a:chOff x="-4206833" y="-1598803"/>
            <a:chExt cx="25787265" cy="16640559"/>
          </a:xfrm>
        </p:grpSpPr>
        <p:pic>
          <p:nvPicPr>
            <p:cNvPr id="8" name="Picture 7"/>
            <p:cNvPicPr>
              <a:picLocks noChangeAspect="1"/>
            </p:cNvPicPr>
            <p:nvPr userDrawn="1"/>
          </p:nvPicPr>
          <p:blipFill>
            <a:blip r:embed="rId2"/>
            <a:stretch>
              <a:fillRect/>
            </a:stretch>
          </p:blipFill>
          <p:spPr>
            <a:xfrm>
              <a:off x="-4206833" y="-1598803"/>
              <a:ext cx="25787265" cy="16640559"/>
            </a:xfrm>
            <a:prstGeom prst="rect">
              <a:avLst/>
            </a:prstGeom>
          </p:spPr>
        </p:pic>
        <p:pic>
          <p:nvPicPr>
            <p:cNvPr id="9" name="Picture 8"/>
            <p:cNvPicPr>
              <a:picLocks noChangeAspect="1"/>
            </p:cNvPicPr>
            <p:nvPr userDrawn="1"/>
          </p:nvPicPr>
          <p:blipFill>
            <a:blip r:embed="rId3"/>
            <a:stretch>
              <a:fillRect/>
            </a:stretch>
          </p:blipFill>
          <p:spPr>
            <a:xfrm>
              <a:off x="15163800" y="306876"/>
              <a:ext cx="3664014" cy="1390008"/>
            </a:xfrm>
            <a:prstGeom prst="rect">
              <a:avLst/>
            </a:prstGeom>
          </p:spPr>
        </p:pic>
      </p:grpSp>
    </p:spTree>
    <p:extLst>
      <p:ext uri="{BB962C8B-B14F-4D97-AF65-F5344CB8AC3E}">
        <p14:creationId xmlns:p14="http://schemas.microsoft.com/office/powerpoint/2010/main" val="385466385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228600" y="3178175"/>
            <a:ext cx="1066800" cy="182563"/>
          </a:xfrm>
          <a:prstGeom prst="rect">
            <a:avLst/>
          </a:prstGeom>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a:xfrm>
            <a:off x="1562100" y="3178175"/>
            <a:ext cx="1447800" cy="182563"/>
          </a:xfrm>
          <a:prstGeom prst="rect">
            <a:avLst/>
          </a:prstGeom>
        </p:spPr>
        <p:txBody>
          <a:bodyPr/>
          <a:lstStyle/>
          <a:p>
            <a:endParaRPr lang="en-US"/>
          </a:p>
        </p:txBody>
      </p:sp>
      <p:sp>
        <p:nvSpPr>
          <p:cNvPr id="6" name="Slide Number Placeholder 5"/>
          <p:cNvSpPr>
            <a:spLocks noGrp="1"/>
          </p:cNvSpPr>
          <p:nvPr>
            <p:ph type="sldNum" sz="quarter" idx="12"/>
          </p:nvPr>
        </p:nvSpPr>
        <p:spPr>
          <a:xfrm>
            <a:off x="3276600" y="3178175"/>
            <a:ext cx="1066800" cy="182563"/>
          </a:xfrm>
          <a:prstGeom prst="rect">
            <a:avLst/>
          </a:prstGeom>
        </p:spPr>
        <p:txBody>
          <a:bodyPr/>
          <a:lstStyle/>
          <a:p>
            <a:fld id="{B6F15528-21DE-4FAA-801E-634DDDAF4B2B}" type="slidenum">
              <a:rPr lang="en-US" smtClean="0"/>
              <a:pPr/>
              <a:t>‹#›</a:t>
            </a:fld>
            <a:endParaRPr lang="en-US"/>
          </a:p>
        </p:txBody>
      </p:sp>
      <p:grpSp>
        <p:nvGrpSpPr>
          <p:cNvPr id="7" name="Group 6"/>
          <p:cNvGrpSpPr/>
          <p:nvPr userDrawn="1"/>
        </p:nvGrpSpPr>
        <p:grpSpPr>
          <a:xfrm>
            <a:off x="-2103417" y="-666750"/>
            <a:ext cx="12893633" cy="8320280"/>
            <a:chOff x="-4206833" y="-1598803"/>
            <a:chExt cx="25787265" cy="16640559"/>
          </a:xfrm>
        </p:grpSpPr>
        <p:pic>
          <p:nvPicPr>
            <p:cNvPr id="8" name="Picture 7"/>
            <p:cNvPicPr>
              <a:picLocks noChangeAspect="1"/>
            </p:cNvPicPr>
            <p:nvPr userDrawn="1"/>
          </p:nvPicPr>
          <p:blipFill>
            <a:blip r:embed="rId2"/>
            <a:stretch>
              <a:fillRect/>
            </a:stretch>
          </p:blipFill>
          <p:spPr>
            <a:xfrm>
              <a:off x="-4206833" y="-1598803"/>
              <a:ext cx="25787265" cy="16640559"/>
            </a:xfrm>
            <a:prstGeom prst="rect">
              <a:avLst/>
            </a:prstGeom>
          </p:spPr>
        </p:pic>
        <p:pic>
          <p:nvPicPr>
            <p:cNvPr id="9" name="Picture 8"/>
            <p:cNvPicPr>
              <a:picLocks noChangeAspect="1"/>
            </p:cNvPicPr>
            <p:nvPr userDrawn="1"/>
          </p:nvPicPr>
          <p:blipFill>
            <a:blip r:embed="rId3"/>
            <a:stretch>
              <a:fillRect/>
            </a:stretch>
          </p:blipFill>
          <p:spPr>
            <a:xfrm>
              <a:off x="15163800" y="306876"/>
              <a:ext cx="3664014" cy="1390008"/>
            </a:xfrm>
            <a:prstGeom prst="rect">
              <a:avLst/>
            </a:prstGeom>
          </p:spPr>
        </p:pic>
      </p:grpSp>
    </p:spTree>
    <p:extLst>
      <p:ext uri="{BB962C8B-B14F-4D97-AF65-F5344CB8AC3E}">
        <p14:creationId xmlns:p14="http://schemas.microsoft.com/office/powerpoint/2010/main" val="19691125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92"/>
        <p:cNvGrpSpPr/>
        <p:nvPr/>
      </p:nvGrpSpPr>
      <p:grpSpPr>
        <a:xfrm>
          <a:off x="0" y="0"/>
          <a:ext cx="0" cy="0"/>
          <a:chOff x="0" y="0"/>
          <a:chExt cx="0" cy="0"/>
        </a:xfrm>
      </p:grpSpPr>
      <p:sp>
        <p:nvSpPr>
          <p:cNvPr id="293" name="Google Shape;293;p5"/>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94" name="Google Shape;294;p5"/>
          <p:cNvGrpSpPr/>
          <p:nvPr/>
        </p:nvGrpSpPr>
        <p:grpSpPr>
          <a:xfrm flipH="1">
            <a:off x="122308" y="68542"/>
            <a:ext cx="8966083" cy="5041129"/>
            <a:chOff x="122308" y="68542"/>
            <a:chExt cx="8966083" cy="5041129"/>
          </a:xfrm>
        </p:grpSpPr>
        <p:sp>
          <p:nvSpPr>
            <p:cNvPr id="295" name="Google Shape;295;p5"/>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96" name="Google Shape;296;p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97" name="Google Shape;297;p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98" name="Google Shape;298;p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99" name="Google Shape;299;p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00" name="Google Shape;300;p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01" name="Google Shape;301;p5"/>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03" name="Google Shape;303;p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04" name="Google Shape;304;p5"/>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05" name="Google Shape;305;p5"/>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06" name="Google Shape;306;p5"/>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07" name="Google Shape;307;p5"/>
            <p:cNvSpPr/>
            <p:nvPr/>
          </p:nvSpPr>
          <p:spPr>
            <a:xfrm>
              <a:off x="362900" y="3181900"/>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09" name="Google Shape;309;p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10" name="Google Shape;310;p5"/>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11" name="Google Shape;311;p5"/>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12" name="Google Shape;312;p5"/>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13" name="Google Shape;313;p5"/>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14" name="Google Shape;314;p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5" name="Google Shape;315;p5"/>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16" name="Google Shape;316;p5"/>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17" name="Google Shape;317;p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18" name="Google Shape;318;p5"/>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9" name="Google Shape;319;p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0" name="Google Shape;320;p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21" name="Google Shape;321;p5"/>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22" name="Google Shape;322;p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23" name="Google Shape;323;p5"/>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24" name="Google Shape;324;p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25" name="Google Shape;325;p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6" name="Google Shape;326;p5"/>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27" name="Google Shape;327;p5"/>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8" name="Google Shape;328;p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29" name="Google Shape;329;p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30" name="Google Shape;330;p5"/>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31" name="Google Shape;331;p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32" name="Google Shape;332;p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33" name="Google Shape;333;p5"/>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4" name="Google Shape;334;p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35" name="Google Shape;335;p5"/>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36" name="Google Shape;336;p5"/>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37" name="Google Shape;337;p5"/>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38" name="Google Shape;338;p5"/>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9" name="Google Shape;339;p5"/>
            <p:cNvSpPr/>
            <p:nvPr/>
          </p:nvSpPr>
          <p:spPr>
            <a:xfrm rot="8999773">
              <a:off x="6712897" y="4816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0" name="Google Shape;340;p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41" name="Google Shape;341;p5"/>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42" name="Google Shape;342;p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3" name="Google Shape;343;p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44" name="Google Shape;344;p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45" name="Google Shape;345;p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46" name="Google Shape;346;p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47" name="Google Shape;347;p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348" name="Google Shape;348;p5"/>
          <p:cNvSpPr/>
          <p:nvPr/>
        </p:nvSpPr>
        <p:spPr>
          <a:xfrm>
            <a:off x="713800" y="540000"/>
            <a:ext cx="7704000" cy="668400"/>
          </a:xfrm>
          <a:prstGeom prst="roundRect">
            <a:avLst>
              <a:gd name="adj" fmla="val 27596"/>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5"/>
          <p:cNvSpPr txBox="1">
            <a:spLocks noGrp="1"/>
          </p:cNvSpPr>
          <p:nvPr>
            <p:ph type="subTitle" idx="1"/>
          </p:nvPr>
        </p:nvSpPr>
        <p:spPr>
          <a:xfrm>
            <a:off x="1266975" y="2502013"/>
            <a:ext cx="3091500" cy="61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700" b="1">
                <a:solidFill>
                  <a:schemeClr val="dk1"/>
                </a:solidFill>
                <a:latin typeface="Amatic SC"/>
                <a:ea typeface="Amatic SC"/>
                <a:cs typeface="Amatic SC"/>
                <a:sym typeface="Amatic SC"/>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350" name="Google Shape;350;p5"/>
          <p:cNvSpPr txBox="1">
            <a:spLocks noGrp="1"/>
          </p:cNvSpPr>
          <p:nvPr>
            <p:ph type="subTitle" idx="2"/>
          </p:nvPr>
        </p:nvSpPr>
        <p:spPr>
          <a:xfrm>
            <a:off x="4785511" y="2502013"/>
            <a:ext cx="3091500" cy="61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700" b="1">
                <a:solidFill>
                  <a:schemeClr val="dk1"/>
                </a:solidFill>
                <a:latin typeface="Amatic SC"/>
                <a:ea typeface="Amatic SC"/>
                <a:cs typeface="Amatic SC"/>
                <a:sym typeface="Amatic SC"/>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351" name="Google Shape;351;p5"/>
          <p:cNvSpPr txBox="1">
            <a:spLocks noGrp="1"/>
          </p:cNvSpPr>
          <p:nvPr>
            <p:ph type="subTitle" idx="3"/>
          </p:nvPr>
        </p:nvSpPr>
        <p:spPr>
          <a:xfrm>
            <a:off x="1266975" y="3116038"/>
            <a:ext cx="3091500" cy="713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2" name="Google Shape;352;p5"/>
          <p:cNvSpPr txBox="1">
            <a:spLocks noGrp="1"/>
          </p:cNvSpPr>
          <p:nvPr>
            <p:ph type="subTitle" idx="4"/>
          </p:nvPr>
        </p:nvSpPr>
        <p:spPr>
          <a:xfrm>
            <a:off x="4785511" y="3116038"/>
            <a:ext cx="3091500" cy="713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3" name="Google Shape;353;p5"/>
          <p:cNvSpPr txBox="1">
            <a:spLocks noGrp="1"/>
          </p:cNvSpPr>
          <p:nvPr>
            <p:ph type="title"/>
          </p:nvPr>
        </p:nvSpPr>
        <p:spPr>
          <a:xfrm>
            <a:off x="720000" y="540000"/>
            <a:ext cx="77040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4523598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18" Type="http://schemas.openxmlformats.org/officeDocument/2006/relationships/slideLayout" Target="../slideLayouts/slideLayout2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 Type="http://schemas.openxmlformats.org/officeDocument/2006/relationships/slideLayout" Target="../slideLayouts/slideLayout8.xml"/><Relationship Id="rId16" Type="http://schemas.openxmlformats.org/officeDocument/2006/relationships/slideLayout" Target="../slideLayouts/slideLayout22.xml"/><Relationship Id="rId20"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10" Type="http://schemas.openxmlformats.org/officeDocument/2006/relationships/slideLayout" Target="../slideLayouts/slideLayout16.xml"/><Relationship Id="rId19" Type="http://schemas.openxmlformats.org/officeDocument/2006/relationships/theme" Target="../theme/theme2.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2.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2.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2.jpe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6" Type="http://schemas.openxmlformats.org/officeDocument/2006/relationships/image" Target="../media/image1.png"/><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theme" Target="../theme/theme6.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E227AE5B-F0BC-5458-E7F2-B2114DB4280A}"/>
              </a:ext>
            </a:extLst>
          </p:cNvPr>
          <p:cNvPicPr>
            <a:picLocks noChangeAspect="1"/>
          </p:cNvPicPr>
          <p:nvPr userDrawn="1"/>
        </p:nvPicPr>
        <p:blipFill>
          <a:blip r:embed="rId8"/>
          <a:stretch>
            <a:fillRect/>
          </a:stretch>
        </p:blipFill>
        <p:spPr>
          <a:xfrm>
            <a:off x="-1481328" y="0"/>
            <a:ext cx="1338536" cy="1338536"/>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50" r:id="rId2"/>
    <p:sldLayoutId id="2147483658" r:id="rId3"/>
    <p:sldLayoutId id="2147483668" r:id="rId4"/>
    <p:sldLayoutId id="2147483679" r:id="rId5"/>
    <p:sldLayoutId id="2147483680"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EBAD6498-F9BA-ABB9-C2AD-C44BF7EF6383}"/>
              </a:ext>
            </a:extLst>
          </p:cNvPr>
          <p:cNvPicPr>
            <a:picLocks noChangeAspect="1"/>
          </p:cNvPicPr>
          <p:nvPr userDrawn="1"/>
        </p:nvPicPr>
        <p:blipFill>
          <a:blip r:embed="rId20"/>
          <a:stretch>
            <a:fillRect/>
          </a:stretch>
        </p:blipFill>
        <p:spPr>
          <a:xfrm>
            <a:off x="-1481328" y="0"/>
            <a:ext cx="1338536" cy="1338536"/>
          </a:xfrm>
          <a:prstGeom prst="rect">
            <a:avLst/>
          </a:prstGeom>
        </p:spPr>
      </p:pic>
    </p:spTree>
    <p:extLst>
      <p:ext uri="{BB962C8B-B14F-4D97-AF65-F5344CB8AC3E}">
        <p14:creationId xmlns:p14="http://schemas.microsoft.com/office/powerpoint/2010/main" val="457742143"/>
      </p:ext>
    </p:extLst>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E867C5-83F2-421B-A515-9E9A3EFD4FB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242"/>
            <a:ext cx="9144000" cy="5143016"/>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180993AF-8043-C75B-7033-4187B2458840}"/>
              </a:ext>
            </a:extLst>
          </p:cNvPr>
          <p:cNvPicPr>
            <a:picLocks noChangeAspect="1"/>
          </p:cNvPicPr>
          <p:nvPr userDrawn="1"/>
        </p:nvPicPr>
        <p:blipFill>
          <a:blip r:embed="rId14"/>
          <a:stretch>
            <a:fillRect/>
          </a:stretch>
        </p:blipFill>
        <p:spPr>
          <a:xfrm>
            <a:off x="-1481328" y="0"/>
            <a:ext cx="1338536" cy="1338536"/>
          </a:xfrm>
          <a:prstGeom prst="rect">
            <a:avLst/>
          </a:prstGeom>
        </p:spPr>
      </p:pic>
    </p:spTree>
    <p:extLst>
      <p:ext uri="{BB962C8B-B14F-4D97-AF65-F5344CB8AC3E}">
        <p14:creationId xmlns:p14="http://schemas.microsoft.com/office/powerpoint/2010/main" val="3583457423"/>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ransition spd="slow">
    <p:randomBar dir="vert"/>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E867C5-83F2-421B-A515-9E9A3EFD4FB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242"/>
            <a:ext cx="9144000" cy="5143016"/>
          </a:xfrm>
          <a:prstGeom prst="rect">
            <a:avLst/>
          </a:prstGeom>
        </p:spPr>
      </p:pic>
    </p:spTree>
    <p:extLst>
      <p:ext uri="{BB962C8B-B14F-4D97-AF65-F5344CB8AC3E}">
        <p14:creationId xmlns:p14="http://schemas.microsoft.com/office/powerpoint/2010/main" val="224851790"/>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ransition spd="slow">
    <p:randomBar dir="vert"/>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E867C5-83F2-421B-A515-9E9A3EFD4FB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242"/>
            <a:ext cx="9144000" cy="5143016"/>
          </a:xfrm>
          <a:prstGeom prst="rect">
            <a:avLst/>
          </a:prstGeom>
        </p:spPr>
      </p:pic>
    </p:spTree>
    <p:extLst>
      <p:ext uri="{BB962C8B-B14F-4D97-AF65-F5344CB8AC3E}">
        <p14:creationId xmlns:p14="http://schemas.microsoft.com/office/powerpoint/2010/main" val="3499445290"/>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ransition spd="slow">
    <p:randomBar dir="vert"/>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309E8F54-7965-426D-9B43-5BBC61A6C81C}"/>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450427" y="-57420"/>
            <a:ext cx="1265452" cy="1265452"/>
          </a:xfrm>
          <a:prstGeom prst="rect">
            <a:avLst/>
          </a:prstGeom>
        </p:spPr>
      </p:pic>
    </p:spTree>
    <p:extLst>
      <p:ext uri="{BB962C8B-B14F-4D97-AF65-F5344CB8AC3E}">
        <p14:creationId xmlns:p14="http://schemas.microsoft.com/office/powerpoint/2010/main" val="3589531826"/>
      </p:ext>
    </p:extLst>
  </p:cSld>
  <p:clrMap bg1="lt1" tx1="dk1" bg2="dk2" tx2="lt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778"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4704458"/>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8.png"/><Relationship Id="rId5" Type="http://schemas.openxmlformats.org/officeDocument/2006/relationships/image" Target="../media/image7.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61.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61.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61.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61.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61.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4.xml"/><Relationship Id="rId6" Type="http://schemas.openxmlformats.org/officeDocument/2006/relationships/image" Target="../media/image19.png"/><Relationship Id="rId5" Type="http://schemas.openxmlformats.org/officeDocument/2006/relationships/image" Target="../media/image7.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61.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5.xml"/><Relationship Id="rId1" Type="http://schemas.openxmlformats.org/officeDocument/2006/relationships/slideLayout" Target="../slideLayouts/slideLayout26.xml"/><Relationship Id="rId5" Type="http://schemas.microsoft.com/office/2007/relationships/hdphoto" Target="../media/hdphoto2.wdp"/><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2.xml"/><Relationship Id="rId1" Type="http://schemas.openxmlformats.org/officeDocument/2006/relationships/slideLayout" Target="../slideLayouts/slideLayout37.xml"/><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61.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4.xml"/><Relationship Id="rId6" Type="http://schemas.openxmlformats.org/officeDocument/2006/relationships/image" Target="../media/image23.png"/><Relationship Id="rId5" Type="http://schemas.openxmlformats.org/officeDocument/2006/relationships/image" Target="../media/image7.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23.xml"/><Relationship Id="rId1" Type="http://schemas.openxmlformats.org/officeDocument/2006/relationships/slideLayout" Target="../slideLayouts/slideLayout37.xml"/><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0.png"/><Relationship Id="rId4" Type="http://schemas.microsoft.com/office/2007/relationships/hdphoto" Target="../media/hdphoto4.wdp"/></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4.xml"/><Relationship Id="rId6" Type="http://schemas.openxmlformats.org/officeDocument/2006/relationships/image" Target="../media/image31.png"/><Relationship Id="rId5" Type="http://schemas.openxmlformats.org/officeDocument/2006/relationships/image" Target="../media/image7.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2.xml"/><Relationship Id="rId1" Type="http://schemas.openxmlformats.org/officeDocument/2006/relationships/slideLayout" Target="../slideLayouts/slideLayout37.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14.png"/><Relationship Id="rId5" Type="http://schemas.openxmlformats.org/officeDocument/2006/relationships/image" Target="../media/image7.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8.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61.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61.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69" name="Google Shape;7569;p75"/>
          <p:cNvGrpSpPr/>
          <p:nvPr/>
        </p:nvGrpSpPr>
        <p:grpSpPr>
          <a:xfrm>
            <a:off x="8353196" y="537004"/>
            <a:ext cx="155400" cy="1554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8" name="Google Shape;7578;p75"/>
          <p:cNvGrpSpPr/>
          <p:nvPr/>
        </p:nvGrpSpPr>
        <p:grpSpPr>
          <a:xfrm>
            <a:off x="7810146" y="4175354"/>
            <a:ext cx="155400" cy="1554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81" name="Google Shape;7581;p75"/>
          <p:cNvGrpSpPr/>
          <p:nvPr/>
        </p:nvGrpSpPr>
        <p:grpSpPr>
          <a:xfrm rot="5741575">
            <a:off x="300720" y="4612218"/>
            <a:ext cx="450624" cy="494107"/>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2" name="Google Shape;7572;p75"/>
          <p:cNvGrpSpPr/>
          <p:nvPr/>
        </p:nvGrpSpPr>
        <p:grpSpPr>
          <a:xfrm>
            <a:off x="986396" y="588616"/>
            <a:ext cx="155400" cy="1554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5" name="Google Shape;7575;p75"/>
          <p:cNvGrpSpPr/>
          <p:nvPr/>
        </p:nvGrpSpPr>
        <p:grpSpPr>
          <a:xfrm>
            <a:off x="1455271" y="818379"/>
            <a:ext cx="155400" cy="1554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 name="Group 68"/>
          <p:cNvGrpSpPr/>
          <p:nvPr/>
        </p:nvGrpSpPr>
        <p:grpSpPr>
          <a:xfrm>
            <a:off x="986396" y="976006"/>
            <a:ext cx="7632335" cy="3705436"/>
            <a:chOff x="339046" y="287676"/>
            <a:chExt cx="8404147" cy="4292100"/>
          </a:xfrm>
        </p:grpSpPr>
        <p:pic>
          <p:nvPicPr>
            <p:cNvPr id="70" name="Picture 69"/>
            <p:cNvPicPr>
              <a:picLocks noChangeAspect="1"/>
            </p:cNvPicPr>
            <p:nvPr/>
          </p:nvPicPr>
          <p:blipFill rotWithShape="1">
            <a:blip r:embed="rId3">
              <a:extLst>
                <a:ext uri="{BEBA8EAE-BF5A-486C-A8C5-ECC9F3942E4B}">
                  <a14:imgProps xmlns:a14="http://schemas.microsoft.com/office/drawing/2010/main">
                    <a14:imgLayer r:embed="rId4">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p:blipFill>
          <p:spPr>
            <a:xfrm>
              <a:off x="2747808" y="588700"/>
              <a:ext cx="5995385" cy="3991076"/>
            </a:xfrm>
            <a:prstGeom prst="rect">
              <a:avLst/>
            </a:prstGeom>
          </p:spPr>
        </p:pic>
        <p:pic>
          <p:nvPicPr>
            <p:cNvPr id="71" name="Picture 70"/>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p:blipFill>
          <p:spPr>
            <a:xfrm>
              <a:off x="339046" y="287676"/>
              <a:ext cx="3893905" cy="2691830"/>
            </a:xfrm>
            <a:prstGeom prst="rect">
              <a:avLst/>
            </a:prstGeom>
          </p:spPr>
        </p:pic>
      </p:grpSp>
      <p:pic>
        <p:nvPicPr>
          <p:cNvPr id="2" name="Picture 1">
            <a:extLst>
              <a:ext uri="{FF2B5EF4-FFF2-40B4-BE49-F238E27FC236}">
                <a16:creationId xmlns:a16="http://schemas.microsoft.com/office/drawing/2014/main" id="{BCCBA8DA-5D80-98C2-3454-4940BA2A41D5}"/>
              </a:ext>
            </a:extLst>
          </p:cNvPr>
          <p:cNvPicPr>
            <a:picLocks noChangeAspect="1"/>
          </p:cNvPicPr>
          <p:nvPr/>
        </p:nvPicPr>
        <p:blipFill>
          <a:blip r:embed="rId6"/>
          <a:stretch>
            <a:fillRect/>
          </a:stretch>
        </p:blipFill>
        <p:spPr>
          <a:xfrm>
            <a:off x="3307764" y="1993515"/>
            <a:ext cx="5444200" cy="2139881"/>
          </a:xfrm>
          <a:prstGeom prst="rect">
            <a:avLst/>
          </a:prstGeom>
        </p:spPr>
      </p:pic>
    </p:spTree>
    <p:extLst>
      <p:ext uri="{BB962C8B-B14F-4D97-AF65-F5344CB8AC3E}">
        <p14:creationId xmlns:p14="http://schemas.microsoft.com/office/powerpoint/2010/main" val="426738581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4" name="图片 7">
            <a:extLst>
              <a:ext uri="{FF2B5EF4-FFF2-40B4-BE49-F238E27FC236}">
                <a16:creationId xmlns:a16="http://schemas.microsoft.com/office/drawing/2014/main" id="{2DBDB548-A77C-4D65-90C8-79E032C6CD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pic>
        <p:nvPicPr>
          <p:cNvPr id="46" name="Picture 2">
            <a:extLst>
              <a:ext uri="{FF2B5EF4-FFF2-40B4-BE49-F238E27FC236}">
                <a16:creationId xmlns:a16="http://schemas.microsoft.com/office/drawing/2014/main" id="{B6F45E03-ADEC-4013-AE65-2ECC4EE65DDF}"/>
              </a:ext>
            </a:extLst>
          </p:cNvPr>
          <p:cNvPicPr>
            <a:picLocks noChangeAspect="1"/>
          </p:cNvPicPr>
          <p:nvPr/>
        </p:nvPicPr>
        <p:blipFill>
          <a:blip r:embed="rId4"/>
          <a:srcRect/>
          <a:stretch>
            <a:fillRect/>
          </a:stretch>
        </p:blipFill>
        <p:spPr>
          <a:xfrm flipH="1">
            <a:off x="216760" y="1404405"/>
            <a:ext cx="1751078" cy="3519754"/>
          </a:xfrm>
          <a:prstGeom prst="rect">
            <a:avLst/>
          </a:prstGeom>
        </p:spPr>
      </p:pic>
      <p:sp>
        <p:nvSpPr>
          <p:cNvPr id="3" name="Rectangle: Rounded Corners 2">
            <a:extLst>
              <a:ext uri="{FF2B5EF4-FFF2-40B4-BE49-F238E27FC236}">
                <a16:creationId xmlns:a16="http://schemas.microsoft.com/office/drawing/2014/main" id="{2133AC27-77D7-12CE-2649-7C293971F25A}"/>
              </a:ext>
            </a:extLst>
          </p:cNvPr>
          <p:cNvSpPr/>
          <p:nvPr/>
        </p:nvSpPr>
        <p:spPr>
          <a:xfrm>
            <a:off x="1762432" y="324465"/>
            <a:ext cx="6941621" cy="961410"/>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defRPr/>
            </a:pPr>
            <a:r>
              <a:rPr lang="vi-VN" sz="3000" b="1" kern="1200" dirty="0">
                <a:solidFill>
                  <a:srgbClr val="FFFFFF"/>
                </a:solidFill>
                <a:latin typeface="Cambria" panose="02040503050406030204" pitchFamily="18" charset="0"/>
                <a:ea typeface="Cambria" panose="02040503050406030204" pitchFamily="18" charset="0"/>
              </a:rPr>
              <a:t>Quan sát lược đồ em có nhận xét gì về mạng lưới sông ngòi tại châu Phi?</a:t>
            </a:r>
            <a:endParaRPr kumimoji="0" lang="en-US" sz="30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5" name="Rectangle: Rounded Corners 4">
            <a:extLst>
              <a:ext uri="{FF2B5EF4-FFF2-40B4-BE49-F238E27FC236}">
                <a16:creationId xmlns:a16="http://schemas.microsoft.com/office/drawing/2014/main" id="{CDB64563-E6BD-0F15-8586-280A73FAD692}"/>
              </a:ext>
            </a:extLst>
          </p:cNvPr>
          <p:cNvSpPr/>
          <p:nvPr/>
        </p:nvSpPr>
        <p:spPr>
          <a:xfrm>
            <a:off x="2117407" y="1739265"/>
            <a:ext cx="6626543" cy="255669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28625" lvl="0" indent="-428625" algn="just" defTabSz="685800">
              <a:buClrTx/>
              <a:buFont typeface="Arial" panose="020B0604020202020204" pitchFamily="34" charset="0"/>
              <a:buChar char="•"/>
            </a:pPr>
            <a:r>
              <a:rPr lang="vi-VN" sz="2800" b="1" kern="1200" dirty="0">
                <a:solidFill>
                  <a:srgbClr val="002060"/>
                </a:solidFill>
                <a:latin typeface="Cambria" panose="02040503050406030204" pitchFamily="18" charset="0"/>
                <a:ea typeface="Cambria" panose="02040503050406030204" pitchFamily="18" charset="0"/>
              </a:rPr>
              <a:t>Mạng lưới sông ngòi của châu Phi thưa thớt và phân b</a:t>
            </a:r>
            <a:r>
              <a:rPr lang="en-US" sz="2800" b="1" kern="1200" dirty="0">
                <a:solidFill>
                  <a:srgbClr val="002060"/>
                </a:solidFill>
                <a:latin typeface="Cambria" panose="02040503050406030204" pitchFamily="18" charset="0"/>
                <a:ea typeface="Cambria" panose="02040503050406030204" pitchFamily="18" charset="0"/>
              </a:rPr>
              <a:t>ố</a:t>
            </a:r>
            <a:r>
              <a:rPr lang="vi-VN" sz="2800" b="1" kern="1200" dirty="0">
                <a:solidFill>
                  <a:srgbClr val="002060"/>
                </a:solidFill>
                <a:latin typeface="Cambria" panose="02040503050406030204" pitchFamily="18" charset="0"/>
                <a:ea typeface="Cambria" panose="02040503050406030204" pitchFamily="18" charset="0"/>
              </a:rPr>
              <a:t> không đồng đều, một số sông lớn là Nin, Công-gô.. Châu Phi có nhiều hố lớn như Vich-to-ri-a, Tan-ga-ni-ca,.</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25231625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4" name="图片 7">
            <a:extLst>
              <a:ext uri="{FF2B5EF4-FFF2-40B4-BE49-F238E27FC236}">
                <a16:creationId xmlns:a16="http://schemas.microsoft.com/office/drawing/2014/main" id="{2DBDB548-A77C-4D65-90C8-79E032C6CD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pic>
        <p:nvPicPr>
          <p:cNvPr id="46" name="Picture 2">
            <a:extLst>
              <a:ext uri="{FF2B5EF4-FFF2-40B4-BE49-F238E27FC236}">
                <a16:creationId xmlns:a16="http://schemas.microsoft.com/office/drawing/2014/main" id="{B6F45E03-ADEC-4013-AE65-2ECC4EE65DDF}"/>
              </a:ext>
            </a:extLst>
          </p:cNvPr>
          <p:cNvPicPr>
            <a:picLocks noChangeAspect="1"/>
          </p:cNvPicPr>
          <p:nvPr/>
        </p:nvPicPr>
        <p:blipFill>
          <a:blip r:embed="rId4"/>
          <a:srcRect/>
          <a:stretch>
            <a:fillRect/>
          </a:stretch>
        </p:blipFill>
        <p:spPr>
          <a:xfrm flipH="1">
            <a:off x="216760" y="1404405"/>
            <a:ext cx="1751078" cy="3519754"/>
          </a:xfrm>
          <a:prstGeom prst="rect">
            <a:avLst/>
          </a:prstGeom>
        </p:spPr>
      </p:pic>
      <p:sp>
        <p:nvSpPr>
          <p:cNvPr id="3" name="Rectangle: Rounded Corners 2">
            <a:extLst>
              <a:ext uri="{FF2B5EF4-FFF2-40B4-BE49-F238E27FC236}">
                <a16:creationId xmlns:a16="http://schemas.microsoft.com/office/drawing/2014/main" id="{2133AC27-77D7-12CE-2649-7C293971F25A}"/>
              </a:ext>
            </a:extLst>
          </p:cNvPr>
          <p:cNvSpPr/>
          <p:nvPr/>
        </p:nvSpPr>
        <p:spPr>
          <a:xfrm>
            <a:off x="1762432" y="324465"/>
            <a:ext cx="6941621" cy="961410"/>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defRPr/>
            </a:pPr>
            <a:r>
              <a:rPr lang="vi-VN" sz="3000" b="1" kern="1200" dirty="0">
                <a:solidFill>
                  <a:srgbClr val="FFFFFF"/>
                </a:solidFill>
                <a:latin typeface="Cambria" panose="02040503050406030204" pitchFamily="18" charset="0"/>
                <a:ea typeface="Cambria" panose="02040503050406030204" pitchFamily="18" charset="0"/>
              </a:rPr>
              <a:t>Thiên nhiên nơi đây như thế nào?</a:t>
            </a:r>
            <a:endParaRPr kumimoji="0" lang="en-US" sz="30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5" name="Rectangle: Rounded Corners 4">
            <a:extLst>
              <a:ext uri="{FF2B5EF4-FFF2-40B4-BE49-F238E27FC236}">
                <a16:creationId xmlns:a16="http://schemas.microsoft.com/office/drawing/2014/main" id="{CDB64563-E6BD-0F15-8586-280A73FAD692}"/>
              </a:ext>
            </a:extLst>
          </p:cNvPr>
          <p:cNvSpPr/>
          <p:nvPr/>
        </p:nvSpPr>
        <p:spPr>
          <a:xfrm>
            <a:off x="2117407" y="1739265"/>
            <a:ext cx="6626543" cy="255669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28625" lvl="0" indent="-428625" algn="just" defTabSz="685800">
              <a:buClrTx/>
              <a:buFont typeface="Arial" panose="020B0604020202020204" pitchFamily="34" charset="0"/>
              <a:buChar char="•"/>
            </a:pPr>
            <a:r>
              <a:rPr lang="vi-VN" sz="3600" b="1" kern="1200" dirty="0">
                <a:solidFill>
                  <a:srgbClr val="002060"/>
                </a:solidFill>
                <a:latin typeface="Cambria" panose="02040503050406030204" pitchFamily="18" charset="0"/>
                <a:ea typeface="Cambria" panose="02040503050406030204" pitchFamily="18" charset="0"/>
              </a:rPr>
              <a:t>Thiên nhiên nơi đây có nhiều hoang mạc rộng lớn, rất khô hạn. Xa van cũng là cảnh quan phổ biến.</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246387402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63"/>
        <p:cNvGrpSpPr/>
        <p:nvPr/>
      </p:nvGrpSpPr>
      <p:grpSpPr>
        <a:xfrm>
          <a:off x="0" y="0"/>
          <a:ext cx="0" cy="0"/>
          <a:chOff x="0" y="0"/>
          <a:chExt cx="0" cy="0"/>
        </a:xfrm>
      </p:grpSpPr>
      <p:sp>
        <p:nvSpPr>
          <p:cNvPr id="30" name="Rounded Rectangle 29"/>
          <p:cNvSpPr/>
          <p:nvPr/>
        </p:nvSpPr>
        <p:spPr>
          <a:xfrm>
            <a:off x="171953" y="253387"/>
            <a:ext cx="7044635" cy="4175178"/>
          </a:xfrm>
          <a:prstGeom prst="roundRect">
            <a:avLst/>
          </a:prstGeom>
          <a:solidFill>
            <a:schemeClr val="tx2"/>
          </a:solidFill>
          <a:ln/>
        </p:spPr>
        <p:style>
          <a:lnRef idx="2">
            <a:schemeClr val="accent2"/>
          </a:lnRef>
          <a:fillRef idx="1">
            <a:schemeClr val="lt1"/>
          </a:fillRef>
          <a:effectRef idx="0">
            <a:schemeClr val="accent2"/>
          </a:effectRef>
          <a:fontRef idx="minor">
            <a:schemeClr val="dk1"/>
          </a:fontRef>
        </p:style>
        <p:txBody>
          <a:bodyPr anchor="ctr"/>
          <a:lstStyle/>
          <a:p>
            <a:pPr lvl="0" algn="just">
              <a:defRPr/>
            </a:pPr>
            <a:r>
              <a:rPr lang="en-US" sz="3600" b="1" dirty="0" err="1">
                <a:solidFill>
                  <a:srgbClr val="FB252A"/>
                </a:solidFill>
                <a:latin typeface="Calibri" panose="020F0502020204030204" pitchFamily="34" charset="0"/>
                <a:cs typeface="Calibri" panose="020F0502020204030204" pitchFamily="34" charset="0"/>
              </a:rPr>
              <a:t>Đọc</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thông</a:t>
            </a:r>
            <a:r>
              <a:rPr lang="en-US" sz="3600" b="1" dirty="0">
                <a:solidFill>
                  <a:srgbClr val="FB252A"/>
                </a:solidFill>
                <a:latin typeface="Calibri" panose="020F0502020204030204" pitchFamily="34" charset="0"/>
                <a:cs typeface="Calibri" panose="020F0502020204030204" pitchFamily="34" charset="0"/>
              </a:rPr>
              <a:t> tin </a:t>
            </a:r>
            <a:r>
              <a:rPr lang="en-US" sz="3600" b="1" dirty="0" err="1">
                <a:solidFill>
                  <a:srgbClr val="FB252A"/>
                </a:solidFill>
                <a:latin typeface="Calibri" panose="020F0502020204030204" pitchFamily="34" charset="0"/>
                <a:cs typeface="Calibri" panose="020F0502020204030204" pitchFamily="34" charset="0"/>
              </a:rPr>
              <a:t>trang</a:t>
            </a:r>
            <a:r>
              <a:rPr lang="en-US" sz="3600" b="1" dirty="0">
                <a:solidFill>
                  <a:srgbClr val="FB252A"/>
                </a:solidFill>
                <a:latin typeface="Calibri" panose="020F0502020204030204" pitchFamily="34" charset="0"/>
                <a:cs typeface="Calibri" panose="020F0502020204030204" pitchFamily="34" charset="0"/>
              </a:rPr>
              <a:t> 95,96, </a:t>
            </a:r>
            <a:r>
              <a:rPr lang="en-US" sz="3600" b="1" dirty="0" err="1">
                <a:solidFill>
                  <a:srgbClr val="FB252A"/>
                </a:solidFill>
                <a:latin typeface="Calibri" panose="020F0502020204030204" pitchFamily="34" charset="0"/>
                <a:cs typeface="Calibri" panose="020F0502020204030204" pitchFamily="34" charset="0"/>
              </a:rPr>
              <a:t>sử</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dụng</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quả</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Địa</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Cầu</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và</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quan</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sát</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hình</a:t>
            </a:r>
            <a:r>
              <a:rPr lang="en-US" sz="3600" b="1" dirty="0">
                <a:solidFill>
                  <a:srgbClr val="FB252A"/>
                </a:solidFill>
                <a:latin typeface="Calibri" panose="020F0502020204030204" pitchFamily="34" charset="0"/>
                <a:cs typeface="Calibri" panose="020F0502020204030204" pitchFamily="34" charset="0"/>
              </a:rPr>
              <a:t> 7, </a:t>
            </a:r>
            <a:r>
              <a:rPr lang="en-US" sz="3600" b="1" dirty="0" err="1">
                <a:solidFill>
                  <a:srgbClr val="FB252A"/>
                </a:solidFill>
                <a:latin typeface="Calibri" panose="020F0502020204030204" pitchFamily="34" charset="0"/>
                <a:cs typeface="Calibri" panose="020F0502020204030204" pitchFamily="34" charset="0"/>
              </a:rPr>
              <a:t>và</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thực</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hiện</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theo</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yêu</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cầu</a:t>
            </a:r>
            <a:r>
              <a:rPr lang="en-US" sz="3600" b="1" dirty="0">
                <a:solidFill>
                  <a:srgbClr val="FB252A"/>
                </a:solidFill>
                <a:latin typeface="Calibri" panose="020F0502020204030204" pitchFamily="34" charset="0"/>
                <a:cs typeface="Calibri" panose="020F0502020204030204" pitchFamily="34" charset="0"/>
              </a:rPr>
              <a:t>:</a:t>
            </a:r>
          </a:p>
          <a:p>
            <a:pPr algn="just"/>
            <a:r>
              <a:rPr lang="en-US" sz="3600" dirty="0">
                <a:latin typeface="Calibri" panose="020F0502020204030204" pitchFamily="34" charset="0"/>
                <a:cs typeface="Calibri" panose="020F0502020204030204" pitchFamily="34" charset="0"/>
              </a:rPr>
              <a:t>+ Em </a:t>
            </a:r>
            <a:r>
              <a:rPr lang="en-US" sz="3600" dirty="0" err="1">
                <a:latin typeface="Calibri" panose="020F0502020204030204" pitchFamily="34" charset="0"/>
                <a:cs typeface="Calibri" panose="020F0502020204030204" pitchFamily="34" charset="0"/>
              </a:rPr>
              <a:t>hãy</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nêu</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đặc</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điểm</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địa</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hình</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của</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châu</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Mỹ</a:t>
            </a:r>
            <a:r>
              <a:rPr lang="en-US" sz="3600" dirty="0">
                <a:latin typeface="Calibri" panose="020F0502020204030204" pitchFamily="34" charset="0"/>
                <a:cs typeface="Calibri" panose="020F0502020204030204" pitchFamily="34" charset="0"/>
              </a:rPr>
              <a:t>?</a:t>
            </a:r>
          </a:p>
          <a:p>
            <a:pPr algn="just"/>
            <a:r>
              <a:rPr lang="en-US" sz="3600" dirty="0">
                <a:latin typeface="Calibri" panose="020F0502020204030204" pitchFamily="34" charset="0"/>
                <a:cs typeface="Calibri" panose="020F0502020204030204" pitchFamily="34" charset="0"/>
              </a:rPr>
              <a:t>+ Châu </a:t>
            </a:r>
            <a:r>
              <a:rPr lang="en-US" sz="3600" dirty="0" err="1">
                <a:latin typeface="Calibri" panose="020F0502020204030204" pitchFamily="34" charset="0"/>
                <a:cs typeface="Calibri" panose="020F0502020204030204" pitchFamily="34" charset="0"/>
              </a:rPr>
              <a:t>Mỹ</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có</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khí</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hậu</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như</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thế</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nào</a:t>
            </a:r>
            <a:r>
              <a:rPr lang="en-US" sz="3600" dirty="0">
                <a:latin typeface="Calibri" panose="020F0502020204030204" pitchFamily="34" charset="0"/>
                <a:cs typeface="Calibri" panose="020F0502020204030204" pitchFamily="34" charset="0"/>
              </a:rPr>
              <a:t>?</a:t>
            </a:r>
          </a:p>
        </p:txBody>
      </p:sp>
      <p:pic>
        <p:nvPicPr>
          <p:cNvPr id="29" name="Picture 2" descr="Free vector woman smiling and pointing to empty copy space business woman character hand drawn cartoon illustration">
            <a:extLst>
              <a:ext uri="{FF2B5EF4-FFF2-40B4-BE49-F238E27FC236}">
                <a16:creationId xmlns:a16="http://schemas.microsoft.com/office/drawing/2014/main" id="{23ABA860-8391-4FFE-B67C-1E9C7ED715D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90895" l="9904" r="89936">
                        <a14:foregroundMark x1="50958" y1="37061" x2="51278" y2="41374"/>
                        <a14:foregroundMark x1="51118" y1="46805" x2="50479" y2="54792"/>
                        <a14:foregroundMark x1="43610" y1="55591" x2="51438" y2="50958"/>
                        <a14:foregroundMark x1="51438" y1="50958" x2="51597" y2="50958"/>
                        <a14:foregroundMark x1="40735" y1="52236" x2="44409" y2="55112"/>
                        <a14:foregroundMark x1="38179" y1="56869" x2="50639" y2="49042"/>
                        <a14:foregroundMark x1="54633" y1="52875" x2="50639" y2="52716"/>
                        <a14:foregroundMark x1="57827" y1="52396" x2="57827" y2="52396"/>
                        <a14:foregroundMark x1="59105" y1="52556" x2="60543" y2="54633"/>
                        <a14:foregroundMark x1="59425" y1="56550" x2="59425" y2="56550"/>
                        <a14:foregroundMark x1="53834" y1="90895" x2="53834" y2="90895"/>
                        <a14:foregroundMark x1="66398" y1="29374" x2="66134" y2="28275"/>
                        <a14:foregroundMark x1="53035" y1="9904" x2="49042" y2="11342"/>
                        <a14:foregroundMark x1="47125" y1="12780" x2="46681" y2="12500"/>
                        <a14:foregroundMark x1="44409" y1="11821" x2="35514" y2="28040"/>
                        <a14:foregroundMark x1="35792" y1="39398" x2="37380" y2="44888"/>
                        <a14:foregroundMark x1="37380" y1="44888" x2="37061" y2="45847"/>
                        <a14:foregroundMark x1="36262" y1="41853" x2="35285" y2="40618"/>
                        <a14:foregroundMark x1="34787" y1="40559" x2="35304" y2="49042"/>
                        <a14:foregroundMark x1="64162" y1="17412" x2="64673" y2="17779"/>
                        <a14:foregroundMark x1="56390" y1="11821" x2="64162" y2="17412"/>
                        <a14:foregroundMark x1="66192" y1="21536" x2="67883" y2="29213"/>
                        <a14:foregroundMark x1="67624" y1="53514" x2="65335" y2="57348"/>
                        <a14:foregroundMark x1="65335" y1="57348" x2="65176" y2="57827"/>
                        <a14:backgroundMark x1="70767" y1="38019" x2="71086" y2="45687"/>
                        <a14:backgroundMark x1="69808" y1="33866" x2="71725" y2="48403"/>
                        <a14:backgroundMark x1="70128" y1="45527" x2="70128" y2="53514"/>
                        <a14:backgroundMark x1="68530" y1="32428" x2="68530" y2="32428"/>
                        <a14:backgroundMark x1="65815" y1="17412" x2="65815" y2="17412"/>
                        <a14:backgroundMark x1="65815" y1="17412" x2="67093" y2="21246"/>
                        <a14:backgroundMark x1="34505" y1="30032" x2="31150" y2="35304"/>
                        <a14:backgroundMark x1="33387" y1="30990" x2="32268" y2="40256"/>
                        <a14:backgroundMark x1="34984" y1="27955" x2="34026" y2="33866"/>
                        <a14:backgroundMark x1="71246" y1="30990" x2="71246" y2="30990"/>
                        <a14:backgroundMark x1="44728" y1="9425" x2="43450" y2="11182"/>
                        <a14:backgroundMark x1="43610" y1="11022" x2="43610" y2="11022"/>
                        <a14:backgroundMark x1="69169" y1="29073" x2="69968" y2="36422"/>
                      </a14:backgroundRemoval>
                    </a14:imgEffect>
                  </a14:imgLayer>
                </a14:imgProps>
              </a:ext>
              <a:ext uri="{28A0092B-C50C-407E-A947-70E740481C1C}">
                <a14:useLocalDpi xmlns:a14="http://schemas.microsoft.com/office/drawing/2010/main" val="0"/>
              </a:ext>
            </a:extLst>
          </a:blip>
          <a:srcRect l="21038" r="25131"/>
          <a:stretch/>
        </p:blipFill>
        <p:spPr bwMode="auto">
          <a:xfrm>
            <a:off x="6599103" y="253387"/>
            <a:ext cx="2849679" cy="5164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2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barn(inVertical)">
                                      <p:cBhvr>
                                        <p:cTn id="18" dur="500"/>
                                        <p:tgtEl>
                                          <p:spTgt spid="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云形 69">
            <a:extLst>
              <a:ext uri="{FF2B5EF4-FFF2-40B4-BE49-F238E27FC236}">
                <a16:creationId xmlns:a16="http://schemas.microsoft.com/office/drawing/2014/main" id="{611BF649-E0F7-4063-A501-37FF470BB902}"/>
              </a:ext>
            </a:extLst>
          </p:cNvPr>
          <p:cNvSpPr/>
          <p:nvPr/>
        </p:nvSpPr>
        <p:spPr>
          <a:xfrm>
            <a:off x="177802" y="165099"/>
            <a:ext cx="8813799" cy="4838700"/>
          </a:xfrm>
          <a:prstGeom prst="roundRect">
            <a:avLst>
              <a:gd name="adj" fmla="val 11573"/>
            </a:avLst>
          </a:prstGeom>
          <a:solidFill>
            <a:schemeClr val="bg1"/>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85800" rtl="0" eaLnBrk="1" fontAlgn="auto" latinLnBrk="0" hangingPunct="1">
              <a:lnSpc>
                <a:spcPct val="100000"/>
              </a:lnSpc>
              <a:spcBef>
                <a:spcPct val="0"/>
              </a:spcBef>
              <a:spcAft>
                <a:spcPts val="0"/>
              </a:spcAft>
              <a:buClrTx/>
              <a:buSzTx/>
              <a:buFont typeface="Arial"/>
              <a:buNone/>
              <a:tabLst/>
              <a:defRPr/>
            </a:pPr>
            <a:endParaRPr kumimoji="0" lang="en-US" altLang="vi-VN" sz="33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sym typeface="Arial"/>
            </a:endParaRPr>
          </a:p>
        </p:txBody>
      </p:sp>
      <p:pic>
        <p:nvPicPr>
          <p:cNvPr id="4" name="Picture 3">
            <a:extLst>
              <a:ext uri="{FF2B5EF4-FFF2-40B4-BE49-F238E27FC236}">
                <a16:creationId xmlns:a16="http://schemas.microsoft.com/office/drawing/2014/main" id="{F001EC0C-BD97-0D36-9FA2-02B292F09402}"/>
              </a:ext>
            </a:extLst>
          </p:cNvPr>
          <p:cNvPicPr>
            <a:picLocks noChangeAspect="1"/>
          </p:cNvPicPr>
          <p:nvPr/>
        </p:nvPicPr>
        <p:blipFill>
          <a:blip r:embed="rId2"/>
          <a:stretch>
            <a:fillRect/>
          </a:stretch>
        </p:blipFill>
        <p:spPr>
          <a:xfrm>
            <a:off x="774041" y="760293"/>
            <a:ext cx="7765568" cy="3578794"/>
          </a:xfrm>
          <a:prstGeom prst="rect">
            <a:avLst/>
          </a:prstGeom>
        </p:spPr>
      </p:pic>
    </p:spTree>
    <p:extLst>
      <p:ext uri="{BB962C8B-B14F-4D97-AF65-F5344CB8AC3E}">
        <p14:creationId xmlns:p14="http://schemas.microsoft.com/office/powerpoint/2010/main" val="407111408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4" name="图片 7">
            <a:extLst>
              <a:ext uri="{FF2B5EF4-FFF2-40B4-BE49-F238E27FC236}">
                <a16:creationId xmlns:a16="http://schemas.microsoft.com/office/drawing/2014/main" id="{2DBDB548-A77C-4D65-90C8-79E032C6CD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pic>
        <p:nvPicPr>
          <p:cNvPr id="46" name="Picture 2">
            <a:extLst>
              <a:ext uri="{FF2B5EF4-FFF2-40B4-BE49-F238E27FC236}">
                <a16:creationId xmlns:a16="http://schemas.microsoft.com/office/drawing/2014/main" id="{B6F45E03-ADEC-4013-AE65-2ECC4EE65DDF}"/>
              </a:ext>
            </a:extLst>
          </p:cNvPr>
          <p:cNvPicPr>
            <a:picLocks noChangeAspect="1"/>
          </p:cNvPicPr>
          <p:nvPr/>
        </p:nvPicPr>
        <p:blipFill>
          <a:blip r:embed="rId4"/>
          <a:srcRect/>
          <a:stretch>
            <a:fillRect/>
          </a:stretch>
        </p:blipFill>
        <p:spPr>
          <a:xfrm flipH="1">
            <a:off x="216760" y="1404405"/>
            <a:ext cx="1751078" cy="3519754"/>
          </a:xfrm>
          <a:prstGeom prst="rect">
            <a:avLst/>
          </a:prstGeom>
        </p:spPr>
      </p:pic>
      <p:sp>
        <p:nvSpPr>
          <p:cNvPr id="3" name="Rectangle: Rounded Corners 2">
            <a:extLst>
              <a:ext uri="{FF2B5EF4-FFF2-40B4-BE49-F238E27FC236}">
                <a16:creationId xmlns:a16="http://schemas.microsoft.com/office/drawing/2014/main" id="{2133AC27-77D7-12CE-2649-7C293971F25A}"/>
              </a:ext>
            </a:extLst>
          </p:cNvPr>
          <p:cNvSpPr/>
          <p:nvPr/>
        </p:nvSpPr>
        <p:spPr>
          <a:xfrm>
            <a:off x="1762432" y="324465"/>
            <a:ext cx="6941621" cy="961410"/>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defRPr/>
            </a:pPr>
            <a:r>
              <a:rPr lang="vi-VN" sz="3000" b="1" kern="1200" dirty="0">
                <a:solidFill>
                  <a:srgbClr val="FFFFFF"/>
                </a:solidFill>
                <a:latin typeface="Cambria" panose="02040503050406030204" pitchFamily="18" charset="0"/>
                <a:ea typeface="Cambria" panose="02040503050406030204" pitchFamily="18" charset="0"/>
              </a:rPr>
              <a:t>Em hãy nêu đặc điểm địa hình của châu Mỹ?</a:t>
            </a:r>
            <a:endParaRPr kumimoji="0" lang="en-US" sz="30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5" name="Rectangle: Rounded Corners 4">
            <a:extLst>
              <a:ext uri="{FF2B5EF4-FFF2-40B4-BE49-F238E27FC236}">
                <a16:creationId xmlns:a16="http://schemas.microsoft.com/office/drawing/2014/main" id="{CDB64563-E6BD-0F15-8586-280A73FAD692}"/>
              </a:ext>
            </a:extLst>
          </p:cNvPr>
          <p:cNvSpPr/>
          <p:nvPr/>
        </p:nvSpPr>
        <p:spPr>
          <a:xfrm>
            <a:off x="2117407" y="1739265"/>
            <a:ext cx="6626543" cy="255669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28625" lvl="0" indent="-428625" algn="just" defTabSz="685800">
              <a:buClrTx/>
              <a:buFont typeface="Arial" panose="020B0604020202020204" pitchFamily="34" charset="0"/>
              <a:buChar char="•"/>
            </a:pPr>
            <a:r>
              <a:rPr lang="vi-VN" sz="2800" b="1" kern="1200" dirty="0">
                <a:solidFill>
                  <a:srgbClr val="002060"/>
                </a:solidFill>
                <a:latin typeface="Cambria" panose="02040503050406030204" pitchFamily="18" charset="0"/>
                <a:ea typeface="Cambria" panose="02040503050406030204" pitchFamily="18" charset="0"/>
              </a:rPr>
              <a:t>Địa hình châu lục được chia thành ba khu vực rõ r</a:t>
            </a:r>
            <a:r>
              <a:rPr lang="en-US" sz="2800" b="1" kern="1200" dirty="0">
                <a:solidFill>
                  <a:srgbClr val="002060"/>
                </a:solidFill>
                <a:latin typeface="Cambria" panose="02040503050406030204" pitchFamily="18" charset="0"/>
                <a:ea typeface="Cambria" panose="02040503050406030204" pitchFamily="18" charset="0"/>
              </a:rPr>
              <a:t>ệ</a:t>
            </a:r>
            <a:r>
              <a:rPr lang="vi-VN" sz="2800" b="1" kern="1200" dirty="0">
                <a:solidFill>
                  <a:srgbClr val="002060"/>
                </a:solidFill>
                <a:latin typeface="Cambria" panose="02040503050406030204" pitchFamily="18" charset="0"/>
                <a:ea typeface="Cambria" panose="02040503050406030204" pitchFamily="18" charset="0"/>
              </a:rPr>
              <a:t>t: phía tây là các dãy núi cao, các đồng bằng ở giữa và phía đông là các dãy núi, cao nguyên thấp.</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spTree>
    <p:extLst>
      <p:ext uri="{BB962C8B-B14F-4D97-AF65-F5344CB8AC3E}">
        <p14:creationId xmlns:p14="http://schemas.microsoft.com/office/powerpoint/2010/main" val="298134341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4" name="图片 7">
            <a:extLst>
              <a:ext uri="{FF2B5EF4-FFF2-40B4-BE49-F238E27FC236}">
                <a16:creationId xmlns:a16="http://schemas.microsoft.com/office/drawing/2014/main" id="{2DBDB548-A77C-4D65-90C8-79E032C6CD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pic>
        <p:nvPicPr>
          <p:cNvPr id="46" name="Picture 2">
            <a:extLst>
              <a:ext uri="{FF2B5EF4-FFF2-40B4-BE49-F238E27FC236}">
                <a16:creationId xmlns:a16="http://schemas.microsoft.com/office/drawing/2014/main" id="{B6F45E03-ADEC-4013-AE65-2ECC4EE65DDF}"/>
              </a:ext>
            </a:extLst>
          </p:cNvPr>
          <p:cNvPicPr>
            <a:picLocks noChangeAspect="1"/>
          </p:cNvPicPr>
          <p:nvPr/>
        </p:nvPicPr>
        <p:blipFill>
          <a:blip r:embed="rId4"/>
          <a:srcRect/>
          <a:stretch>
            <a:fillRect/>
          </a:stretch>
        </p:blipFill>
        <p:spPr>
          <a:xfrm flipH="1">
            <a:off x="216760" y="1404405"/>
            <a:ext cx="1751078" cy="3519754"/>
          </a:xfrm>
          <a:prstGeom prst="rect">
            <a:avLst/>
          </a:prstGeom>
        </p:spPr>
      </p:pic>
      <p:sp>
        <p:nvSpPr>
          <p:cNvPr id="3" name="Rectangle: Rounded Corners 2">
            <a:extLst>
              <a:ext uri="{FF2B5EF4-FFF2-40B4-BE49-F238E27FC236}">
                <a16:creationId xmlns:a16="http://schemas.microsoft.com/office/drawing/2014/main" id="{2133AC27-77D7-12CE-2649-7C293971F25A}"/>
              </a:ext>
            </a:extLst>
          </p:cNvPr>
          <p:cNvSpPr/>
          <p:nvPr/>
        </p:nvSpPr>
        <p:spPr>
          <a:xfrm>
            <a:off x="1762432" y="324465"/>
            <a:ext cx="6941621" cy="961410"/>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defRPr/>
            </a:pPr>
            <a:r>
              <a:rPr lang="vi-VN" sz="3000" b="1" kern="1200" dirty="0">
                <a:solidFill>
                  <a:srgbClr val="FFFFFF"/>
                </a:solidFill>
                <a:latin typeface="Cambria" panose="02040503050406030204" pitchFamily="18" charset="0"/>
                <a:ea typeface="Cambria" panose="02040503050406030204" pitchFamily="18" charset="0"/>
              </a:rPr>
              <a:t>Châu Mỹ có khí hậu như thế nào?</a:t>
            </a:r>
            <a:endParaRPr kumimoji="0" lang="en-US" sz="30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5" name="Rectangle: Rounded Corners 4">
            <a:extLst>
              <a:ext uri="{FF2B5EF4-FFF2-40B4-BE49-F238E27FC236}">
                <a16:creationId xmlns:a16="http://schemas.microsoft.com/office/drawing/2014/main" id="{CDB64563-E6BD-0F15-8586-280A73FAD692}"/>
              </a:ext>
            </a:extLst>
          </p:cNvPr>
          <p:cNvSpPr/>
          <p:nvPr/>
        </p:nvSpPr>
        <p:spPr>
          <a:xfrm>
            <a:off x="2117407" y="1739265"/>
            <a:ext cx="6626543" cy="255669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28625" lvl="0" indent="-428625" algn="just" defTabSz="685800">
              <a:buClrTx/>
              <a:buFont typeface="Arial" panose="020B0604020202020204" pitchFamily="34" charset="0"/>
              <a:buChar char="•"/>
            </a:pPr>
            <a:r>
              <a:rPr lang="vi-VN" sz="3600" b="1" kern="1200" dirty="0">
                <a:solidFill>
                  <a:srgbClr val="002060"/>
                </a:solidFill>
                <a:latin typeface="Cambria" panose="02040503050406030204" pitchFamily="18" charset="0"/>
                <a:ea typeface="Cambria" panose="02040503050406030204" pitchFamily="18" charset="0"/>
              </a:rPr>
              <a:t>Châu Mỹ có khí hậu phân hoá theo chiều bắc-nam, đông - tây v</a:t>
            </a:r>
            <a:r>
              <a:rPr lang="en-US" sz="3600" b="1" kern="1200" dirty="0">
                <a:solidFill>
                  <a:srgbClr val="002060"/>
                </a:solidFill>
                <a:latin typeface="Cambria" panose="02040503050406030204" pitchFamily="18" charset="0"/>
                <a:ea typeface="Cambria" panose="02040503050406030204" pitchFamily="18" charset="0"/>
              </a:rPr>
              <a:t>à</a:t>
            </a:r>
            <a:r>
              <a:rPr lang="vi-VN" sz="3600" b="1" kern="1200" dirty="0">
                <a:solidFill>
                  <a:srgbClr val="002060"/>
                </a:solidFill>
                <a:latin typeface="Cambria" panose="02040503050406030204" pitchFamily="18" charset="0"/>
                <a:ea typeface="Cambria" panose="02040503050406030204" pitchFamily="18" charset="0"/>
              </a:rPr>
              <a:t> theo độ cao</a:t>
            </a:r>
            <a:r>
              <a:rPr lang="en-US" sz="3600" b="1" kern="1200" dirty="0">
                <a:solidFill>
                  <a:srgbClr val="002060"/>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312739398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4" name="图片 7">
            <a:extLst>
              <a:ext uri="{FF2B5EF4-FFF2-40B4-BE49-F238E27FC236}">
                <a16:creationId xmlns:a16="http://schemas.microsoft.com/office/drawing/2014/main" id="{2DBDB548-A77C-4D65-90C8-79E032C6CD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pic>
        <p:nvPicPr>
          <p:cNvPr id="46" name="Picture 2">
            <a:extLst>
              <a:ext uri="{FF2B5EF4-FFF2-40B4-BE49-F238E27FC236}">
                <a16:creationId xmlns:a16="http://schemas.microsoft.com/office/drawing/2014/main" id="{B6F45E03-ADEC-4013-AE65-2ECC4EE65DDF}"/>
              </a:ext>
            </a:extLst>
          </p:cNvPr>
          <p:cNvPicPr>
            <a:picLocks noChangeAspect="1"/>
          </p:cNvPicPr>
          <p:nvPr/>
        </p:nvPicPr>
        <p:blipFill>
          <a:blip r:embed="rId4"/>
          <a:srcRect/>
          <a:stretch>
            <a:fillRect/>
          </a:stretch>
        </p:blipFill>
        <p:spPr>
          <a:xfrm flipH="1">
            <a:off x="216760" y="1404405"/>
            <a:ext cx="1751078" cy="3519754"/>
          </a:xfrm>
          <a:prstGeom prst="rect">
            <a:avLst/>
          </a:prstGeom>
        </p:spPr>
      </p:pic>
      <p:sp>
        <p:nvSpPr>
          <p:cNvPr id="3" name="Rectangle: Rounded Corners 2">
            <a:extLst>
              <a:ext uri="{FF2B5EF4-FFF2-40B4-BE49-F238E27FC236}">
                <a16:creationId xmlns:a16="http://schemas.microsoft.com/office/drawing/2014/main" id="{2133AC27-77D7-12CE-2649-7C293971F25A}"/>
              </a:ext>
            </a:extLst>
          </p:cNvPr>
          <p:cNvSpPr/>
          <p:nvPr/>
        </p:nvSpPr>
        <p:spPr>
          <a:xfrm>
            <a:off x="1762432" y="324464"/>
            <a:ext cx="6941621" cy="1245543"/>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defRPr/>
            </a:pPr>
            <a:r>
              <a:rPr lang="vi-VN" sz="2800" b="1" kern="1200" dirty="0">
                <a:solidFill>
                  <a:srgbClr val="FFFFFF"/>
                </a:solidFill>
                <a:latin typeface="Cambria" panose="02040503050406030204" pitchFamily="18" charset="0"/>
                <a:ea typeface="Cambria" panose="02040503050406030204" pitchFamily="18" charset="0"/>
              </a:rPr>
              <a:t>Đọc thông tin và quan sát lược đồ em có nhận xét gì về thiên nhiên và hệ thống sông ngòi nơi đây?</a:t>
            </a:r>
            <a:endParaRPr kumimoji="0" lang="en-US" sz="28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sym typeface="Arial"/>
            </a:endParaRPr>
          </a:p>
        </p:txBody>
      </p:sp>
      <p:sp>
        <p:nvSpPr>
          <p:cNvPr id="5" name="Rectangle: Rounded Corners 4">
            <a:extLst>
              <a:ext uri="{FF2B5EF4-FFF2-40B4-BE49-F238E27FC236}">
                <a16:creationId xmlns:a16="http://schemas.microsoft.com/office/drawing/2014/main" id="{CDB64563-E6BD-0F15-8586-280A73FAD692}"/>
              </a:ext>
            </a:extLst>
          </p:cNvPr>
          <p:cNvSpPr/>
          <p:nvPr/>
        </p:nvSpPr>
        <p:spPr>
          <a:xfrm>
            <a:off x="2044460" y="1937673"/>
            <a:ext cx="6823495" cy="255669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28625" lvl="0" indent="-428625" algn="just" defTabSz="685800">
              <a:buClrTx/>
              <a:buFont typeface="Arial" panose="020B0604020202020204" pitchFamily="34" charset="0"/>
              <a:buChar char="•"/>
            </a:pPr>
            <a:r>
              <a:rPr lang="vi-VN" sz="2800" b="1" kern="1200" dirty="0">
                <a:solidFill>
                  <a:srgbClr val="002060"/>
                </a:solidFill>
                <a:latin typeface="Cambria" panose="02040503050406030204" pitchFamily="18" charset="0"/>
                <a:ea typeface="Cambria" panose="02040503050406030204" pitchFamily="18" charset="0"/>
              </a:rPr>
              <a:t>Thiên nhiên của châu lục này rất đa dạng. Hệ thống sông, hồ khá dày. Một số sông lớn là Mi-xi-xi-pi, A-ma-dôn,..</a:t>
            </a:r>
            <a:r>
              <a:rPr lang="en-US" sz="2800" b="1" kern="1200" dirty="0">
                <a:solidFill>
                  <a:srgbClr val="002060"/>
                </a:solidFill>
                <a:latin typeface="Cambria" panose="02040503050406030204" pitchFamily="18" charset="0"/>
                <a:ea typeface="Cambria" panose="02040503050406030204" pitchFamily="18" charset="0"/>
              </a:rPr>
              <a:t> </a:t>
            </a:r>
          </a:p>
          <a:p>
            <a:pPr marL="428625" lvl="0" indent="-428625" algn="just" defTabSz="685800">
              <a:buClrTx/>
              <a:buFont typeface="Arial" panose="020B0604020202020204" pitchFamily="34" charset="0"/>
              <a:buChar char="•"/>
            </a:pPr>
            <a:r>
              <a:rPr lang="vi-VN" sz="2800" b="1" kern="1200" dirty="0">
                <a:solidFill>
                  <a:srgbClr val="002060"/>
                </a:solidFill>
                <a:latin typeface="Cambria" panose="02040503050406030204" pitchFamily="18" charset="0"/>
                <a:ea typeface="Cambria" panose="02040503050406030204" pitchFamily="18" charset="0"/>
              </a:rPr>
              <a:t>Một số hồ lớn là hồ Thượng, hồ Gấu Lớn,..</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421584370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69" name="Google Shape;7569;p75"/>
          <p:cNvGrpSpPr/>
          <p:nvPr/>
        </p:nvGrpSpPr>
        <p:grpSpPr>
          <a:xfrm>
            <a:off x="8353196" y="537004"/>
            <a:ext cx="155400" cy="1554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8" name="Google Shape;7578;p75"/>
          <p:cNvGrpSpPr/>
          <p:nvPr/>
        </p:nvGrpSpPr>
        <p:grpSpPr>
          <a:xfrm>
            <a:off x="7810146" y="4175354"/>
            <a:ext cx="155400" cy="1554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81" name="Google Shape;7581;p75"/>
          <p:cNvGrpSpPr/>
          <p:nvPr/>
        </p:nvGrpSpPr>
        <p:grpSpPr>
          <a:xfrm rot="5741575">
            <a:off x="300720" y="4612218"/>
            <a:ext cx="450624" cy="494107"/>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2" name="Google Shape;7572;p75"/>
          <p:cNvGrpSpPr/>
          <p:nvPr/>
        </p:nvGrpSpPr>
        <p:grpSpPr>
          <a:xfrm>
            <a:off x="986396" y="588616"/>
            <a:ext cx="155400" cy="1554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5" name="Google Shape;7575;p75"/>
          <p:cNvGrpSpPr/>
          <p:nvPr/>
        </p:nvGrpSpPr>
        <p:grpSpPr>
          <a:xfrm>
            <a:off x="1455271" y="818379"/>
            <a:ext cx="155400" cy="1554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 name="Group 68"/>
          <p:cNvGrpSpPr/>
          <p:nvPr/>
        </p:nvGrpSpPr>
        <p:grpSpPr>
          <a:xfrm>
            <a:off x="986396" y="901060"/>
            <a:ext cx="7632335" cy="3705436"/>
            <a:chOff x="339046" y="287676"/>
            <a:chExt cx="8404147" cy="4292100"/>
          </a:xfrm>
        </p:grpSpPr>
        <p:pic>
          <p:nvPicPr>
            <p:cNvPr id="70" name="Picture 69"/>
            <p:cNvPicPr>
              <a:picLocks noChangeAspect="1"/>
            </p:cNvPicPr>
            <p:nvPr/>
          </p:nvPicPr>
          <p:blipFill rotWithShape="1">
            <a:blip r:embed="rId3">
              <a:extLst>
                <a:ext uri="{BEBA8EAE-BF5A-486C-A8C5-ECC9F3942E4B}">
                  <a14:imgProps xmlns:a14="http://schemas.microsoft.com/office/drawing/2010/main">
                    <a14:imgLayer r:embed="rId4">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p:blipFill>
          <p:spPr>
            <a:xfrm>
              <a:off x="2747808" y="588700"/>
              <a:ext cx="5995385" cy="3991076"/>
            </a:xfrm>
            <a:prstGeom prst="rect">
              <a:avLst/>
            </a:prstGeom>
          </p:spPr>
        </p:pic>
        <p:pic>
          <p:nvPicPr>
            <p:cNvPr id="71" name="Picture 70"/>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p:blipFill>
          <p:spPr>
            <a:xfrm>
              <a:off x="339046" y="287676"/>
              <a:ext cx="3893905" cy="2691830"/>
            </a:xfrm>
            <a:prstGeom prst="rect">
              <a:avLst/>
            </a:prstGeom>
          </p:spPr>
        </p:pic>
      </p:grpSp>
      <p:pic>
        <p:nvPicPr>
          <p:cNvPr id="2" name="Picture 1">
            <a:extLst>
              <a:ext uri="{FF2B5EF4-FFF2-40B4-BE49-F238E27FC236}">
                <a16:creationId xmlns:a16="http://schemas.microsoft.com/office/drawing/2014/main" id="{8D3B20A0-0ECE-46B5-E606-F1F72331A94D}"/>
              </a:ext>
            </a:extLst>
          </p:cNvPr>
          <p:cNvPicPr>
            <a:picLocks noChangeAspect="1"/>
          </p:cNvPicPr>
          <p:nvPr/>
        </p:nvPicPr>
        <p:blipFill>
          <a:blip r:embed="rId6"/>
          <a:stretch>
            <a:fillRect/>
          </a:stretch>
        </p:blipFill>
        <p:spPr>
          <a:xfrm>
            <a:off x="3486676" y="1922433"/>
            <a:ext cx="5444200" cy="2139881"/>
          </a:xfrm>
          <a:prstGeom prst="rect">
            <a:avLst/>
          </a:prstGeom>
        </p:spPr>
      </p:pic>
    </p:spTree>
    <p:extLst>
      <p:ext uri="{BB962C8B-B14F-4D97-AF65-F5344CB8AC3E}">
        <p14:creationId xmlns:p14="http://schemas.microsoft.com/office/powerpoint/2010/main" val="420801618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4" name="图片 7">
            <a:extLst>
              <a:ext uri="{FF2B5EF4-FFF2-40B4-BE49-F238E27FC236}">
                <a16:creationId xmlns:a16="http://schemas.microsoft.com/office/drawing/2014/main" id="{2DBDB548-A77C-4D65-90C8-79E032C6CD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pic>
        <p:nvPicPr>
          <p:cNvPr id="4" name="Picture 3">
            <a:extLst>
              <a:ext uri="{FF2B5EF4-FFF2-40B4-BE49-F238E27FC236}">
                <a16:creationId xmlns:a16="http://schemas.microsoft.com/office/drawing/2014/main" id="{96D6E6AE-8F14-7E13-8AE4-2905CF5C04D3}"/>
              </a:ext>
            </a:extLst>
          </p:cNvPr>
          <p:cNvPicPr>
            <a:picLocks noChangeAspect="1"/>
          </p:cNvPicPr>
          <p:nvPr/>
        </p:nvPicPr>
        <p:blipFill>
          <a:blip r:embed="rId4"/>
          <a:stretch>
            <a:fillRect/>
          </a:stretch>
        </p:blipFill>
        <p:spPr>
          <a:xfrm>
            <a:off x="331757" y="684362"/>
            <a:ext cx="4127112" cy="3292415"/>
          </a:xfrm>
          <a:prstGeom prst="rect">
            <a:avLst/>
          </a:prstGeom>
        </p:spPr>
      </p:pic>
      <p:pic>
        <p:nvPicPr>
          <p:cNvPr id="1026" name="Picture 2" descr="Rừng rậm Amazon: Khám phá &amp; giải mã những điều bí ẩn">
            <a:extLst>
              <a:ext uri="{FF2B5EF4-FFF2-40B4-BE49-F238E27FC236}">
                <a16:creationId xmlns:a16="http://schemas.microsoft.com/office/drawing/2014/main" id="{5114CD7E-ECE8-CAC7-B975-A9078CADAF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313507">
            <a:off x="4725629" y="577969"/>
            <a:ext cx="3719629" cy="19528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Điều gì sẽ xảy ra khi rừng Amazon biến mất? | Giác Ngộ Online">
            <a:extLst>
              <a:ext uri="{FF2B5EF4-FFF2-40B4-BE49-F238E27FC236}">
                <a16:creationId xmlns:a16="http://schemas.microsoft.com/office/drawing/2014/main" id="{8A658DAD-7DF4-C2C8-322F-06746B5930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628256">
            <a:off x="4882551" y="2695227"/>
            <a:ext cx="3479680" cy="19349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6563797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ipe(down)">
                                      <p:cBhvr>
                                        <p:cTn id="7" dur="500"/>
                                        <p:tgtEl>
                                          <p:spTgt spid="1028"/>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云形 69">
            <a:extLst>
              <a:ext uri="{FF2B5EF4-FFF2-40B4-BE49-F238E27FC236}">
                <a16:creationId xmlns:a16="http://schemas.microsoft.com/office/drawing/2014/main" id="{BE74995D-83DA-4041-B86A-1FA93559394C}"/>
              </a:ext>
            </a:extLst>
          </p:cNvPr>
          <p:cNvSpPr/>
          <p:nvPr/>
        </p:nvSpPr>
        <p:spPr>
          <a:xfrm rot="548202">
            <a:off x="1095674" y="18764"/>
            <a:ext cx="8111372" cy="3596406"/>
          </a:xfrm>
          <a:prstGeom prst="cloud">
            <a:avLst/>
          </a:prstGeom>
          <a:solidFill>
            <a:srgbClr val="FFC000"/>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zh-CN"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sym typeface="Arial"/>
              </a:rPr>
              <a:t>z</a:t>
            </a:r>
            <a:endParaRPr kumimoji="0" lang="zh-CN" altLang="en-US"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sym typeface="Arial"/>
            </a:endParaRPr>
          </a:p>
        </p:txBody>
      </p:sp>
      <p:sp>
        <p:nvSpPr>
          <p:cNvPr id="5" name="云形 69">
            <a:extLst>
              <a:ext uri="{FF2B5EF4-FFF2-40B4-BE49-F238E27FC236}">
                <a16:creationId xmlns:a16="http://schemas.microsoft.com/office/drawing/2014/main" id="{92851B8B-7CF9-4CC2-9653-E1EA2A404907}"/>
              </a:ext>
            </a:extLst>
          </p:cNvPr>
          <p:cNvSpPr/>
          <p:nvPr/>
        </p:nvSpPr>
        <p:spPr>
          <a:xfrm rot="548202">
            <a:off x="1458161" y="182092"/>
            <a:ext cx="7475768" cy="3243219"/>
          </a:xfrm>
          <a:prstGeom prst="cloud">
            <a:avLst/>
          </a:prstGeom>
          <a:solidFill>
            <a:schemeClr val="bg1"/>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zh-CN"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sym typeface="Arial"/>
              </a:rPr>
              <a:t>z</a:t>
            </a:r>
            <a:endParaRPr kumimoji="0" lang="zh-CN" altLang="en-US"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sym typeface="Arial"/>
            </a:endParaRPr>
          </a:p>
        </p:txBody>
      </p:sp>
      <p:pic>
        <p:nvPicPr>
          <p:cNvPr id="6" name="Picture 5">
            <a:hlinkClick r:id="rId3" action="ppaction://hlinksldjump"/>
            <a:extLst>
              <a:ext uri="{FF2B5EF4-FFF2-40B4-BE49-F238E27FC236}">
                <a16:creationId xmlns:a16="http://schemas.microsoft.com/office/drawing/2014/main" id="{61416E0D-EA2C-4368-AA1D-556538023CF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805" b="97744" l="10000" r="90000">
                        <a14:foregroundMark x1="17813" y1="27820" x2="34375" y2="40752"/>
                        <a14:foregroundMark x1="32031" y1="27820" x2="17813" y2="41203"/>
                        <a14:foregroundMark x1="21719" y1="24060" x2="17031" y2="35940"/>
                        <a14:foregroundMark x1="17031" y1="33383" x2="23125" y2="37594"/>
                        <a14:foregroundMark x1="49219" y1="28421" x2="48281" y2="44060"/>
                        <a14:foregroundMark x1="44531" y1="30376" x2="47813" y2="45113"/>
                        <a14:foregroundMark x1="49844" y1="30376" x2="52344" y2="30376"/>
                      </a14:backgroundRemoval>
                    </a14:imgEffect>
                  </a14:imgLayer>
                </a14:imgProps>
              </a:ext>
              <a:ext uri="{28A0092B-C50C-407E-A947-70E740481C1C}">
                <a14:useLocalDpi xmlns:a14="http://schemas.microsoft.com/office/drawing/2010/main" val="0"/>
              </a:ext>
            </a:extLst>
          </a:blip>
          <a:stretch>
            <a:fillRect/>
          </a:stretch>
        </p:blipFill>
        <p:spPr>
          <a:xfrm flipH="1">
            <a:off x="-395204" y="1771649"/>
            <a:ext cx="3405927" cy="3538971"/>
          </a:xfrm>
          <a:prstGeom prst="rect">
            <a:avLst/>
          </a:prstGeom>
        </p:spPr>
      </p:pic>
      <p:sp>
        <p:nvSpPr>
          <p:cNvPr id="8" name="Rectangle 7">
            <a:extLst>
              <a:ext uri="{FF2B5EF4-FFF2-40B4-BE49-F238E27FC236}">
                <a16:creationId xmlns:a16="http://schemas.microsoft.com/office/drawing/2014/main" id="{27A1580E-1E75-4AAE-82CC-6ED576938503}"/>
              </a:ext>
            </a:extLst>
          </p:cNvPr>
          <p:cNvSpPr/>
          <p:nvPr/>
        </p:nvSpPr>
        <p:spPr>
          <a:xfrm>
            <a:off x="2273628" y="1053776"/>
            <a:ext cx="5861082" cy="1300356"/>
          </a:xfrm>
          <a:prstGeom prst="rect">
            <a:avLst/>
          </a:prstGeom>
          <a:noFill/>
        </p:spPr>
        <p:txBody>
          <a:bodyPr wrap="square" lIns="68580" tIns="34290" rIns="68580" bIns="34290">
            <a:spAutoFit/>
          </a:bodyPr>
          <a:lstStyle/>
          <a:p>
            <a:pPr lvl="0" algn="ctr" defTabSz="685800">
              <a:buClrTx/>
            </a:pPr>
            <a:r>
              <a:rPr lang="pt-BR" sz="4000" b="1" kern="1200" dirty="0">
                <a:ln w="38100">
                  <a:noFill/>
                </a:ln>
                <a:solidFill>
                  <a:srgbClr val="FF0000"/>
                </a:solidFill>
                <a:latin typeface="Arial" panose="020B0604020202020204" pitchFamily="34" charset="0"/>
                <a:ea typeface="+mn-ea"/>
                <a:cs typeface="Arial" panose="020B0604020202020204" pitchFamily="34" charset="0"/>
              </a:rPr>
              <a:t>Qua mục em có biết em biết gì thêm?</a:t>
            </a:r>
            <a:endParaRPr kumimoji="0" lang="vi-VN" sz="4000" b="1" i="0" u="none" strike="noStrike" kern="1200" cap="none" spc="0" normalizeH="0" baseline="0" noProof="0" dirty="0">
              <a:ln w="38100">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19494811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animBg="1"/>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云形 69">
            <a:extLst>
              <a:ext uri="{FF2B5EF4-FFF2-40B4-BE49-F238E27FC236}">
                <a16:creationId xmlns:a16="http://schemas.microsoft.com/office/drawing/2014/main" id="{7983CDBC-DFA3-4469-BC0F-DFE58ED9A8F6}"/>
              </a:ext>
            </a:extLst>
          </p:cNvPr>
          <p:cNvSpPr/>
          <p:nvPr/>
        </p:nvSpPr>
        <p:spPr>
          <a:xfrm>
            <a:off x="2323754" y="328504"/>
            <a:ext cx="6208295" cy="2345686"/>
          </a:xfrm>
          <a:prstGeom prst="cloud">
            <a:avLst/>
          </a:prstGeom>
          <a:solidFill>
            <a:schemeClr val="bg1"/>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altLang="zh-CN" sz="1350" kern="1200">
                <a:solidFill>
                  <a:prstClr val="white"/>
                </a:solidFill>
                <a:latin typeface="Calibri" panose="020F0502020204030204"/>
                <a:ea typeface="等线" panose="02010600030101010101" pitchFamily="2" charset="-122"/>
              </a:rPr>
              <a:t>z</a:t>
            </a:r>
            <a:endParaRPr lang="zh-CN" altLang="en-US" sz="1350" kern="1200">
              <a:solidFill>
                <a:prstClr val="white"/>
              </a:solidFill>
              <a:latin typeface="Calibri" panose="020F0502020204030204"/>
              <a:ea typeface="等线" panose="02010600030101010101" pitchFamily="2" charset="-122"/>
            </a:endParaRPr>
          </a:p>
        </p:txBody>
      </p:sp>
      <p:pic>
        <p:nvPicPr>
          <p:cNvPr id="7" name="Picture 6">
            <a:hlinkClick r:id="rId2" action="ppaction://hlinksldjump"/>
            <a:extLst>
              <a:ext uri="{FF2B5EF4-FFF2-40B4-BE49-F238E27FC236}">
                <a16:creationId xmlns:a16="http://schemas.microsoft.com/office/drawing/2014/main" id="{CF44F42F-6708-4CF3-9F6B-5C159416BC0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05" b="97744" l="10000" r="90000">
                        <a14:foregroundMark x1="17813" y1="27820" x2="34375" y2="40752"/>
                        <a14:foregroundMark x1="32031" y1="27820" x2="17813" y2="41203"/>
                        <a14:foregroundMark x1="21719" y1="24060" x2="17031" y2="35940"/>
                        <a14:foregroundMark x1="17031" y1="33383" x2="23125" y2="37594"/>
                        <a14:foregroundMark x1="49219" y1="28421" x2="48281" y2="44060"/>
                        <a14:foregroundMark x1="44531" y1="30376" x2="47813" y2="45113"/>
                        <a14:foregroundMark x1="49844" y1="30376" x2="52344" y2="30376"/>
                      </a14:backgroundRemoval>
                    </a14:imgEffect>
                  </a14:imgLayer>
                </a14:imgProps>
              </a:ext>
              <a:ext uri="{28A0092B-C50C-407E-A947-70E740481C1C}">
                <a14:useLocalDpi xmlns:a14="http://schemas.microsoft.com/office/drawing/2010/main" val="0"/>
              </a:ext>
            </a:extLst>
          </a:blip>
          <a:stretch>
            <a:fillRect/>
          </a:stretch>
        </p:blipFill>
        <p:spPr>
          <a:xfrm flipH="1">
            <a:off x="-268872" y="1735556"/>
            <a:ext cx="3405927" cy="3538971"/>
          </a:xfrm>
          <a:prstGeom prst="rect">
            <a:avLst/>
          </a:prstGeom>
        </p:spPr>
      </p:pic>
      <p:sp>
        <p:nvSpPr>
          <p:cNvPr id="8" name="Rectangle 7">
            <a:extLst>
              <a:ext uri="{FF2B5EF4-FFF2-40B4-BE49-F238E27FC236}">
                <a16:creationId xmlns:a16="http://schemas.microsoft.com/office/drawing/2014/main" id="{FC159263-1CB9-4612-A2E6-BFD156E3CF30}"/>
              </a:ext>
            </a:extLst>
          </p:cNvPr>
          <p:cNvSpPr/>
          <p:nvPr/>
        </p:nvSpPr>
        <p:spPr>
          <a:xfrm>
            <a:off x="2708694" y="856413"/>
            <a:ext cx="5477774" cy="1177245"/>
          </a:xfrm>
          <a:prstGeom prst="rect">
            <a:avLst/>
          </a:prstGeom>
          <a:noFill/>
        </p:spPr>
        <p:txBody>
          <a:bodyPr wrap="square" lIns="68580" tIns="34290" rIns="68580" bIns="34290">
            <a:spAutoFit/>
          </a:bodyPr>
          <a:lstStyle/>
          <a:p>
            <a:pPr algn="ctr" defTabSz="685800">
              <a:buClrTx/>
            </a:pP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Em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hãy</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kể</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tên</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các</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sông</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hồ</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thuộc</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châu</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Á?</a:t>
            </a:r>
            <a:endParaRPr lang="vi-VN" sz="3600" b="1" kern="1200" dirty="0">
              <a:ln w="38100">
                <a:no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2" name="Rounded Rectangle 29">
            <a:extLst>
              <a:ext uri="{FF2B5EF4-FFF2-40B4-BE49-F238E27FC236}">
                <a16:creationId xmlns:a16="http://schemas.microsoft.com/office/drawing/2014/main" id="{38C9D31C-A566-81E9-883C-CCAFDBC77D80}"/>
              </a:ext>
            </a:extLst>
          </p:cNvPr>
          <p:cNvSpPr/>
          <p:nvPr/>
        </p:nvSpPr>
        <p:spPr>
          <a:xfrm>
            <a:off x="2733999" y="2662313"/>
            <a:ext cx="6410001" cy="2481187"/>
          </a:xfrm>
          <a:prstGeom prst="roundRect">
            <a:avLst/>
          </a:prstGeom>
          <a:solidFill>
            <a:schemeClr val="accent4">
              <a:lumMod val="20000"/>
              <a:lumOff val="80000"/>
            </a:schemeClr>
          </a:solidFill>
          <a:ln>
            <a:solidFill>
              <a:srgbClr val="7030A0"/>
            </a:solidFill>
          </a:ln>
        </p:spPr>
        <p:style>
          <a:lnRef idx="2">
            <a:schemeClr val="accent2"/>
          </a:lnRef>
          <a:fillRef idx="1">
            <a:schemeClr val="lt1"/>
          </a:fillRef>
          <a:effectRef idx="0">
            <a:schemeClr val="accent2"/>
          </a:effectRef>
          <a:fontRef idx="minor">
            <a:schemeClr val="dk1"/>
          </a:fontRef>
        </p:style>
        <p:txBody>
          <a:bodyPr anchor="ctr"/>
          <a:lstStyle/>
          <a:p>
            <a:pPr algn="just" eaLnBrk="1" hangingPunct="1">
              <a:lnSpc>
                <a:spcPct val="120000"/>
              </a:lnSpc>
              <a:defRPr/>
            </a:pPr>
            <a:r>
              <a:rPr lang="vi-VN" sz="2800" b="1" dirty="0">
                <a:solidFill>
                  <a:srgbClr val="FB252A"/>
                </a:solidFill>
                <a:latin typeface="Cambria" panose="02040503050406030204" pitchFamily="18" charset="0"/>
                <a:ea typeface="Cambria" panose="02040503050406030204" pitchFamily="18" charset="0"/>
              </a:rPr>
              <a:t>Châu Á có hệ thống sông lớn: Hoàng Hà, Trường Giang, </a:t>
            </a:r>
            <a:r>
              <a:rPr lang="en-US" sz="2800" b="1" dirty="0">
                <a:solidFill>
                  <a:srgbClr val="FB252A"/>
                </a:solidFill>
                <a:latin typeface="Cambria" panose="02040503050406030204" pitchFamily="18" charset="0"/>
                <a:ea typeface="Cambria" panose="02040503050406030204" pitchFamily="18" charset="0"/>
              </a:rPr>
              <a:t>Ấ</a:t>
            </a:r>
            <a:r>
              <a:rPr lang="vi-VN" sz="2800" b="1" dirty="0">
                <a:solidFill>
                  <a:srgbClr val="FB252A"/>
                </a:solidFill>
                <a:latin typeface="Cambria" panose="02040503050406030204" pitchFamily="18" charset="0"/>
                <a:ea typeface="Cambria" panose="02040503050406030204" pitchFamily="18" charset="0"/>
              </a:rPr>
              <a:t>n - Hằng, Mê Công,..; có các hồ lớn: Ca-xpi, Bai-can, A-ran,..</a:t>
            </a:r>
            <a:endParaRPr lang="en-GB" sz="28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9048466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7"/>
                                        </p:tgtEl>
                                        <p:attrNameLst>
                                          <p:attrName>r</p:attrName>
                                        </p:attrNameLst>
                                      </p:cBhvr>
                                    </p:animRot>
                                    <p:animRot by="-240000">
                                      <p:cBhvr>
                                        <p:cTn id="10" dur="200" fill="hold">
                                          <p:stCondLst>
                                            <p:cond delay="200"/>
                                          </p:stCondLst>
                                        </p:cTn>
                                        <p:tgtEl>
                                          <p:spTgt spid="7"/>
                                        </p:tgtEl>
                                        <p:attrNameLst>
                                          <p:attrName>r</p:attrName>
                                        </p:attrNameLst>
                                      </p:cBhvr>
                                    </p:animRot>
                                    <p:animRot by="240000">
                                      <p:cBhvr>
                                        <p:cTn id="11" dur="200" fill="hold">
                                          <p:stCondLst>
                                            <p:cond delay="400"/>
                                          </p:stCondLst>
                                        </p:cTn>
                                        <p:tgtEl>
                                          <p:spTgt spid="7"/>
                                        </p:tgtEl>
                                        <p:attrNameLst>
                                          <p:attrName>r</p:attrName>
                                        </p:attrNameLst>
                                      </p:cBhvr>
                                    </p:animRot>
                                    <p:animRot by="-240000">
                                      <p:cBhvr>
                                        <p:cTn id="12" dur="200" fill="hold">
                                          <p:stCondLst>
                                            <p:cond delay="600"/>
                                          </p:stCondLst>
                                        </p:cTn>
                                        <p:tgtEl>
                                          <p:spTgt spid="7"/>
                                        </p:tgtEl>
                                        <p:attrNameLst>
                                          <p:attrName>r</p:attrName>
                                        </p:attrNameLst>
                                      </p:cBhvr>
                                    </p:animRot>
                                    <p:animRot by="120000">
                                      <p:cBhvr>
                                        <p:cTn id="13" dur="200" fill="hold">
                                          <p:stCondLst>
                                            <p:cond delay="800"/>
                                          </p:stCondLst>
                                        </p:cTn>
                                        <p:tgtEl>
                                          <p:spTgt spid="7"/>
                                        </p:tgtEl>
                                        <p:attrNameLst>
                                          <p:attrName>r</p:attrName>
                                        </p:attrNameLst>
                                      </p:cBhvr>
                                    </p:animRot>
                                  </p:childTnLst>
                                </p:cTn>
                              </p:par>
                              <p:par>
                                <p:cTn id="14" presetID="16" presetClass="entr" presetSubtype="2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16" presetClass="entr" presetSubtype="21" fill="hold" nodeType="after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animEffect transition="in" filter="barn(inVertical)">
                                      <p:cBhvr>
                                        <p:cTn id="2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4" name="图片 7">
            <a:extLst>
              <a:ext uri="{FF2B5EF4-FFF2-40B4-BE49-F238E27FC236}">
                <a16:creationId xmlns:a16="http://schemas.microsoft.com/office/drawing/2014/main" id="{2DBDB548-A77C-4D65-90C8-79E032C6CD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pic>
        <p:nvPicPr>
          <p:cNvPr id="46" name="Picture 2">
            <a:extLst>
              <a:ext uri="{FF2B5EF4-FFF2-40B4-BE49-F238E27FC236}">
                <a16:creationId xmlns:a16="http://schemas.microsoft.com/office/drawing/2014/main" id="{B6F45E03-ADEC-4013-AE65-2ECC4EE65DDF}"/>
              </a:ext>
            </a:extLst>
          </p:cNvPr>
          <p:cNvPicPr>
            <a:picLocks noChangeAspect="1"/>
          </p:cNvPicPr>
          <p:nvPr/>
        </p:nvPicPr>
        <p:blipFill>
          <a:blip r:embed="rId4"/>
          <a:srcRect/>
          <a:stretch>
            <a:fillRect/>
          </a:stretch>
        </p:blipFill>
        <p:spPr>
          <a:xfrm flipH="1">
            <a:off x="216760" y="1404405"/>
            <a:ext cx="1751078" cy="3519754"/>
          </a:xfrm>
          <a:prstGeom prst="rect">
            <a:avLst/>
          </a:prstGeom>
        </p:spPr>
      </p:pic>
      <p:sp>
        <p:nvSpPr>
          <p:cNvPr id="5" name="Rectangle: Rounded Corners 4">
            <a:extLst>
              <a:ext uri="{FF2B5EF4-FFF2-40B4-BE49-F238E27FC236}">
                <a16:creationId xmlns:a16="http://schemas.microsoft.com/office/drawing/2014/main" id="{CDB64563-E6BD-0F15-8586-280A73FAD692}"/>
              </a:ext>
            </a:extLst>
          </p:cNvPr>
          <p:cNvSpPr/>
          <p:nvPr/>
        </p:nvSpPr>
        <p:spPr>
          <a:xfrm>
            <a:off x="2182483" y="773107"/>
            <a:ext cx="6650966" cy="3186418"/>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defTabSz="685800">
              <a:buClrTx/>
            </a:pPr>
            <a:r>
              <a:rPr lang="en-US" sz="3200" b="1" kern="1200" dirty="0">
                <a:solidFill>
                  <a:srgbClr val="002060"/>
                </a:solidFill>
                <a:latin typeface="Cambria" panose="02040503050406030204" pitchFamily="18" charset="0"/>
                <a:ea typeface="Cambria" panose="02040503050406030204" pitchFamily="18" charset="0"/>
              </a:rPr>
              <a:t>R</a:t>
            </a:r>
            <a:r>
              <a:rPr lang="vi-VN" sz="3200" b="1" kern="1200" dirty="0">
                <a:solidFill>
                  <a:srgbClr val="002060"/>
                </a:solidFill>
                <a:latin typeface="Cambria" panose="02040503050406030204" pitchFamily="18" charset="0"/>
                <a:ea typeface="Cambria" panose="02040503050406030204" pitchFamily="18" charset="0"/>
              </a:rPr>
              <a:t>ừng A-ma-dôn ở Nam Mỹ là rừng nhiệt đới rộng nhất thế giới, nơi đây được coi là "lá phổi xanh của trái đất", giúp cung cấp oxy cho sự sống, giúp điều hoà khí hậu và cân bằng hệ sinh thái.</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263760481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69" name="Google Shape;7569;p75"/>
          <p:cNvGrpSpPr/>
          <p:nvPr/>
        </p:nvGrpSpPr>
        <p:grpSpPr>
          <a:xfrm>
            <a:off x="8353196" y="537004"/>
            <a:ext cx="155400" cy="1554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8" name="Google Shape;7578;p75"/>
          <p:cNvGrpSpPr/>
          <p:nvPr/>
        </p:nvGrpSpPr>
        <p:grpSpPr>
          <a:xfrm>
            <a:off x="7810146" y="4175354"/>
            <a:ext cx="155400" cy="1554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81" name="Google Shape;7581;p75"/>
          <p:cNvGrpSpPr/>
          <p:nvPr/>
        </p:nvGrpSpPr>
        <p:grpSpPr>
          <a:xfrm rot="5741575">
            <a:off x="300720" y="4612218"/>
            <a:ext cx="450624" cy="494107"/>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2" name="Google Shape;7572;p75"/>
          <p:cNvGrpSpPr/>
          <p:nvPr/>
        </p:nvGrpSpPr>
        <p:grpSpPr>
          <a:xfrm>
            <a:off x="986396" y="588616"/>
            <a:ext cx="155400" cy="1554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5" name="Google Shape;7575;p75"/>
          <p:cNvGrpSpPr/>
          <p:nvPr/>
        </p:nvGrpSpPr>
        <p:grpSpPr>
          <a:xfrm>
            <a:off x="1455271" y="818379"/>
            <a:ext cx="155400" cy="1554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 name="Group 68"/>
          <p:cNvGrpSpPr/>
          <p:nvPr/>
        </p:nvGrpSpPr>
        <p:grpSpPr>
          <a:xfrm>
            <a:off x="986396" y="901060"/>
            <a:ext cx="7632335" cy="3705436"/>
            <a:chOff x="339046" y="287676"/>
            <a:chExt cx="8404147" cy="4292100"/>
          </a:xfrm>
        </p:grpSpPr>
        <p:pic>
          <p:nvPicPr>
            <p:cNvPr id="70" name="Picture 69"/>
            <p:cNvPicPr>
              <a:picLocks noChangeAspect="1"/>
            </p:cNvPicPr>
            <p:nvPr/>
          </p:nvPicPr>
          <p:blipFill rotWithShape="1">
            <a:blip r:embed="rId3">
              <a:extLst>
                <a:ext uri="{BEBA8EAE-BF5A-486C-A8C5-ECC9F3942E4B}">
                  <a14:imgProps xmlns:a14="http://schemas.microsoft.com/office/drawing/2010/main">
                    <a14:imgLayer r:embed="rId4">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p:blipFill>
          <p:spPr>
            <a:xfrm>
              <a:off x="2747808" y="588700"/>
              <a:ext cx="5995385" cy="3991076"/>
            </a:xfrm>
            <a:prstGeom prst="rect">
              <a:avLst/>
            </a:prstGeom>
          </p:spPr>
        </p:pic>
        <p:pic>
          <p:nvPicPr>
            <p:cNvPr id="71" name="Picture 70"/>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p:blipFill>
          <p:spPr>
            <a:xfrm>
              <a:off x="339046" y="287676"/>
              <a:ext cx="3893905" cy="2691830"/>
            </a:xfrm>
            <a:prstGeom prst="rect">
              <a:avLst/>
            </a:prstGeom>
          </p:spPr>
        </p:pic>
      </p:grpSp>
      <p:pic>
        <p:nvPicPr>
          <p:cNvPr id="4" name="Picture 3">
            <a:extLst>
              <a:ext uri="{FF2B5EF4-FFF2-40B4-BE49-F238E27FC236}">
                <a16:creationId xmlns:a16="http://schemas.microsoft.com/office/drawing/2014/main" id="{8110B4EA-F000-82C0-B108-4A2093C5D5A4}"/>
              </a:ext>
            </a:extLst>
          </p:cNvPr>
          <p:cNvPicPr>
            <a:picLocks noChangeAspect="1"/>
          </p:cNvPicPr>
          <p:nvPr/>
        </p:nvPicPr>
        <p:blipFill>
          <a:blip r:embed="rId6"/>
          <a:stretch>
            <a:fillRect/>
          </a:stretch>
        </p:blipFill>
        <p:spPr>
          <a:xfrm>
            <a:off x="3477532" y="1986441"/>
            <a:ext cx="5444200" cy="2139881"/>
          </a:xfrm>
          <a:prstGeom prst="rect">
            <a:avLst/>
          </a:prstGeom>
        </p:spPr>
      </p:pic>
    </p:spTree>
    <p:extLst>
      <p:ext uri="{BB962C8B-B14F-4D97-AF65-F5344CB8AC3E}">
        <p14:creationId xmlns:p14="http://schemas.microsoft.com/office/powerpoint/2010/main" val="179464443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434" b="-5434"/>
            </a:stretch>
          </a:blipFill>
        </p:spPr>
        <p:txBody>
          <a:bodyPr/>
          <a:lstStyle/>
          <a:p>
            <a:pPr defTabSz="457200">
              <a:buClrTx/>
            </a:pPr>
            <a:endParaRPr lang="en-US" sz="900" kern="1200">
              <a:solidFill>
                <a:prstClr val="black"/>
              </a:solidFill>
              <a:latin typeface="Calibri"/>
              <a:ea typeface="+mn-ea"/>
              <a:cs typeface="+mn-cs"/>
            </a:endParaRPr>
          </a:p>
        </p:txBody>
      </p:sp>
      <p:grpSp>
        <p:nvGrpSpPr>
          <p:cNvPr id="3" name="Group 3"/>
          <p:cNvGrpSpPr/>
          <p:nvPr/>
        </p:nvGrpSpPr>
        <p:grpSpPr>
          <a:xfrm>
            <a:off x="-1363243" y="-414993"/>
            <a:ext cx="1412290" cy="5943171"/>
            <a:chOff x="0" y="0"/>
            <a:chExt cx="743922" cy="3130559"/>
          </a:xfrm>
        </p:grpSpPr>
        <p:sp>
          <p:nvSpPr>
            <p:cNvPr id="4" name="Freeform 4"/>
            <p:cNvSpPr/>
            <p:nvPr/>
          </p:nvSpPr>
          <p:spPr>
            <a:xfrm>
              <a:off x="0" y="0"/>
              <a:ext cx="743922" cy="3130559"/>
            </a:xfrm>
            <a:custGeom>
              <a:avLst/>
              <a:gdLst/>
              <a:ahLst/>
              <a:cxnLst/>
              <a:rect l="l" t="t" r="r" b="b"/>
              <a:pathLst>
                <a:path w="743922" h="3130559">
                  <a:moveTo>
                    <a:pt x="0" y="0"/>
                  </a:moveTo>
                  <a:lnTo>
                    <a:pt x="743922" y="0"/>
                  </a:lnTo>
                  <a:lnTo>
                    <a:pt x="743922" y="3130559"/>
                  </a:lnTo>
                  <a:lnTo>
                    <a:pt x="0" y="3130559"/>
                  </a:lnTo>
                  <a:close/>
                </a:path>
              </a:pathLst>
            </a:custGeom>
            <a:solidFill>
              <a:srgbClr val="918071"/>
            </a:solidFill>
          </p:spPr>
          <p:txBody>
            <a:bodyPr/>
            <a:lstStyle/>
            <a:p>
              <a:pPr defTabSz="457200">
                <a:buClrTx/>
              </a:pPr>
              <a:endParaRPr lang="en-US" sz="900" kern="1200">
                <a:solidFill>
                  <a:prstClr val="black"/>
                </a:solidFill>
                <a:latin typeface="Calibri"/>
                <a:ea typeface="+mn-ea"/>
                <a:cs typeface="+mn-cs"/>
              </a:endParaRPr>
            </a:p>
          </p:txBody>
        </p:sp>
        <p:sp>
          <p:nvSpPr>
            <p:cNvPr id="5" name="TextBox 5"/>
            <p:cNvSpPr txBox="1"/>
            <p:nvPr/>
          </p:nvSpPr>
          <p:spPr>
            <a:xfrm>
              <a:off x="0" y="-47625"/>
              <a:ext cx="743922" cy="3178184"/>
            </a:xfrm>
            <a:prstGeom prst="rect">
              <a:avLst/>
            </a:prstGeom>
          </p:spPr>
          <p:txBody>
            <a:bodyPr lIns="25400" tIns="25400" rIns="25400" bIns="25400" rtlCol="0" anchor="ctr"/>
            <a:lstStyle/>
            <a:p>
              <a:pPr algn="ctr" defTabSz="457200">
                <a:lnSpc>
                  <a:spcPts val="1330"/>
                </a:lnSpc>
                <a:buClrTx/>
              </a:pPr>
              <a:endParaRPr sz="900" kern="1200">
                <a:solidFill>
                  <a:prstClr val="black"/>
                </a:solidFill>
                <a:latin typeface="Calibri"/>
                <a:ea typeface="+mn-ea"/>
                <a:cs typeface="+mn-cs"/>
              </a:endParaRPr>
            </a:p>
          </p:txBody>
        </p:sp>
      </p:grpSp>
      <p:grpSp>
        <p:nvGrpSpPr>
          <p:cNvPr id="6" name="Group 6"/>
          <p:cNvGrpSpPr/>
          <p:nvPr/>
        </p:nvGrpSpPr>
        <p:grpSpPr>
          <a:xfrm>
            <a:off x="9031134" y="-298343"/>
            <a:ext cx="1474187" cy="5943171"/>
            <a:chOff x="0" y="0"/>
            <a:chExt cx="776526" cy="3130559"/>
          </a:xfrm>
        </p:grpSpPr>
        <p:sp>
          <p:nvSpPr>
            <p:cNvPr id="7" name="Freeform 7"/>
            <p:cNvSpPr/>
            <p:nvPr/>
          </p:nvSpPr>
          <p:spPr>
            <a:xfrm>
              <a:off x="0" y="0"/>
              <a:ext cx="776526" cy="3130559"/>
            </a:xfrm>
            <a:custGeom>
              <a:avLst/>
              <a:gdLst/>
              <a:ahLst/>
              <a:cxnLst/>
              <a:rect l="l" t="t" r="r" b="b"/>
              <a:pathLst>
                <a:path w="776526" h="3130559">
                  <a:moveTo>
                    <a:pt x="0" y="0"/>
                  </a:moveTo>
                  <a:lnTo>
                    <a:pt x="776526" y="0"/>
                  </a:lnTo>
                  <a:lnTo>
                    <a:pt x="776526" y="3130559"/>
                  </a:lnTo>
                  <a:lnTo>
                    <a:pt x="0" y="3130559"/>
                  </a:lnTo>
                  <a:close/>
                </a:path>
              </a:pathLst>
            </a:custGeom>
            <a:solidFill>
              <a:srgbClr val="918071"/>
            </a:solidFill>
          </p:spPr>
          <p:txBody>
            <a:bodyPr/>
            <a:lstStyle/>
            <a:p>
              <a:pPr defTabSz="457200">
                <a:buClrTx/>
              </a:pPr>
              <a:endParaRPr lang="en-US" sz="900" kern="1200">
                <a:solidFill>
                  <a:prstClr val="black"/>
                </a:solidFill>
                <a:latin typeface="Calibri"/>
                <a:ea typeface="+mn-ea"/>
                <a:cs typeface="+mn-cs"/>
              </a:endParaRPr>
            </a:p>
          </p:txBody>
        </p:sp>
        <p:sp>
          <p:nvSpPr>
            <p:cNvPr id="8" name="TextBox 8"/>
            <p:cNvSpPr txBox="1"/>
            <p:nvPr/>
          </p:nvSpPr>
          <p:spPr>
            <a:xfrm>
              <a:off x="0" y="-47625"/>
              <a:ext cx="776526" cy="3178184"/>
            </a:xfrm>
            <a:prstGeom prst="rect">
              <a:avLst/>
            </a:prstGeom>
          </p:spPr>
          <p:txBody>
            <a:bodyPr lIns="25400" tIns="25400" rIns="25400" bIns="25400" rtlCol="0" anchor="ctr"/>
            <a:lstStyle/>
            <a:p>
              <a:pPr algn="ctr" defTabSz="457200">
                <a:lnSpc>
                  <a:spcPts val="1330"/>
                </a:lnSpc>
                <a:buClrTx/>
              </a:pPr>
              <a:endParaRPr sz="900" kern="1200">
                <a:solidFill>
                  <a:prstClr val="black"/>
                </a:solidFill>
                <a:latin typeface="Calibri"/>
                <a:ea typeface="+mn-ea"/>
                <a:cs typeface="+mn-cs"/>
              </a:endParaRPr>
            </a:p>
          </p:txBody>
        </p:sp>
      </p:grpSp>
      <p:sp>
        <p:nvSpPr>
          <p:cNvPr id="9" name="Freeform 9"/>
          <p:cNvSpPr/>
          <p:nvPr/>
        </p:nvSpPr>
        <p:spPr>
          <a:xfrm>
            <a:off x="677565" y="146406"/>
            <a:ext cx="7725052" cy="4850689"/>
          </a:xfrm>
          <a:custGeom>
            <a:avLst/>
            <a:gdLst/>
            <a:ahLst/>
            <a:cxnLst/>
            <a:rect l="l" t="t" r="r" b="b"/>
            <a:pathLst>
              <a:path w="15450104" h="9701378">
                <a:moveTo>
                  <a:pt x="0" y="0"/>
                </a:moveTo>
                <a:lnTo>
                  <a:pt x="15450104" y="0"/>
                </a:lnTo>
                <a:lnTo>
                  <a:pt x="15450104" y="9701378"/>
                </a:lnTo>
                <a:lnTo>
                  <a:pt x="0" y="9701378"/>
                </a:lnTo>
                <a:lnTo>
                  <a:pt x="0" y="0"/>
                </a:lnTo>
                <a:close/>
              </a:path>
            </a:pathLst>
          </a:custGeom>
          <a:blipFill>
            <a:blip r:embed="rId3">
              <a:alphaModFix amt="82000"/>
            </a:blip>
            <a:stretch>
              <a:fillRect/>
            </a:stretch>
          </a:blipFill>
        </p:spPr>
        <p:txBody>
          <a:bodyPr/>
          <a:lstStyle/>
          <a:p>
            <a:pPr defTabSz="457200">
              <a:buClrTx/>
            </a:pPr>
            <a:endParaRPr lang="en-US" sz="900" kern="1200">
              <a:solidFill>
                <a:prstClr val="black"/>
              </a:solidFill>
              <a:latin typeface="Calibri"/>
              <a:ea typeface="+mn-ea"/>
              <a:cs typeface="+mn-cs"/>
            </a:endParaRPr>
          </a:p>
        </p:txBody>
      </p:sp>
      <p:sp>
        <p:nvSpPr>
          <p:cNvPr id="10" name="Freeform 10"/>
          <p:cNvSpPr/>
          <p:nvPr/>
        </p:nvSpPr>
        <p:spPr>
          <a:xfrm rot="-5400000" flipH="1" flipV="1">
            <a:off x="-3304225" y="1747454"/>
            <a:ext cx="6484581" cy="1183436"/>
          </a:xfrm>
          <a:custGeom>
            <a:avLst/>
            <a:gdLst/>
            <a:ahLst/>
            <a:cxnLst/>
            <a:rect l="l" t="t" r="r" b="b"/>
            <a:pathLst>
              <a:path w="12969162" h="2366872">
                <a:moveTo>
                  <a:pt x="12969162" y="2366872"/>
                </a:moveTo>
                <a:lnTo>
                  <a:pt x="0" y="2366872"/>
                </a:lnTo>
                <a:lnTo>
                  <a:pt x="0" y="0"/>
                </a:lnTo>
                <a:lnTo>
                  <a:pt x="12969162" y="0"/>
                </a:lnTo>
                <a:lnTo>
                  <a:pt x="12969162" y="2366872"/>
                </a:lnTo>
                <a:close/>
              </a:path>
            </a:pathLst>
          </a:custGeom>
          <a:blipFill>
            <a:blip r:embed="rId4"/>
            <a:stretch>
              <a:fillRect/>
            </a:stretch>
          </a:blipFill>
        </p:spPr>
        <p:txBody>
          <a:bodyPr/>
          <a:lstStyle/>
          <a:p>
            <a:pPr defTabSz="457200">
              <a:buClrTx/>
            </a:pPr>
            <a:endParaRPr lang="en-US" sz="900" kern="1200">
              <a:solidFill>
                <a:prstClr val="black"/>
              </a:solidFill>
              <a:latin typeface="Calibri"/>
              <a:ea typeface="+mn-ea"/>
              <a:cs typeface="+mn-cs"/>
            </a:endParaRPr>
          </a:p>
        </p:txBody>
      </p:sp>
      <p:sp>
        <p:nvSpPr>
          <p:cNvPr id="11" name="Freeform 11"/>
          <p:cNvSpPr/>
          <p:nvPr/>
        </p:nvSpPr>
        <p:spPr>
          <a:xfrm rot="-5400000">
            <a:off x="5963644" y="2235580"/>
            <a:ext cx="6484581" cy="1183436"/>
          </a:xfrm>
          <a:custGeom>
            <a:avLst/>
            <a:gdLst/>
            <a:ahLst/>
            <a:cxnLst/>
            <a:rect l="l" t="t" r="r" b="b"/>
            <a:pathLst>
              <a:path w="12969162" h="2366872">
                <a:moveTo>
                  <a:pt x="0" y="0"/>
                </a:moveTo>
                <a:lnTo>
                  <a:pt x="12969162" y="0"/>
                </a:lnTo>
                <a:lnTo>
                  <a:pt x="12969162" y="2366872"/>
                </a:lnTo>
                <a:lnTo>
                  <a:pt x="0" y="2366872"/>
                </a:lnTo>
                <a:lnTo>
                  <a:pt x="0" y="0"/>
                </a:lnTo>
                <a:close/>
              </a:path>
            </a:pathLst>
          </a:custGeom>
          <a:blipFill>
            <a:blip r:embed="rId4"/>
            <a:stretch>
              <a:fillRect/>
            </a:stretch>
          </a:blipFill>
        </p:spPr>
        <p:txBody>
          <a:bodyPr/>
          <a:lstStyle/>
          <a:p>
            <a:pPr defTabSz="457200">
              <a:buClrTx/>
            </a:pPr>
            <a:endParaRPr lang="en-US" sz="900" kern="1200">
              <a:solidFill>
                <a:prstClr val="black"/>
              </a:solidFill>
              <a:latin typeface="Calibri"/>
              <a:ea typeface="+mn-ea"/>
              <a:cs typeface="+mn-cs"/>
            </a:endParaRPr>
          </a:p>
        </p:txBody>
      </p:sp>
      <p:sp>
        <p:nvSpPr>
          <p:cNvPr id="12" name="Freeform 12"/>
          <p:cNvSpPr/>
          <p:nvPr/>
        </p:nvSpPr>
        <p:spPr>
          <a:xfrm>
            <a:off x="658799" y="683084"/>
            <a:ext cx="7479868" cy="3777333"/>
          </a:xfrm>
          <a:custGeom>
            <a:avLst/>
            <a:gdLst/>
            <a:ahLst/>
            <a:cxnLst/>
            <a:rect l="l" t="t" r="r" b="b"/>
            <a:pathLst>
              <a:path w="14959735" h="7554666">
                <a:moveTo>
                  <a:pt x="0" y="0"/>
                </a:moveTo>
                <a:lnTo>
                  <a:pt x="14959735" y="0"/>
                </a:lnTo>
                <a:lnTo>
                  <a:pt x="14959735" y="7554666"/>
                </a:lnTo>
                <a:lnTo>
                  <a:pt x="0" y="7554666"/>
                </a:lnTo>
                <a:lnTo>
                  <a:pt x="0" y="0"/>
                </a:lnTo>
                <a:close/>
              </a:path>
            </a:pathLst>
          </a:custGeom>
          <a:blipFill>
            <a:blip r:embed="rId5"/>
            <a:stretch>
              <a:fillRect/>
            </a:stretch>
          </a:blipFill>
        </p:spPr>
        <p:txBody>
          <a:bodyPr/>
          <a:lstStyle/>
          <a:p>
            <a:pPr defTabSz="457200">
              <a:buClrTx/>
            </a:pPr>
            <a:endParaRPr lang="en-US" sz="900" kern="1200">
              <a:solidFill>
                <a:prstClr val="black"/>
              </a:solidFill>
              <a:latin typeface="Calibri"/>
              <a:ea typeface="+mn-ea"/>
              <a:cs typeface="+mn-cs"/>
            </a:endParaRPr>
          </a:p>
        </p:txBody>
      </p:sp>
      <p:pic>
        <p:nvPicPr>
          <p:cNvPr id="14" name="Picture 13">
            <a:extLst>
              <a:ext uri="{FF2B5EF4-FFF2-40B4-BE49-F238E27FC236}">
                <a16:creationId xmlns:a16="http://schemas.microsoft.com/office/drawing/2014/main" id="{EC18D7BC-74B8-6534-3DAD-871E9C78F26C}"/>
              </a:ext>
            </a:extLst>
          </p:cNvPr>
          <p:cNvPicPr>
            <a:picLocks noChangeAspect="1"/>
          </p:cNvPicPr>
          <p:nvPr/>
        </p:nvPicPr>
        <p:blipFill>
          <a:blip r:embed="rId6"/>
          <a:stretch>
            <a:fillRect/>
          </a:stretch>
        </p:blipFill>
        <p:spPr>
          <a:xfrm>
            <a:off x="2796873" y="1292515"/>
            <a:ext cx="3584759" cy="25239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云形 69">
            <a:extLst>
              <a:ext uri="{FF2B5EF4-FFF2-40B4-BE49-F238E27FC236}">
                <a16:creationId xmlns:a16="http://schemas.microsoft.com/office/drawing/2014/main" id="{7983CDBC-DFA3-4469-BC0F-DFE58ED9A8F6}"/>
              </a:ext>
            </a:extLst>
          </p:cNvPr>
          <p:cNvSpPr/>
          <p:nvPr/>
        </p:nvSpPr>
        <p:spPr>
          <a:xfrm>
            <a:off x="2323754" y="328503"/>
            <a:ext cx="6208295" cy="4486495"/>
          </a:xfrm>
          <a:prstGeom prst="cloud">
            <a:avLst/>
          </a:prstGeom>
          <a:solidFill>
            <a:schemeClr val="bg1"/>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zh-CN"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sym typeface="Arial"/>
              </a:rPr>
              <a:t>z</a:t>
            </a:r>
            <a:endParaRPr kumimoji="0" lang="zh-CN" altLang="en-US"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sym typeface="Arial"/>
            </a:endParaRPr>
          </a:p>
        </p:txBody>
      </p:sp>
      <p:pic>
        <p:nvPicPr>
          <p:cNvPr id="7" name="Picture 6">
            <a:hlinkClick r:id="rId2" action="ppaction://hlinksldjump"/>
            <a:extLst>
              <a:ext uri="{FF2B5EF4-FFF2-40B4-BE49-F238E27FC236}">
                <a16:creationId xmlns:a16="http://schemas.microsoft.com/office/drawing/2014/main" id="{CF44F42F-6708-4CF3-9F6B-5C159416BC0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05" b="97744" l="10000" r="90000">
                        <a14:foregroundMark x1="17813" y1="27820" x2="34375" y2="40752"/>
                        <a14:foregroundMark x1="32031" y1="27820" x2="17813" y2="41203"/>
                        <a14:foregroundMark x1="21719" y1="24060" x2="17031" y2="35940"/>
                        <a14:foregroundMark x1="17031" y1="33383" x2="23125" y2="37594"/>
                        <a14:foregroundMark x1="49219" y1="28421" x2="48281" y2="44060"/>
                        <a14:foregroundMark x1="44531" y1="30376" x2="47813" y2="45113"/>
                        <a14:foregroundMark x1="49844" y1="30376" x2="52344" y2="30376"/>
                      </a14:backgroundRemoval>
                    </a14:imgEffect>
                  </a14:imgLayer>
                </a14:imgProps>
              </a:ext>
              <a:ext uri="{28A0092B-C50C-407E-A947-70E740481C1C}">
                <a14:useLocalDpi xmlns:a14="http://schemas.microsoft.com/office/drawing/2010/main" val="0"/>
              </a:ext>
            </a:extLst>
          </a:blip>
          <a:stretch>
            <a:fillRect/>
          </a:stretch>
        </p:blipFill>
        <p:spPr>
          <a:xfrm flipH="1">
            <a:off x="-268872" y="1735556"/>
            <a:ext cx="3405927" cy="3538971"/>
          </a:xfrm>
          <a:prstGeom prst="rect">
            <a:avLst/>
          </a:prstGeom>
        </p:spPr>
      </p:pic>
      <p:sp>
        <p:nvSpPr>
          <p:cNvPr id="8" name="Rectangle 7">
            <a:extLst>
              <a:ext uri="{FF2B5EF4-FFF2-40B4-BE49-F238E27FC236}">
                <a16:creationId xmlns:a16="http://schemas.microsoft.com/office/drawing/2014/main" id="{FC159263-1CB9-4612-A2E6-BFD156E3CF30}"/>
              </a:ext>
            </a:extLst>
          </p:cNvPr>
          <p:cNvSpPr/>
          <p:nvPr/>
        </p:nvSpPr>
        <p:spPr>
          <a:xfrm>
            <a:off x="3089544" y="1175590"/>
            <a:ext cx="5019286" cy="2654573"/>
          </a:xfrm>
          <a:prstGeom prst="rect">
            <a:avLst/>
          </a:prstGeom>
          <a:noFill/>
        </p:spPr>
        <p:txBody>
          <a:bodyPr wrap="square" lIns="68580" tIns="34290" rIns="68580" bIns="34290">
            <a:spAutoFit/>
          </a:bodyPr>
          <a:lstStyle/>
          <a:p>
            <a:pPr lvl="0" algn="ctr" defTabSz="685800">
              <a:buClrTx/>
            </a:pPr>
            <a:r>
              <a:rPr lang="vi-VN" sz="28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Luật chơi: </a:t>
            </a:r>
            <a:r>
              <a:rPr lang="vi-VN" sz="2800"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chơi theo tổ, trong thời gian 5 phút dựa vào thông tin đã học mỗi tổ thực hiện nêu các đặc điểm tự nhiên n</a:t>
            </a:r>
            <a:r>
              <a:rPr lang="en-US" sz="2800" kern="120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ổ</a:t>
            </a:r>
            <a:r>
              <a:rPr lang="vi-VN" sz="2800" kern="120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i </a:t>
            </a:r>
            <a:r>
              <a:rPr lang="vi-VN" sz="2800"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bật của châu Mỹ. Tổ nào đúng và hay, nhanh nhất là thắng cuộc.</a:t>
            </a:r>
            <a:endParaRPr kumimoji="0" lang="vi-VN" sz="2800" i="0" u="none" strike="noStrike" kern="1200" cap="none" spc="0" normalizeH="0" baseline="0" noProof="0" dirty="0">
              <a:ln w="38100">
                <a:noFill/>
              </a:ln>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57311641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7"/>
                                        </p:tgtEl>
                                        <p:attrNameLst>
                                          <p:attrName>r</p:attrName>
                                        </p:attrNameLst>
                                      </p:cBhvr>
                                    </p:animRot>
                                    <p:animRot by="-240000">
                                      <p:cBhvr>
                                        <p:cTn id="10" dur="200" fill="hold">
                                          <p:stCondLst>
                                            <p:cond delay="200"/>
                                          </p:stCondLst>
                                        </p:cTn>
                                        <p:tgtEl>
                                          <p:spTgt spid="7"/>
                                        </p:tgtEl>
                                        <p:attrNameLst>
                                          <p:attrName>r</p:attrName>
                                        </p:attrNameLst>
                                      </p:cBhvr>
                                    </p:animRot>
                                    <p:animRot by="240000">
                                      <p:cBhvr>
                                        <p:cTn id="11" dur="200" fill="hold">
                                          <p:stCondLst>
                                            <p:cond delay="400"/>
                                          </p:stCondLst>
                                        </p:cTn>
                                        <p:tgtEl>
                                          <p:spTgt spid="7"/>
                                        </p:tgtEl>
                                        <p:attrNameLst>
                                          <p:attrName>r</p:attrName>
                                        </p:attrNameLst>
                                      </p:cBhvr>
                                    </p:animRot>
                                    <p:animRot by="-240000">
                                      <p:cBhvr>
                                        <p:cTn id="12" dur="200" fill="hold">
                                          <p:stCondLst>
                                            <p:cond delay="600"/>
                                          </p:stCondLst>
                                        </p:cTn>
                                        <p:tgtEl>
                                          <p:spTgt spid="7"/>
                                        </p:tgtEl>
                                        <p:attrNameLst>
                                          <p:attrName>r</p:attrName>
                                        </p:attrNameLst>
                                      </p:cBhvr>
                                    </p:animRot>
                                    <p:animRot by="120000">
                                      <p:cBhvr>
                                        <p:cTn id="13" dur="200" fill="hold">
                                          <p:stCondLst>
                                            <p:cond delay="800"/>
                                          </p:stCondLst>
                                        </p:cTn>
                                        <p:tgtEl>
                                          <p:spTgt spid="7"/>
                                        </p:tgtEl>
                                        <p:attrNameLst>
                                          <p:attrName>r</p:attrName>
                                        </p:attrNameLst>
                                      </p:cBhvr>
                                    </p:animRot>
                                  </p:childTnLst>
                                </p:cTn>
                              </p:par>
                              <p:par>
                                <p:cTn id="14" presetID="16" presetClass="entr" presetSubtype="2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38"/>
        <p:cNvGrpSpPr/>
        <p:nvPr/>
      </p:nvGrpSpPr>
      <p:grpSpPr>
        <a:xfrm>
          <a:off x="0" y="0"/>
          <a:ext cx="0" cy="0"/>
          <a:chOff x="0" y="0"/>
          <a:chExt cx="0" cy="0"/>
        </a:xfrm>
      </p:grpSpPr>
      <p:sp>
        <p:nvSpPr>
          <p:cNvPr id="1039" name="Google Shape;1039;p38"/>
          <p:cNvSpPr/>
          <p:nvPr/>
        </p:nvSpPr>
        <p:spPr>
          <a:xfrm rot="894505">
            <a:off x="-1732850" y="-106475"/>
            <a:ext cx="3765086" cy="2211179"/>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38"/>
          <p:cNvSpPr/>
          <p:nvPr/>
        </p:nvSpPr>
        <p:spPr>
          <a:xfrm rot="10800000">
            <a:off x="3543826" y="4199325"/>
            <a:ext cx="5459484" cy="1691463"/>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43" name="Google Shape;1043;p38"/>
          <p:cNvGrpSpPr/>
          <p:nvPr/>
        </p:nvGrpSpPr>
        <p:grpSpPr>
          <a:xfrm rot="3366779" flipH="1">
            <a:off x="7651099" y="40051"/>
            <a:ext cx="1782424" cy="1363331"/>
            <a:chOff x="2939750" y="4553425"/>
            <a:chExt cx="759150" cy="580675"/>
          </a:xfrm>
        </p:grpSpPr>
        <p:sp>
          <p:nvSpPr>
            <p:cNvPr id="1044" name="Google Shape;1044;p38"/>
            <p:cNvSpPr/>
            <p:nvPr/>
          </p:nvSpPr>
          <p:spPr>
            <a:xfrm>
              <a:off x="2939750" y="4578525"/>
              <a:ext cx="502325" cy="261725"/>
            </a:xfrm>
            <a:custGeom>
              <a:avLst/>
              <a:gdLst/>
              <a:ahLst/>
              <a:cxnLst/>
              <a:rect l="l" t="t" r="r" b="b"/>
              <a:pathLst>
                <a:path w="20093" h="10469" fill="none" extrusionOk="0">
                  <a:moveTo>
                    <a:pt x="7702" y="10469"/>
                  </a:moveTo>
                  <a:cubicBezTo>
                    <a:pt x="7469" y="10469"/>
                    <a:pt x="7261" y="10408"/>
                    <a:pt x="7065" y="10285"/>
                  </a:cubicBezTo>
                  <a:cubicBezTo>
                    <a:pt x="6833" y="10138"/>
                    <a:pt x="6661" y="9906"/>
                    <a:pt x="6526" y="9550"/>
                  </a:cubicBezTo>
                  <a:cubicBezTo>
                    <a:pt x="6331" y="9061"/>
                    <a:pt x="6245" y="8534"/>
                    <a:pt x="6171" y="8008"/>
                  </a:cubicBezTo>
                  <a:cubicBezTo>
                    <a:pt x="6061" y="7285"/>
                    <a:pt x="5963" y="6600"/>
                    <a:pt x="5559" y="6036"/>
                  </a:cubicBezTo>
                  <a:cubicBezTo>
                    <a:pt x="4922" y="5143"/>
                    <a:pt x="3784" y="4886"/>
                    <a:pt x="2682" y="4641"/>
                  </a:cubicBezTo>
                  <a:cubicBezTo>
                    <a:pt x="2388" y="4579"/>
                    <a:pt x="2106" y="4506"/>
                    <a:pt x="1812" y="4432"/>
                  </a:cubicBezTo>
                  <a:cubicBezTo>
                    <a:pt x="955" y="4200"/>
                    <a:pt x="37" y="3637"/>
                    <a:pt x="25" y="2755"/>
                  </a:cubicBezTo>
                  <a:cubicBezTo>
                    <a:pt x="0" y="2008"/>
                    <a:pt x="711" y="1445"/>
                    <a:pt x="1384" y="1323"/>
                  </a:cubicBezTo>
                  <a:cubicBezTo>
                    <a:pt x="2119" y="1200"/>
                    <a:pt x="2853" y="1469"/>
                    <a:pt x="3416" y="1727"/>
                  </a:cubicBezTo>
                  <a:cubicBezTo>
                    <a:pt x="3551" y="1800"/>
                    <a:pt x="3710" y="1873"/>
                    <a:pt x="3845" y="1947"/>
                  </a:cubicBezTo>
                  <a:cubicBezTo>
                    <a:pt x="4322" y="2180"/>
                    <a:pt x="4788" y="2424"/>
                    <a:pt x="5314" y="2522"/>
                  </a:cubicBezTo>
                  <a:cubicBezTo>
                    <a:pt x="6649" y="2816"/>
                    <a:pt x="7885" y="2265"/>
                    <a:pt x="9183" y="1690"/>
                  </a:cubicBezTo>
                  <a:cubicBezTo>
                    <a:pt x="10053" y="1298"/>
                    <a:pt x="10946" y="906"/>
                    <a:pt x="11865" y="772"/>
                  </a:cubicBezTo>
                  <a:cubicBezTo>
                    <a:pt x="12183" y="723"/>
                    <a:pt x="12501" y="710"/>
                    <a:pt x="12832" y="686"/>
                  </a:cubicBezTo>
                  <a:cubicBezTo>
                    <a:pt x="13138" y="674"/>
                    <a:pt x="13457" y="661"/>
                    <a:pt x="13763" y="612"/>
                  </a:cubicBezTo>
                  <a:cubicBezTo>
                    <a:pt x="14130" y="576"/>
                    <a:pt x="14509" y="465"/>
                    <a:pt x="14865" y="367"/>
                  </a:cubicBezTo>
                  <a:cubicBezTo>
                    <a:pt x="15134" y="294"/>
                    <a:pt x="15416" y="233"/>
                    <a:pt x="15685" y="172"/>
                  </a:cubicBezTo>
                  <a:cubicBezTo>
                    <a:pt x="16530" y="0"/>
                    <a:pt x="17375" y="0"/>
                    <a:pt x="18195" y="159"/>
                  </a:cubicBezTo>
                  <a:cubicBezTo>
                    <a:pt x="18562" y="221"/>
                    <a:pt x="19101" y="355"/>
                    <a:pt x="19517" y="698"/>
                  </a:cubicBezTo>
                  <a:cubicBezTo>
                    <a:pt x="19909" y="1016"/>
                    <a:pt x="20093" y="1506"/>
                    <a:pt x="20007" y="1947"/>
                  </a:cubicBezTo>
                  <a:cubicBezTo>
                    <a:pt x="19909" y="2351"/>
                    <a:pt x="19627" y="2633"/>
                    <a:pt x="19199" y="2755"/>
                  </a:cubicBezTo>
                  <a:cubicBezTo>
                    <a:pt x="18795" y="2865"/>
                    <a:pt x="18366" y="2902"/>
                    <a:pt x="17950" y="2926"/>
                  </a:cubicBezTo>
                  <a:cubicBezTo>
                    <a:pt x="17424" y="2963"/>
                    <a:pt x="16873" y="2988"/>
                    <a:pt x="16334" y="3220"/>
                  </a:cubicBezTo>
                  <a:lnTo>
                    <a:pt x="16334" y="3220"/>
                  </a:lnTo>
                  <a:cubicBezTo>
                    <a:pt x="16089" y="3306"/>
                    <a:pt x="15844" y="3428"/>
                    <a:pt x="15685" y="3649"/>
                  </a:cubicBezTo>
                  <a:cubicBezTo>
                    <a:pt x="15477" y="3943"/>
                    <a:pt x="15501" y="4310"/>
                    <a:pt x="15526" y="4690"/>
                  </a:cubicBezTo>
                  <a:cubicBezTo>
                    <a:pt x="15538" y="4959"/>
                    <a:pt x="15550" y="5253"/>
                    <a:pt x="15477" y="5534"/>
                  </a:cubicBezTo>
                  <a:cubicBezTo>
                    <a:pt x="15318" y="6110"/>
                    <a:pt x="14767" y="6477"/>
                    <a:pt x="14240" y="6820"/>
                  </a:cubicBezTo>
                  <a:lnTo>
                    <a:pt x="9196" y="9906"/>
                  </a:lnTo>
                  <a:cubicBezTo>
                    <a:pt x="8804" y="10163"/>
                    <a:pt x="8241" y="10469"/>
                    <a:pt x="7702" y="104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38"/>
            <p:cNvSpPr/>
            <p:nvPr/>
          </p:nvSpPr>
          <p:spPr>
            <a:xfrm>
              <a:off x="3165350" y="4683825"/>
              <a:ext cx="69200" cy="43775"/>
            </a:xfrm>
            <a:custGeom>
              <a:avLst/>
              <a:gdLst/>
              <a:ahLst/>
              <a:cxnLst/>
              <a:rect l="l" t="t" r="r" b="b"/>
              <a:pathLst>
                <a:path w="2768" h="1751" fill="none" extrusionOk="0">
                  <a:moveTo>
                    <a:pt x="441" y="1751"/>
                  </a:moveTo>
                  <a:cubicBezTo>
                    <a:pt x="343" y="1751"/>
                    <a:pt x="257" y="1726"/>
                    <a:pt x="196" y="1702"/>
                  </a:cubicBezTo>
                  <a:cubicBezTo>
                    <a:pt x="135" y="1665"/>
                    <a:pt x="74" y="1604"/>
                    <a:pt x="37" y="1531"/>
                  </a:cubicBezTo>
                  <a:cubicBezTo>
                    <a:pt x="0" y="1420"/>
                    <a:pt x="0" y="1322"/>
                    <a:pt x="37" y="1224"/>
                  </a:cubicBezTo>
                  <a:cubicBezTo>
                    <a:pt x="208" y="869"/>
                    <a:pt x="625" y="796"/>
                    <a:pt x="1004" y="722"/>
                  </a:cubicBezTo>
                  <a:cubicBezTo>
                    <a:pt x="1200" y="686"/>
                    <a:pt x="1384" y="661"/>
                    <a:pt x="1543" y="588"/>
                  </a:cubicBezTo>
                  <a:cubicBezTo>
                    <a:pt x="1665" y="527"/>
                    <a:pt x="1812" y="416"/>
                    <a:pt x="1959" y="318"/>
                  </a:cubicBezTo>
                  <a:cubicBezTo>
                    <a:pt x="2180" y="159"/>
                    <a:pt x="2412" y="0"/>
                    <a:pt x="2571" y="37"/>
                  </a:cubicBezTo>
                  <a:cubicBezTo>
                    <a:pt x="2608" y="49"/>
                    <a:pt x="2657" y="74"/>
                    <a:pt x="2682" y="135"/>
                  </a:cubicBezTo>
                  <a:cubicBezTo>
                    <a:pt x="2767" y="306"/>
                    <a:pt x="2706" y="527"/>
                    <a:pt x="2486" y="759"/>
                  </a:cubicBezTo>
                  <a:cubicBezTo>
                    <a:pt x="2033" y="1261"/>
                    <a:pt x="1041" y="1751"/>
                    <a:pt x="441" y="1751"/>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38"/>
            <p:cNvSpPr/>
            <p:nvPr/>
          </p:nvSpPr>
          <p:spPr>
            <a:xfrm>
              <a:off x="3497450" y="4553425"/>
              <a:ext cx="201450" cy="580675"/>
            </a:xfrm>
            <a:custGeom>
              <a:avLst/>
              <a:gdLst/>
              <a:ahLst/>
              <a:cxnLst/>
              <a:rect l="l" t="t" r="r" b="b"/>
              <a:pathLst>
                <a:path w="8058" h="23227" fill="none" extrusionOk="0">
                  <a:moveTo>
                    <a:pt x="4788" y="23227"/>
                  </a:moveTo>
                  <a:cubicBezTo>
                    <a:pt x="4727" y="23227"/>
                    <a:pt x="4678" y="23215"/>
                    <a:pt x="4629" y="23202"/>
                  </a:cubicBezTo>
                  <a:cubicBezTo>
                    <a:pt x="4262" y="23080"/>
                    <a:pt x="4139" y="22651"/>
                    <a:pt x="4299" y="21941"/>
                  </a:cubicBezTo>
                  <a:cubicBezTo>
                    <a:pt x="4715" y="19946"/>
                    <a:pt x="4360" y="17766"/>
                    <a:pt x="3344" y="15991"/>
                  </a:cubicBezTo>
                  <a:cubicBezTo>
                    <a:pt x="3062" y="15489"/>
                    <a:pt x="2719" y="15011"/>
                    <a:pt x="2388" y="14534"/>
                  </a:cubicBezTo>
                  <a:cubicBezTo>
                    <a:pt x="2156" y="14215"/>
                    <a:pt x="1923" y="13873"/>
                    <a:pt x="1715" y="13554"/>
                  </a:cubicBezTo>
                  <a:cubicBezTo>
                    <a:pt x="1054" y="12526"/>
                    <a:pt x="711" y="11656"/>
                    <a:pt x="674" y="10799"/>
                  </a:cubicBezTo>
                  <a:cubicBezTo>
                    <a:pt x="625" y="9942"/>
                    <a:pt x="882" y="9097"/>
                    <a:pt x="1127" y="8289"/>
                  </a:cubicBezTo>
                  <a:cubicBezTo>
                    <a:pt x="1238" y="7922"/>
                    <a:pt x="1360" y="7542"/>
                    <a:pt x="1446" y="7163"/>
                  </a:cubicBezTo>
                  <a:lnTo>
                    <a:pt x="1446" y="7163"/>
                  </a:lnTo>
                  <a:cubicBezTo>
                    <a:pt x="1776" y="5706"/>
                    <a:pt x="1666" y="4126"/>
                    <a:pt x="1140" y="2694"/>
                  </a:cubicBezTo>
                  <a:cubicBezTo>
                    <a:pt x="1005" y="2302"/>
                    <a:pt x="797" y="1971"/>
                    <a:pt x="589" y="1629"/>
                  </a:cubicBezTo>
                  <a:cubicBezTo>
                    <a:pt x="405" y="1347"/>
                    <a:pt x="221" y="1041"/>
                    <a:pt x="87" y="710"/>
                  </a:cubicBezTo>
                  <a:cubicBezTo>
                    <a:pt x="1" y="490"/>
                    <a:pt x="62" y="367"/>
                    <a:pt x="136" y="282"/>
                  </a:cubicBezTo>
                  <a:cubicBezTo>
                    <a:pt x="442" y="0"/>
                    <a:pt x="1470" y="196"/>
                    <a:pt x="1801" y="343"/>
                  </a:cubicBezTo>
                  <a:cubicBezTo>
                    <a:pt x="2242" y="563"/>
                    <a:pt x="2633" y="882"/>
                    <a:pt x="2976" y="1188"/>
                  </a:cubicBezTo>
                  <a:cubicBezTo>
                    <a:pt x="3099" y="1298"/>
                    <a:pt x="3221" y="1408"/>
                    <a:pt x="3344" y="1494"/>
                  </a:cubicBezTo>
                  <a:lnTo>
                    <a:pt x="3894" y="1910"/>
                  </a:lnTo>
                  <a:cubicBezTo>
                    <a:pt x="4617" y="2449"/>
                    <a:pt x="5352" y="3000"/>
                    <a:pt x="5670" y="3833"/>
                  </a:cubicBezTo>
                  <a:cubicBezTo>
                    <a:pt x="5915" y="4481"/>
                    <a:pt x="5854" y="5179"/>
                    <a:pt x="5817" y="5853"/>
                  </a:cubicBezTo>
                  <a:cubicBezTo>
                    <a:pt x="5792" y="6012"/>
                    <a:pt x="5780" y="6183"/>
                    <a:pt x="5780" y="6330"/>
                  </a:cubicBezTo>
                  <a:cubicBezTo>
                    <a:pt x="5707" y="7714"/>
                    <a:pt x="5939" y="9122"/>
                    <a:pt x="6453" y="10383"/>
                  </a:cubicBezTo>
                  <a:cubicBezTo>
                    <a:pt x="6637" y="10812"/>
                    <a:pt x="6833" y="11240"/>
                    <a:pt x="7053" y="11669"/>
                  </a:cubicBezTo>
                  <a:cubicBezTo>
                    <a:pt x="7286" y="12134"/>
                    <a:pt x="7531" y="12624"/>
                    <a:pt x="7715" y="13113"/>
                  </a:cubicBezTo>
                  <a:cubicBezTo>
                    <a:pt x="7874" y="13554"/>
                    <a:pt x="8057" y="14154"/>
                    <a:pt x="7972" y="14754"/>
                  </a:cubicBezTo>
                  <a:cubicBezTo>
                    <a:pt x="7911" y="15183"/>
                    <a:pt x="7715" y="15574"/>
                    <a:pt x="7506" y="15942"/>
                  </a:cubicBezTo>
                  <a:lnTo>
                    <a:pt x="7286" y="16407"/>
                  </a:lnTo>
                  <a:cubicBezTo>
                    <a:pt x="6894" y="17264"/>
                    <a:pt x="6760" y="18244"/>
                    <a:pt x="6625" y="19186"/>
                  </a:cubicBezTo>
                  <a:cubicBezTo>
                    <a:pt x="6453" y="20423"/>
                    <a:pt x="6270" y="21709"/>
                    <a:pt x="5523" y="22725"/>
                  </a:cubicBezTo>
                  <a:cubicBezTo>
                    <a:pt x="5290" y="23068"/>
                    <a:pt x="5033" y="23227"/>
                    <a:pt x="4788" y="2322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38"/>
            <p:cNvSpPr/>
            <p:nvPr/>
          </p:nvSpPr>
          <p:spPr>
            <a:xfrm>
              <a:off x="3573975" y="4784525"/>
              <a:ext cx="59100" cy="132550"/>
            </a:xfrm>
            <a:custGeom>
              <a:avLst/>
              <a:gdLst/>
              <a:ahLst/>
              <a:cxnLst/>
              <a:rect l="l" t="t" r="r" b="b"/>
              <a:pathLst>
                <a:path w="2364" h="5302" fill="none" extrusionOk="0">
                  <a:moveTo>
                    <a:pt x="380" y="0"/>
                  </a:moveTo>
                  <a:cubicBezTo>
                    <a:pt x="283" y="0"/>
                    <a:pt x="221" y="25"/>
                    <a:pt x="185" y="74"/>
                  </a:cubicBezTo>
                  <a:cubicBezTo>
                    <a:pt x="1" y="270"/>
                    <a:pt x="62" y="808"/>
                    <a:pt x="99" y="1164"/>
                  </a:cubicBezTo>
                  <a:cubicBezTo>
                    <a:pt x="123" y="1274"/>
                    <a:pt x="136" y="1359"/>
                    <a:pt x="136" y="1433"/>
                  </a:cubicBezTo>
                  <a:cubicBezTo>
                    <a:pt x="148" y="1825"/>
                    <a:pt x="368" y="2327"/>
                    <a:pt x="760" y="2951"/>
                  </a:cubicBezTo>
                  <a:cubicBezTo>
                    <a:pt x="944" y="3245"/>
                    <a:pt x="1164" y="3539"/>
                    <a:pt x="1372" y="3845"/>
                  </a:cubicBezTo>
                  <a:cubicBezTo>
                    <a:pt x="1482" y="3992"/>
                    <a:pt x="1568" y="4225"/>
                    <a:pt x="1654" y="4457"/>
                  </a:cubicBezTo>
                  <a:cubicBezTo>
                    <a:pt x="1801" y="4861"/>
                    <a:pt x="1935" y="5302"/>
                    <a:pt x="2339" y="5290"/>
                  </a:cubicBezTo>
                  <a:lnTo>
                    <a:pt x="2339" y="5290"/>
                  </a:lnTo>
                  <a:cubicBezTo>
                    <a:pt x="2352" y="5290"/>
                    <a:pt x="2364" y="5229"/>
                    <a:pt x="2364" y="5204"/>
                  </a:cubicBezTo>
                  <a:lnTo>
                    <a:pt x="2364" y="5192"/>
                  </a:lnTo>
                  <a:cubicBezTo>
                    <a:pt x="2364" y="5143"/>
                    <a:pt x="2327" y="5008"/>
                    <a:pt x="2242" y="4824"/>
                  </a:cubicBezTo>
                  <a:cubicBezTo>
                    <a:pt x="2095" y="4433"/>
                    <a:pt x="1899" y="4041"/>
                    <a:pt x="1678" y="3612"/>
                  </a:cubicBezTo>
                  <a:cubicBezTo>
                    <a:pt x="1446" y="3147"/>
                    <a:pt x="1225" y="2682"/>
                    <a:pt x="1005" y="2155"/>
                  </a:cubicBezTo>
                  <a:cubicBezTo>
                    <a:pt x="895" y="1898"/>
                    <a:pt x="882" y="1531"/>
                    <a:pt x="882" y="1188"/>
                  </a:cubicBezTo>
                  <a:cubicBezTo>
                    <a:pt x="870" y="613"/>
                    <a:pt x="833" y="49"/>
                    <a:pt x="393" y="25"/>
                  </a:cubicBezTo>
                  <a:cubicBezTo>
                    <a:pt x="393" y="0"/>
                    <a:pt x="380" y="0"/>
                    <a:pt x="380" y="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8" name="Google Shape;1048;p38"/>
          <p:cNvGrpSpPr/>
          <p:nvPr/>
        </p:nvGrpSpPr>
        <p:grpSpPr>
          <a:xfrm rot="4216966">
            <a:off x="-1650132" y="3732785"/>
            <a:ext cx="2732656" cy="1843211"/>
            <a:chOff x="965100" y="1428788"/>
            <a:chExt cx="1354200" cy="913425"/>
          </a:xfrm>
        </p:grpSpPr>
        <p:sp>
          <p:nvSpPr>
            <p:cNvPr id="1049" name="Google Shape;1049;p38"/>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38"/>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38"/>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38"/>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38"/>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roup 20"/>
          <p:cNvGrpSpPr/>
          <p:nvPr/>
        </p:nvGrpSpPr>
        <p:grpSpPr>
          <a:xfrm>
            <a:off x="213598" y="1312368"/>
            <a:ext cx="9025163" cy="1109025"/>
            <a:chOff x="190756" y="1179550"/>
            <a:chExt cx="9025163" cy="1109025"/>
          </a:xfrm>
        </p:grpSpPr>
        <p:grpSp>
          <p:nvGrpSpPr>
            <p:cNvPr id="22" name="Group 21">
              <a:extLst>
                <a:ext uri="{FF2B5EF4-FFF2-40B4-BE49-F238E27FC236}">
                  <a16:creationId xmlns:a16="http://schemas.microsoft.com/office/drawing/2014/main" id="{F1D2DFE5-EE8A-46DB-A135-F8C9011447F8}"/>
                </a:ext>
              </a:extLst>
            </p:cNvPr>
            <p:cNvGrpSpPr/>
            <p:nvPr/>
          </p:nvGrpSpPr>
          <p:grpSpPr>
            <a:xfrm>
              <a:off x="797798" y="1179550"/>
              <a:ext cx="8418121" cy="1109025"/>
              <a:chOff x="2130788" y="982782"/>
              <a:chExt cx="9735630" cy="1261657"/>
            </a:xfrm>
          </p:grpSpPr>
          <p:sp>
            <p:nvSpPr>
              <p:cNvPr id="26" name="矩形 39"/>
              <p:cNvSpPr>
                <a:spLocks noChangeArrowheads="1"/>
              </p:cNvSpPr>
              <p:nvPr/>
            </p:nvSpPr>
            <p:spPr bwMode="auto">
              <a:xfrm>
                <a:off x="2209800" y="1504685"/>
                <a:ext cx="9656618"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eaLnBrk="1" fontAlgn="auto" latinLnBrk="0" hangingPunct="1">
                  <a:lnSpc>
                    <a:spcPct val="150000"/>
                  </a:lnSpc>
                  <a:spcBef>
                    <a:spcPts val="1000"/>
                  </a:spcBef>
                  <a:spcAft>
                    <a:spcPts val="0"/>
                  </a:spcAft>
                  <a:buClrTx/>
                  <a:buSzTx/>
                  <a:buFontTx/>
                  <a:buNone/>
                  <a:tabLst/>
                  <a:defRPr/>
                </a:pPr>
                <a:endParaRPr kumimoji="0" lang="zh-CN" altLang="en-US" sz="32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sp>
            <p:nvSpPr>
              <p:cNvPr id="27" name="圆角矩形 7"/>
              <p:cNvSpPr/>
              <p:nvPr/>
            </p:nvSpPr>
            <p:spPr>
              <a:xfrm>
                <a:off x="2130788" y="982782"/>
                <a:ext cx="9307871" cy="964590"/>
              </a:xfrm>
              <a:prstGeom prst="roundRect">
                <a:avLst>
                  <a:gd name="adj" fmla="val 22936"/>
                </a:avLst>
              </a:prstGeom>
              <a:solidFill>
                <a:srgbClr val="F7F2DD"/>
              </a:solidFill>
              <a:ln w="28575" cap="flat" cmpd="sng" algn="ctr">
                <a:solidFill>
                  <a:srgbClr val="DA6743">
                    <a:lumMod val="60000"/>
                    <a:lumOff val="40000"/>
                  </a:srgbClr>
                </a:solidFill>
                <a:prstDash val="dash"/>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600" b="0" i="0" u="none" strike="noStrike" kern="1200" cap="none" spc="0" normalizeH="0" baseline="0" noProof="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a:t>
                </a:r>
                <a:endParaRPr kumimoji="0" lang="zh-CN" altLang="en-US"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grpSp>
        <p:grpSp>
          <p:nvGrpSpPr>
            <p:cNvPr id="23" name="Group 22"/>
            <p:cNvGrpSpPr/>
            <p:nvPr/>
          </p:nvGrpSpPr>
          <p:grpSpPr>
            <a:xfrm>
              <a:off x="190756" y="1217185"/>
              <a:ext cx="813504" cy="849272"/>
              <a:chOff x="875724" y="2670978"/>
              <a:chExt cx="813504" cy="849272"/>
            </a:xfrm>
          </p:grpSpPr>
          <p:sp>
            <p:nvSpPr>
              <p:cNvPr id="24" name="Google Shape;2674;p35"/>
              <p:cNvSpPr/>
              <p:nvPr/>
            </p:nvSpPr>
            <p:spPr>
              <a:xfrm rot="704744">
                <a:off x="875724" y="2670978"/>
                <a:ext cx="813504" cy="849272"/>
              </a:xfrm>
              <a:custGeom>
                <a:avLst/>
                <a:gdLst/>
                <a:ahLst/>
                <a:cxnLst/>
                <a:rect l="l" t="t" r="r" b="b"/>
                <a:pathLst>
                  <a:path w="16916" h="16406" extrusionOk="0">
                    <a:moveTo>
                      <a:pt x="3644" y="1"/>
                    </a:moveTo>
                    <a:lnTo>
                      <a:pt x="3436" y="548"/>
                    </a:lnTo>
                    <a:lnTo>
                      <a:pt x="3266" y="1077"/>
                    </a:lnTo>
                    <a:lnTo>
                      <a:pt x="3134" y="1605"/>
                    </a:lnTo>
                    <a:lnTo>
                      <a:pt x="3040" y="2134"/>
                    </a:lnTo>
                    <a:lnTo>
                      <a:pt x="2983" y="2644"/>
                    </a:lnTo>
                    <a:lnTo>
                      <a:pt x="2945" y="3134"/>
                    </a:lnTo>
                    <a:lnTo>
                      <a:pt x="2945" y="3606"/>
                    </a:lnTo>
                    <a:lnTo>
                      <a:pt x="2983" y="4060"/>
                    </a:lnTo>
                    <a:lnTo>
                      <a:pt x="3058" y="4475"/>
                    </a:lnTo>
                    <a:lnTo>
                      <a:pt x="3153" y="4871"/>
                    </a:lnTo>
                    <a:lnTo>
                      <a:pt x="3228" y="5041"/>
                    </a:lnTo>
                    <a:lnTo>
                      <a:pt x="3304" y="5211"/>
                    </a:lnTo>
                    <a:lnTo>
                      <a:pt x="3379" y="5381"/>
                    </a:lnTo>
                    <a:lnTo>
                      <a:pt x="3474" y="5532"/>
                    </a:lnTo>
                    <a:lnTo>
                      <a:pt x="3568" y="5683"/>
                    </a:lnTo>
                    <a:lnTo>
                      <a:pt x="3681" y="5815"/>
                    </a:lnTo>
                    <a:lnTo>
                      <a:pt x="3795" y="5928"/>
                    </a:lnTo>
                    <a:lnTo>
                      <a:pt x="3927" y="6023"/>
                    </a:lnTo>
                    <a:lnTo>
                      <a:pt x="4059" y="6117"/>
                    </a:lnTo>
                    <a:lnTo>
                      <a:pt x="4210" y="6212"/>
                    </a:lnTo>
                    <a:lnTo>
                      <a:pt x="4361" y="6268"/>
                    </a:lnTo>
                    <a:lnTo>
                      <a:pt x="4512" y="6325"/>
                    </a:lnTo>
                    <a:lnTo>
                      <a:pt x="4588" y="6382"/>
                    </a:lnTo>
                    <a:lnTo>
                      <a:pt x="4663" y="6419"/>
                    </a:lnTo>
                    <a:lnTo>
                      <a:pt x="4644" y="6495"/>
                    </a:lnTo>
                    <a:lnTo>
                      <a:pt x="4493" y="6419"/>
                    </a:lnTo>
                    <a:lnTo>
                      <a:pt x="4342" y="6382"/>
                    </a:lnTo>
                    <a:lnTo>
                      <a:pt x="4191" y="6325"/>
                    </a:lnTo>
                    <a:lnTo>
                      <a:pt x="4021" y="6306"/>
                    </a:lnTo>
                    <a:lnTo>
                      <a:pt x="3512" y="6306"/>
                    </a:lnTo>
                    <a:lnTo>
                      <a:pt x="3342" y="6344"/>
                    </a:lnTo>
                    <a:lnTo>
                      <a:pt x="3172" y="6382"/>
                    </a:lnTo>
                    <a:lnTo>
                      <a:pt x="2983" y="6438"/>
                    </a:lnTo>
                    <a:lnTo>
                      <a:pt x="2813" y="6514"/>
                    </a:lnTo>
                    <a:lnTo>
                      <a:pt x="2643" y="6589"/>
                    </a:lnTo>
                    <a:lnTo>
                      <a:pt x="2284" y="6797"/>
                    </a:lnTo>
                    <a:lnTo>
                      <a:pt x="1945" y="7042"/>
                    </a:lnTo>
                    <a:lnTo>
                      <a:pt x="1624" y="7325"/>
                    </a:lnTo>
                    <a:lnTo>
                      <a:pt x="1303" y="7665"/>
                    </a:lnTo>
                    <a:lnTo>
                      <a:pt x="1020" y="8043"/>
                    </a:lnTo>
                    <a:lnTo>
                      <a:pt x="736" y="8477"/>
                    </a:lnTo>
                    <a:lnTo>
                      <a:pt x="623" y="8704"/>
                    </a:lnTo>
                    <a:lnTo>
                      <a:pt x="510" y="8930"/>
                    </a:lnTo>
                    <a:lnTo>
                      <a:pt x="397" y="9176"/>
                    </a:lnTo>
                    <a:lnTo>
                      <a:pt x="302" y="9440"/>
                    </a:lnTo>
                    <a:lnTo>
                      <a:pt x="208" y="9704"/>
                    </a:lnTo>
                    <a:lnTo>
                      <a:pt x="132" y="9987"/>
                    </a:lnTo>
                    <a:lnTo>
                      <a:pt x="57" y="10270"/>
                    </a:lnTo>
                    <a:lnTo>
                      <a:pt x="0" y="10554"/>
                    </a:lnTo>
                    <a:lnTo>
                      <a:pt x="321" y="10799"/>
                    </a:lnTo>
                    <a:lnTo>
                      <a:pt x="661" y="11026"/>
                    </a:lnTo>
                    <a:lnTo>
                      <a:pt x="1038" y="11233"/>
                    </a:lnTo>
                    <a:lnTo>
                      <a:pt x="1416" y="11422"/>
                    </a:lnTo>
                    <a:lnTo>
                      <a:pt x="1812" y="11573"/>
                    </a:lnTo>
                    <a:lnTo>
                      <a:pt x="2209" y="11705"/>
                    </a:lnTo>
                    <a:lnTo>
                      <a:pt x="2605" y="11819"/>
                    </a:lnTo>
                    <a:lnTo>
                      <a:pt x="3002" y="11894"/>
                    </a:lnTo>
                    <a:lnTo>
                      <a:pt x="3379" y="11932"/>
                    </a:lnTo>
                    <a:lnTo>
                      <a:pt x="3757" y="11932"/>
                    </a:lnTo>
                    <a:lnTo>
                      <a:pt x="4116" y="11894"/>
                    </a:lnTo>
                    <a:lnTo>
                      <a:pt x="4286" y="11856"/>
                    </a:lnTo>
                    <a:lnTo>
                      <a:pt x="4455" y="11819"/>
                    </a:lnTo>
                    <a:lnTo>
                      <a:pt x="4625" y="11762"/>
                    </a:lnTo>
                    <a:lnTo>
                      <a:pt x="4776" y="11705"/>
                    </a:lnTo>
                    <a:lnTo>
                      <a:pt x="4927" y="11630"/>
                    </a:lnTo>
                    <a:lnTo>
                      <a:pt x="5060" y="11535"/>
                    </a:lnTo>
                    <a:lnTo>
                      <a:pt x="5192" y="11441"/>
                    </a:lnTo>
                    <a:lnTo>
                      <a:pt x="5324" y="11328"/>
                    </a:lnTo>
                    <a:lnTo>
                      <a:pt x="5437" y="11196"/>
                    </a:lnTo>
                    <a:lnTo>
                      <a:pt x="5531" y="11063"/>
                    </a:lnTo>
                    <a:lnTo>
                      <a:pt x="5720" y="11233"/>
                    </a:lnTo>
                    <a:lnTo>
                      <a:pt x="5701" y="11233"/>
                    </a:lnTo>
                    <a:lnTo>
                      <a:pt x="5607" y="11365"/>
                    </a:lnTo>
                    <a:lnTo>
                      <a:pt x="5494" y="11498"/>
                    </a:lnTo>
                    <a:lnTo>
                      <a:pt x="5418" y="11630"/>
                    </a:lnTo>
                    <a:lnTo>
                      <a:pt x="5343" y="11781"/>
                    </a:lnTo>
                    <a:lnTo>
                      <a:pt x="5286" y="11932"/>
                    </a:lnTo>
                    <a:lnTo>
                      <a:pt x="5248" y="12083"/>
                    </a:lnTo>
                    <a:lnTo>
                      <a:pt x="5211" y="12253"/>
                    </a:lnTo>
                    <a:lnTo>
                      <a:pt x="5192" y="12423"/>
                    </a:lnTo>
                    <a:lnTo>
                      <a:pt x="5192" y="12593"/>
                    </a:lnTo>
                    <a:lnTo>
                      <a:pt x="5211" y="12762"/>
                    </a:lnTo>
                    <a:lnTo>
                      <a:pt x="5229" y="12932"/>
                    </a:lnTo>
                    <a:lnTo>
                      <a:pt x="5267" y="13121"/>
                    </a:lnTo>
                    <a:lnTo>
                      <a:pt x="5305" y="13291"/>
                    </a:lnTo>
                    <a:lnTo>
                      <a:pt x="5362" y="13480"/>
                    </a:lnTo>
                    <a:lnTo>
                      <a:pt x="5531" y="13839"/>
                    </a:lnTo>
                    <a:lnTo>
                      <a:pt x="5720" y="14197"/>
                    </a:lnTo>
                    <a:lnTo>
                      <a:pt x="5985" y="14575"/>
                    </a:lnTo>
                    <a:lnTo>
                      <a:pt x="6287" y="14915"/>
                    </a:lnTo>
                    <a:lnTo>
                      <a:pt x="6626" y="15254"/>
                    </a:lnTo>
                    <a:lnTo>
                      <a:pt x="7023" y="15575"/>
                    </a:lnTo>
                    <a:lnTo>
                      <a:pt x="7457" y="15877"/>
                    </a:lnTo>
                    <a:lnTo>
                      <a:pt x="7684" y="16028"/>
                    </a:lnTo>
                    <a:lnTo>
                      <a:pt x="7929" y="16161"/>
                    </a:lnTo>
                    <a:lnTo>
                      <a:pt x="8193" y="16274"/>
                    </a:lnTo>
                    <a:lnTo>
                      <a:pt x="8458" y="16406"/>
                    </a:lnTo>
                    <a:lnTo>
                      <a:pt x="8816" y="16179"/>
                    </a:lnTo>
                    <a:lnTo>
                      <a:pt x="9175" y="15953"/>
                    </a:lnTo>
                    <a:lnTo>
                      <a:pt x="9515" y="15689"/>
                    </a:lnTo>
                    <a:lnTo>
                      <a:pt x="9817" y="15424"/>
                    </a:lnTo>
                    <a:lnTo>
                      <a:pt x="10100" y="15122"/>
                    </a:lnTo>
                    <a:lnTo>
                      <a:pt x="10364" y="14839"/>
                    </a:lnTo>
                    <a:lnTo>
                      <a:pt x="10610" y="14518"/>
                    </a:lnTo>
                    <a:lnTo>
                      <a:pt x="10817" y="14197"/>
                    </a:lnTo>
                    <a:lnTo>
                      <a:pt x="10987" y="13876"/>
                    </a:lnTo>
                    <a:lnTo>
                      <a:pt x="11119" y="13555"/>
                    </a:lnTo>
                    <a:lnTo>
                      <a:pt x="11233" y="13234"/>
                    </a:lnTo>
                    <a:lnTo>
                      <a:pt x="11308" y="12913"/>
                    </a:lnTo>
                    <a:lnTo>
                      <a:pt x="11327" y="12611"/>
                    </a:lnTo>
                    <a:lnTo>
                      <a:pt x="11308" y="12309"/>
                    </a:lnTo>
                    <a:lnTo>
                      <a:pt x="11289" y="12158"/>
                    </a:lnTo>
                    <a:lnTo>
                      <a:pt x="11252" y="12026"/>
                    </a:lnTo>
                    <a:lnTo>
                      <a:pt x="11214" y="11894"/>
                    </a:lnTo>
                    <a:lnTo>
                      <a:pt x="11157" y="11762"/>
                    </a:lnTo>
                    <a:lnTo>
                      <a:pt x="11270" y="11856"/>
                    </a:lnTo>
                    <a:lnTo>
                      <a:pt x="11384" y="11951"/>
                    </a:lnTo>
                    <a:lnTo>
                      <a:pt x="11516" y="12045"/>
                    </a:lnTo>
                    <a:lnTo>
                      <a:pt x="11648" y="12121"/>
                    </a:lnTo>
                    <a:lnTo>
                      <a:pt x="11780" y="12177"/>
                    </a:lnTo>
                    <a:lnTo>
                      <a:pt x="11931" y="12234"/>
                    </a:lnTo>
                    <a:lnTo>
                      <a:pt x="12082" y="12272"/>
                    </a:lnTo>
                    <a:lnTo>
                      <a:pt x="12233" y="12309"/>
                    </a:lnTo>
                    <a:lnTo>
                      <a:pt x="12573" y="12347"/>
                    </a:lnTo>
                    <a:lnTo>
                      <a:pt x="12913" y="12328"/>
                    </a:lnTo>
                    <a:lnTo>
                      <a:pt x="13290" y="12272"/>
                    </a:lnTo>
                    <a:lnTo>
                      <a:pt x="13668" y="12177"/>
                    </a:lnTo>
                    <a:lnTo>
                      <a:pt x="14064" y="12026"/>
                    </a:lnTo>
                    <a:lnTo>
                      <a:pt x="14461" y="11837"/>
                    </a:lnTo>
                    <a:lnTo>
                      <a:pt x="14876" y="11592"/>
                    </a:lnTo>
                    <a:lnTo>
                      <a:pt x="15292" y="11309"/>
                    </a:lnTo>
                    <a:lnTo>
                      <a:pt x="15707" y="10950"/>
                    </a:lnTo>
                    <a:lnTo>
                      <a:pt x="16103" y="10554"/>
                    </a:lnTo>
                    <a:lnTo>
                      <a:pt x="16519" y="10119"/>
                    </a:lnTo>
                    <a:lnTo>
                      <a:pt x="16915" y="9610"/>
                    </a:lnTo>
                    <a:lnTo>
                      <a:pt x="16726" y="9289"/>
                    </a:lnTo>
                    <a:lnTo>
                      <a:pt x="16519" y="8987"/>
                    </a:lnTo>
                    <a:lnTo>
                      <a:pt x="16311" y="8685"/>
                    </a:lnTo>
                    <a:lnTo>
                      <a:pt x="16084" y="8402"/>
                    </a:lnTo>
                    <a:lnTo>
                      <a:pt x="15858" y="8118"/>
                    </a:lnTo>
                    <a:lnTo>
                      <a:pt x="15631" y="7873"/>
                    </a:lnTo>
                    <a:lnTo>
                      <a:pt x="15386" y="7628"/>
                    </a:lnTo>
                    <a:lnTo>
                      <a:pt x="15141" y="7401"/>
                    </a:lnTo>
                    <a:lnTo>
                      <a:pt x="14895" y="7212"/>
                    </a:lnTo>
                    <a:lnTo>
                      <a:pt x="14650" y="7023"/>
                    </a:lnTo>
                    <a:lnTo>
                      <a:pt x="14385" y="6854"/>
                    </a:lnTo>
                    <a:lnTo>
                      <a:pt x="14121" y="6721"/>
                    </a:lnTo>
                    <a:lnTo>
                      <a:pt x="13876" y="6608"/>
                    </a:lnTo>
                    <a:lnTo>
                      <a:pt x="13611" y="6533"/>
                    </a:lnTo>
                    <a:lnTo>
                      <a:pt x="13366" y="6476"/>
                    </a:lnTo>
                    <a:lnTo>
                      <a:pt x="13121" y="6457"/>
                    </a:lnTo>
                    <a:lnTo>
                      <a:pt x="13309" y="6268"/>
                    </a:lnTo>
                    <a:lnTo>
                      <a:pt x="13479" y="6079"/>
                    </a:lnTo>
                    <a:lnTo>
                      <a:pt x="13649" y="5853"/>
                    </a:lnTo>
                    <a:lnTo>
                      <a:pt x="13800" y="5608"/>
                    </a:lnTo>
                    <a:lnTo>
                      <a:pt x="13951" y="5343"/>
                    </a:lnTo>
                    <a:lnTo>
                      <a:pt x="14083" y="5041"/>
                    </a:lnTo>
                    <a:lnTo>
                      <a:pt x="14197" y="4739"/>
                    </a:lnTo>
                    <a:lnTo>
                      <a:pt x="14291" y="4399"/>
                    </a:lnTo>
                    <a:lnTo>
                      <a:pt x="14385" y="4041"/>
                    </a:lnTo>
                    <a:lnTo>
                      <a:pt x="14442" y="3682"/>
                    </a:lnTo>
                    <a:lnTo>
                      <a:pt x="14499" y="3285"/>
                    </a:lnTo>
                    <a:lnTo>
                      <a:pt x="14536" y="2870"/>
                    </a:lnTo>
                    <a:lnTo>
                      <a:pt x="14555" y="2455"/>
                    </a:lnTo>
                    <a:lnTo>
                      <a:pt x="14555" y="2021"/>
                    </a:lnTo>
                    <a:lnTo>
                      <a:pt x="14536" y="1568"/>
                    </a:lnTo>
                    <a:lnTo>
                      <a:pt x="14499" y="1096"/>
                    </a:lnTo>
                    <a:lnTo>
                      <a:pt x="13970" y="1039"/>
                    </a:lnTo>
                    <a:lnTo>
                      <a:pt x="13460" y="1020"/>
                    </a:lnTo>
                    <a:lnTo>
                      <a:pt x="12970" y="1020"/>
                    </a:lnTo>
                    <a:lnTo>
                      <a:pt x="12498" y="1039"/>
                    </a:lnTo>
                    <a:lnTo>
                      <a:pt x="12026" y="1077"/>
                    </a:lnTo>
                    <a:lnTo>
                      <a:pt x="11591" y="1133"/>
                    </a:lnTo>
                    <a:lnTo>
                      <a:pt x="11176" y="1228"/>
                    </a:lnTo>
                    <a:lnTo>
                      <a:pt x="10780" y="1322"/>
                    </a:lnTo>
                    <a:lnTo>
                      <a:pt x="10421" y="1435"/>
                    </a:lnTo>
                    <a:lnTo>
                      <a:pt x="10081" y="1568"/>
                    </a:lnTo>
                    <a:lnTo>
                      <a:pt x="9779" y="1737"/>
                    </a:lnTo>
                    <a:lnTo>
                      <a:pt x="9496" y="1907"/>
                    </a:lnTo>
                    <a:lnTo>
                      <a:pt x="9251" y="2096"/>
                    </a:lnTo>
                    <a:lnTo>
                      <a:pt x="9024" y="2304"/>
                    </a:lnTo>
                    <a:lnTo>
                      <a:pt x="8854" y="2511"/>
                    </a:lnTo>
                    <a:lnTo>
                      <a:pt x="8722" y="2757"/>
                    </a:lnTo>
                    <a:lnTo>
                      <a:pt x="8628" y="2530"/>
                    </a:lnTo>
                    <a:lnTo>
                      <a:pt x="8495" y="2323"/>
                    </a:lnTo>
                    <a:lnTo>
                      <a:pt x="8325" y="2115"/>
                    </a:lnTo>
                    <a:lnTo>
                      <a:pt x="8156" y="1888"/>
                    </a:lnTo>
                    <a:lnTo>
                      <a:pt x="7929" y="1700"/>
                    </a:lnTo>
                    <a:lnTo>
                      <a:pt x="7684" y="1492"/>
                    </a:lnTo>
                    <a:lnTo>
                      <a:pt x="7419" y="1303"/>
                    </a:lnTo>
                    <a:lnTo>
                      <a:pt x="7117" y="1114"/>
                    </a:lnTo>
                    <a:lnTo>
                      <a:pt x="6777" y="945"/>
                    </a:lnTo>
                    <a:lnTo>
                      <a:pt x="6419" y="775"/>
                    </a:lnTo>
                    <a:lnTo>
                      <a:pt x="6022" y="624"/>
                    </a:lnTo>
                    <a:lnTo>
                      <a:pt x="5607" y="473"/>
                    </a:lnTo>
                    <a:lnTo>
                      <a:pt x="5154" y="340"/>
                    </a:lnTo>
                    <a:lnTo>
                      <a:pt x="4682" y="208"/>
                    </a:lnTo>
                    <a:lnTo>
                      <a:pt x="4172" y="95"/>
                    </a:lnTo>
                    <a:lnTo>
                      <a:pt x="3644" y="1"/>
                    </a:lnTo>
                    <a:close/>
                  </a:path>
                </a:pathLst>
              </a:custGeom>
              <a:solidFill>
                <a:srgbClr val="92D0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25" name="Google Shape;2675;p35"/>
              <p:cNvSpPr/>
              <p:nvPr/>
            </p:nvSpPr>
            <p:spPr>
              <a:xfrm rot="704744">
                <a:off x="1214171" y="2975657"/>
                <a:ext cx="152545" cy="163269"/>
              </a:xfrm>
              <a:custGeom>
                <a:avLst/>
                <a:gdLst/>
                <a:ahLst/>
                <a:cxnLst/>
                <a:rect l="l" t="t" r="r" b="b"/>
                <a:pathLst>
                  <a:path w="3172" h="3154" extrusionOk="0">
                    <a:moveTo>
                      <a:pt x="1397" y="0"/>
                    </a:moveTo>
                    <a:lnTo>
                      <a:pt x="1227" y="38"/>
                    </a:lnTo>
                    <a:lnTo>
                      <a:pt x="1076" y="76"/>
                    </a:lnTo>
                    <a:lnTo>
                      <a:pt x="925" y="133"/>
                    </a:lnTo>
                    <a:lnTo>
                      <a:pt x="793" y="208"/>
                    </a:lnTo>
                    <a:lnTo>
                      <a:pt x="661" y="284"/>
                    </a:lnTo>
                    <a:lnTo>
                      <a:pt x="548" y="397"/>
                    </a:lnTo>
                    <a:lnTo>
                      <a:pt x="435" y="491"/>
                    </a:lnTo>
                    <a:lnTo>
                      <a:pt x="340" y="605"/>
                    </a:lnTo>
                    <a:lnTo>
                      <a:pt x="246" y="737"/>
                    </a:lnTo>
                    <a:lnTo>
                      <a:pt x="170" y="869"/>
                    </a:lnTo>
                    <a:lnTo>
                      <a:pt x="114" y="1001"/>
                    </a:lnTo>
                    <a:lnTo>
                      <a:pt x="57" y="1152"/>
                    </a:lnTo>
                    <a:lnTo>
                      <a:pt x="38" y="1303"/>
                    </a:lnTo>
                    <a:lnTo>
                      <a:pt x="19" y="1454"/>
                    </a:lnTo>
                    <a:lnTo>
                      <a:pt x="0" y="1605"/>
                    </a:lnTo>
                    <a:lnTo>
                      <a:pt x="19" y="1775"/>
                    </a:lnTo>
                    <a:lnTo>
                      <a:pt x="38" y="1926"/>
                    </a:lnTo>
                    <a:lnTo>
                      <a:pt x="95" y="2077"/>
                    </a:lnTo>
                    <a:lnTo>
                      <a:pt x="151" y="2228"/>
                    </a:lnTo>
                    <a:lnTo>
                      <a:pt x="227" y="2379"/>
                    </a:lnTo>
                    <a:lnTo>
                      <a:pt x="302" y="2511"/>
                    </a:lnTo>
                    <a:lnTo>
                      <a:pt x="397" y="2625"/>
                    </a:lnTo>
                    <a:lnTo>
                      <a:pt x="510" y="2738"/>
                    </a:lnTo>
                    <a:lnTo>
                      <a:pt x="623" y="2832"/>
                    </a:lnTo>
                    <a:lnTo>
                      <a:pt x="755" y="2908"/>
                    </a:lnTo>
                    <a:lnTo>
                      <a:pt x="888" y="2983"/>
                    </a:lnTo>
                    <a:lnTo>
                      <a:pt x="1020" y="3059"/>
                    </a:lnTo>
                    <a:lnTo>
                      <a:pt x="1171" y="3096"/>
                    </a:lnTo>
                    <a:lnTo>
                      <a:pt x="1322" y="3134"/>
                    </a:lnTo>
                    <a:lnTo>
                      <a:pt x="1473" y="3153"/>
                    </a:lnTo>
                    <a:lnTo>
                      <a:pt x="1775" y="3153"/>
                    </a:lnTo>
                    <a:lnTo>
                      <a:pt x="1945" y="3115"/>
                    </a:lnTo>
                    <a:lnTo>
                      <a:pt x="2096" y="3078"/>
                    </a:lnTo>
                    <a:lnTo>
                      <a:pt x="2247" y="3021"/>
                    </a:lnTo>
                    <a:lnTo>
                      <a:pt x="2379" y="2945"/>
                    </a:lnTo>
                    <a:lnTo>
                      <a:pt x="2511" y="2851"/>
                    </a:lnTo>
                    <a:lnTo>
                      <a:pt x="2643" y="2757"/>
                    </a:lnTo>
                    <a:lnTo>
                      <a:pt x="2738" y="2662"/>
                    </a:lnTo>
                    <a:lnTo>
                      <a:pt x="2851" y="2549"/>
                    </a:lnTo>
                    <a:lnTo>
                      <a:pt x="2926" y="2417"/>
                    </a:lnTo>
                    <a:lnTo>
                      <a:pt x="3002" y="2285"/>
                    </a:lnTo>
                    <a:lnTo>
                      <a:pt x="3059" y="2153"/>
                    </a:lnTo>
                    <a:lnTo>
                      <a:pt x="3115" y="2002"/>
                    </a:lnTo>
                    <a:lnTo>
                      <a:pt x="3153" y="1851"/>
                    </a:lnTo>
                    <a:lnTo>
                      <a:pt x="3172" y="1699"/>
                    </a:lnTo>
                    <a:lnTo>
                      <a:pt x="3172" y="1530"/>
                    </a:lnTo>
                    <a:lnTo>
                      <a:pt x="3153" y="1379"/>
                    </a:lnTo>
                    <a:lnTo>
                      <a:pt x="3134" y="1228"/>
                    </a:lnTo>
                    <a:lnTo>
                      <a:pt x="3096" y="1058"/>
                    </a:lnTo>
                    <a:lnTo>
                      <a:pt x="3021" y="925"/>
                    </a:lnTo>
                    <a:lnTo>
                      <a:pt x="2964" y="774"/>
                    </a:lnTo>
                    <a:lnTo>
                      <a:pt x="2870" y="642"/>
                    </a:lnTo>
                    <a:lnTo>
                      <a:pt x="2775" y="529"/>
                    </a:lnTo>
                    <a:lnTo>
                      <a:pt x="2662" y="416"/>
                    </a:lnTo>
                    <a:lnTo>
                      <a:pt x="2549" y="321"/>
                    </a:lnTo>
                    <a:lnTo>
                      <a:pt x="2436" y="227"/>
                    </a:lnTo>
                    <a:lnTo>
                      <a:pt x="2303" y="151"/>
                    </a:lnTo>
                    <a:lnTo>
                      <a:pt x="2152" y="95"/>
                    </a:lnTo>
                    <a:lnTo>
                      <a:pt x="2020" y="57"/>
                    </a:lnTo>
                    <a:lnTo>
                      <a:pt x="1869" y="19"/>
                    </a:lnTo>
                    <a:lnTo>
                      <a:pt x="1718" y="0"/>
                    </a:lnTo>
                    <a:close/>
                  </a:path>
                </a:pathLst>
              </a:custGeom>
              <a:solidFill>
                <a:srgbClr val="F68A6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grpSp>
      </p:grpSp>
      <p:grpSp>
        <p:nvGrpSpPr>
          <p:cNvPr id="28" name="Group 27"/>
          <p:cNvGrpSpPr/>
          <p:nvPr/>
        </p:nvGrpSpPr>
        <p:grpSpPr>
          <a:xfrm>
            <a:off x="81635" y="2600841"/>
            <a:ext cx="8668671" cy="945299"/>
            <a:chOff x="199621" y="2074132"/>
            <a:chExt cx="8668671" cy="945299"/>
          </a:xfrm>
        </p:grpSpPr>
        <p:grpSp>
          <p:nvGrpSpPr>
            <p:cNvPr id="29" name="Group 28">
              <a:extLst>
                <a:ext uri="{FF2B5EF4-FFF2-40B4-BE49-F238E27FC236}">
                  <a16:creationId xmlns:a16="http://schemas.microsoft.com/office/drawing/2014/main" id="{F1D2DFE5-EE8A-46DB-A135-F8C9011447F8}"/>
                </a:ext>
              </a:extLst>
            </p:cNvPr>
            <p:cNvGrpSpPr/>
            <p:nvPr/>
          </p:nvGrpSpPr>
          <p:grpSpPr>
            <a:xfrm>
              <a:off x="820041" y="2074132"/>
              <a:ext cx="8048251" cy="922347"/>
              <a:chOff x="2130789" y="870249"/>
              <a:chExt cx="10273162" cy="1497177"/>
            </a:xfrm>
          </p:grpSpPr>
          <p:sp>
            <p:nvSpPr>
              <p:cNvPr id="33" name="圆角矩形 7"/>
              <p:cNvSpPr/>
              <p:nvPr/>
            </p:nvSpPr>
            <p:spPr>
              <a:xfrm>
                <a:off x="2130789" y="870249"/>
                <a:ext cx="10273162" cy="1497177"/>
              </a:xfrm>
              <a:prstGeom prst="roundRect">
                <a:avLst>
                  <a:gd name="adj" fmla="val 22936"/>
                </a:avLst>
              </a:prstGeom>
              <a:solidFill>
                <a:srgbClr val="F7F2DD"/>
              </a:solidFill>
              <a:ln w="28575" cap="flat" cmpd="sng" algn="ctr">
                <a:solidFill>
                  <a:srgbClr val="DA6743">
                    <a:lumMod val="60000"/>
                    <a:lumOff val="40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600" b="0" i="0" u="none" strike="noStrike" kern="1200" cap="none" spc="0" normalizeH="0" baseline="0" noProof="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a:t>
                </a:r>
                <a:endParaRPr kumimoji="0" lang="zh-CN" altLang="en-US"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sp>
            <p:nvSpPr>
              <p:cNvPr id="34" name="矩形 39"/>
              <p:cNvSpPr>
                <a:spLocks noChangeArrowheads="1"/>
              </p:cNvSpPr>
              <p:nvPr/>
            </p:nvSpPr>
            <p:spPr bwMode="auto">
              <a:xfrm>
                <a:off x="2209800" y="1504685"/>
                <a:ext cx="9656618"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eaLnBrk="1" fontAlgn="auto" latinLnBrk="0" hangingPunct="1">
                  <a:lnSpc>
                    <a:spcPct val="150000"/>
                  </a:lnSpc>
                  <a:spcBef>
                    <a:spcPts val="1000"/>
                  </a:spcBef>
                  <a:spcAft>
                    <a:spcPts val="0"/>
                  </a:spcAft>
                  <a:buClrTx/>
                  <a:buSzTx/>
                  <a:buFontTx/>
                  <a:buNone/>
                  <a:tabLst/>
                  <a:defRPr/>
                </a:pPr>
                <a:endParaRPr kumimoji="0" lang="zh-CN" altLang="en-US" sz="32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grpSp>
        <p:grpSp>
          <p:nvGrpSpPr>
            <p:cNvPr id="30" name="Group 29"/>
            <p:cNvGrpSpPr/>
            <p:nvPr/>
          </p:nvGrpSpPr>
          <p:grpSpPr>
            <a:xfrm>
              <a:off x="199621" y="2170159"/>
              <a:ext cx="813504" cy="849272"/>
              <a:chOff x="876622" y="3712063"/>
              <a:chExt cx="813504" cy="849272"/>
            </a:xfrm>
          </p:grpSpPr>
          <p:sp>
            <p:nvSpPr>
              <p:cNvPr id="31" name="Google Shape;2674;p35"/>
              <p:cNvSpPr/>
              <p:nvPr/>
            </p:nvSpPr>
            <p:spPr>
              <a:xfrm rot="704744">
                <a:off x="876622" y="3712063"/>
                <a:ext cx="813504" cy="849272"/>
              </a:xfrm>
              <a:custGeom>
                <a:avLst/>
                <a:gdLst/>
                <a:ahLst/>
                <a:cxnLst/>
                <a:rect l="l" t="t" r="r" b="b"/>
                <a:pathLst>
                  <a:path w="16916" h="16406" extrusionOk="0">
                    <a:moveTo>
                      <a:pt x="3644" y="1"/>
                    </a:moveTo>
                    <a:lnTo>
                      <a:pt x="3436" y="548"/>
                    </a:lnTo>
                    <a:lnTo>
                      <a:pt x="3266" y="1077"/>
                    </a:lnTo>
                    <a:lnTo>
                      <a:pt x="3134" y="1605"/>
                    </a:lnTo>
                    <a:lnTo>
                      <a:pt x="3040" y="2134"/>
                    </a:lnTo>
                    <a:lnTo>
                      <a:pt x="2983" y="2644"/>
                    </a:lnTo>
                    <a:lnTo>
                      <a:pt x="2945" y="3134"/>
                    </a:lnTo>
                    <a:lnTo>
                      <a:pt x="2945" y="3606"/>
                    </a:lnTo>
                    <a:lnTo>
                      <a:pt x="2983" y="4060"/>
                    </a:lnTo>
                    <a:lnTo>
                      <a:pt x="3058" y="4475"/>
                    </a:lnTo>
                    <a:lnTo>
                      <a:pt x="3153" y="4871"/>
                    </a:lnTo>
                    <a:lnTo>
                      <a:pt x="3228" y="5041"/>
                    </a:lnTo>
                    <a:lnTo>
                      <a:pt x="3304" y="5211"/>
                    </a:lnTo>
                    <a:lnTo>
                      <a:pt x="3379" y="5381"/>
                    </a:lnTo>
                    <a:lnTo>
                      <a:pt x="3474" y="5532"/>
                    </a:lnTo>
                    <a:lnTo>
                      <a:pt x="3568" y="5683"/>
                    </a:lnTo>
                    <a:lnTo>
                      <a:pt x="3681" y="5815"/>
                    </a:lnTo>
                    <a:lnTo>
                      <a:pt x="3795" y="5928"/>
                    </a:lnTo>
                    <a:lnTo>
                      <a:pt x="3927" y="6023"/>
                    </a:lnTo>
                    <a:lnTo>
                      <a:pt x="4059" y="6117"/>
                    </a:lnTo>
                    <a:lnTo>
                      <a:pt x="4210" y="6212"/>
                    </a:lnTo>
                    <a:lnTo>
                      <a:pt x="4361" y="6268"/>
                    </a:lnTo>
                    <a:lnTo>
                      <a:pt x="4512" y="6325"/>
                    </a:lnTo>
                    <a:lnTo>
                      <a:pt x="4588" y="6382"/>
                    </a:lnTo>
                    <a:lnTo>
                      <a:pt x="4663" y="6419"/>
                    </a:lnTo>
                    <a:lnTo>
                      <a:pt x="4644" y="6495"/>
                    </a:lnTo>
                    <a:lnTo>
                      <a:pt x="4493" y="6419"/>
                    </a:lnTo>
                    <a:lnTo>
                      <a:pt x="4342" y="6382"/>
                    </a:lnTo>
                    <a:lnTo>
                      <a:pt x="4191" y="6325"/>
                    </a:lnTo>
                    <a:lnTo>
                      <a:pt x="4021" y="6306"/>
                    </a:lnTo>
                    <a:lnTo>
                      <a:pt x="3512" y="6306"/>
                    </a:lnTo>
                    <a:lnTo>
                      <a:pt x="3342" y="6344"/>
                    </a:lnTo>
                    <a:lnTo>
                      <a:pt x="3172" y="6382"/>
                    </a:lnTo>
                    <a:lnTo>
                      <a:pt x="2983" y="6438"/>
                    </a:lnTo>
                    <a:lnTo>
                      <a:pt x="2813" y="6514"/>
                    </a:lnTo>
                    <a:lnTo>
                      <a:pt x="2643" y="6589"/>
                    </a:lnTo>
                    <a:lnTo>
                      <a:pt x="2284" y="6797"/>
                    </a:lnTo>
                    <a:lnTo>
                      <a:pt x="1945" y="7042"/>
                    </a:lnTo>
                    <a:lnTo>
                      <a:pt x="1624" y="7325"/>
                    </a:lnTo>
                    <a:lnTo>
                      <a:pt x="1303" y="7665"/>
                    </a:lnTo>
                    <a:lnTo>
                      <a:pt x="1020" y="8043"/>
                    </a:lnTo>
                    <a:lnTo>
                      <a:pt x="736" y="8477"/>
                    </a:lnTo>
                    <a:lnTo>
                      <a:pt x="623" y="8704"/>
                    </a:lnTo>
                    <a:lnTo>
                      <a:pt x="510" y="8930"/>
                    </a:lnTo>
                    <a:lnTo>
                      <a:pt x="397" y="9176"/>
                    </a:lnTo>
                    <a:lnTo>
                      <a:pt x="302" y="9440"/>
                    </a:lnTo>
                    <a:lnTo>
                      <a:pt x="208" y="9704"/>
                    </a:lnTo>
                    <a:lnTo>
                      <a:pt x="132" y="9987"/>
                    </a:lnTo>
                    <a:lnTo>
                      <a:pt x="57" y="10270"/>
                    </a:lnTo>
                    <a:lnTo>
                      <a:pt x="0" y="10554"/>
                    </a:lnTo>
                    <a:lnTo>
                      <a:pt x="321" y="10799"/>
                    </a:lnTo>
                    <a:lnTo>
                      <a:pt x="661" y="11026"/>
                    </a:lnTo>
                    <a:lnTo>
                      <a:pt x="1038" y="11233"/>
                    </a:lnTo>
                    <a:lnTo>
                      <a:pt x="1416" y="11422"/>
                    </a:lnTo>
                    <a:lnTo>
                      <a:pt x="1812" y="11573"/>
                    </a:lnTo>
                    <a:lnTo>
                      <a:pt x="2209" y="11705"/>
                    </a:lnTo>
                    <a:lnTo>
                      <a:pt x="2605" y="11819"/>
                    </a:lnTo>
                    <a:lnTo>
                      <a:pt x="3002" y="11894"/>
                    </a:lnTo>
                    <a:lnTo>
                      <a:pt x="3379" y="11932"/>
                    </a:lnTo>
                    <a:lnTo>
                      <a:pt x="3757" y="11932"/>
                    </a:lnTo>
                    <a:lnTo>
                      <a:pt x="4116" y="11894"/>
                    </a:lnTo>
                    <a:lnTo>
                      <a:pt x="4286" y="11856"/>
                    </a:lnTo>
                    <a:lnTo>
                      <a:pt x="4455" y="11819"/>
                    </a:lnTo>
                    <a:lnTo>
                      <a:pt x="4625" y="11762"/>
                    </a:lnTo>
                    <a:lnTo>
                      <a:pt x="4776" y="11705"/>
                    </a:lnTo>
                    <a:lnTo>
                      <a:pt x="4927" y="11630"/>
                    </a:lnTo>
                    <a:lnTo>
                      <a:pt x="5060" y="11535"/>
                    </a:lnTo>
                    <a:lnTo>
                      <a:pt x="5192" y="11441"/>
                    </a:lnTo>
                    <a:lnTo>
                      <a:pt x="5324" y="11328"/>
                    </a:lnTo>
                    <a:lnTo>
                      <a:pt x="5437" y="11196"/>
                    </a:lnTo>
                    <a:lnTo>
                      <a:pt x="5531" y="11063"/>
                    </a:lnTo>
                    <a:lnTo>
                      <a:pt x="5720" y="11233"/>
                    </a:lnTo>
                    <a:lnTo>
                      <a:pt x="5701" y="11233"/>
                    </a:lnTo>
                    <a:lnTo>
                      <a:pt x="5607" y="11365"/>
                    </a:lnTo>
                    <a:lnTo>
                      <a:pt x="5494" y="11498"/>
                    </a:lnTo>
                    <a:lnTo>
                      <a:pt x="5418" y="11630"/>
                    </a:lnTo>
                    <a:lnTo>
                      <a:pt x="5343" y="11781"/>
                    </a:lnTo>
                    <a:lnTo>
                      <a:pt x="5286" y="11932"/>
                    </a:lnTo>
                    <a:lnTo>
                      <a:pt x="5248" y="12083"/>
                    </a:lnTo>
                    <a:lnTo>
                      <a:pt x="5211" y="12253"/>
                    </a:lnTo>
                    <a:lnTo>
                      <a:pt x="5192" y="12423"/>
                    </a:lnTo>
                    <a:lnTo>
                      <a:pt x="5192" y="12593"/>
                    </a:lnTo>
                    <a:lnTo>
                      <a:pt x="5211" y="12762"/>
                    </a:lnTo>
                    <a:lnTo>
                      <a:pt x="5229" y="12932"/>
                    </a:lnTo>
                    <a:lnTo>
                      <a:pt x="5267" y="13121"/>
                    </a:lnTo>
                    <a:lnTo>
                      <a:pt x="5305" y="13291"/>
                    </a:lnTo>
                    <a:lnTo>
                      <a:pt x="5362" y="13480"/>
                    </a:lnTo>
                    <a:lnTo>
                      <a:pt x="5531" y="13839"/>
                    </a:lnTo>
                    <a:lnTo>
                      <a:pt x="5720" y="14197"/>
                    </a:lnTo>
                    <a:lnTo>
                      <a:pt x="5985" y="14575"/>
                    </a:lnTo>
                    <a:lnTo>
                      <a:pt x="6287" y="14915"/>
                    </a:lnTo>
                    <a:lnTo>
                      <a:pt x="6626" y="15254"/>
                    </a:lnTo>
                    <a:lnTo>
                      <a:pt x="7023" y="15575"/>
                    </a:lnTo>
                    <a:lnTo>
                      <a:pt x="7457" y="15877"/>
                    </a:lnTo>
                    <a:lnTo>
                      <a:pt x="7684" y="16028"/>
                    </a:lnTo>
                    <a:lnTo>
                      <a:pt x="7929" y="16161"/>
                    </a:lnTo>
                    <a:lnTo>
                      <a:pt x="8193" y="16274"/>
                    </a:lnTo>
                    <a:lnTo>
                      <a:pt x="8458" y="16406"/>
                    </a:lnTo>
                    <a:lnTo>
                      <a:pt x="8816" y="16179"/>
                    </a:lnTo>
                    <a:lnTo>
                      <a:pt x="9175" y="15953"/>
                    </a:lnTo>
                    <a:lnTo>
                      <a:pt x="9515" y="15689"/>
                    </a:lnTo>
                    <a:lnTo>
                      <a:pt x="9817" y="15424"/>
                    </a:lnTo>
                    <a:lnTo>
                      <a:pt x="10100" y="15122"/>
                    </a:lnTo>
                    <a:lnTo>
                      <a:pt x="10364" y="14839"/>
                    </a:lnTo>
                    <a:lnTo>
                      <a:pt x="10610" y="14518"/>
                    </a:lnTo>
                    <a:lnTo>
                      <a:pt x="10817" y="14197"/>
                    </a:lnTo>
                    <a:lnTo>
                      <a:pt x="10987" y="13876"/>
                    </a:lnTo>
                    <a:lnTo>
                      <a:pt x="11119" y="13555"/>
                    </a:lnTo>
                    <a:lnTo>
                      <a:pt x="11233" y="13234"/>
                    </a:lnTo>
                    <a:lnTo>
                      <a:pt x="11308" y="12913"/>
                    </a:lnTo>
                    <a:lnTo>
                      <a:pt x="11327" y="12611"/>
                    </a:lnTo>
                    <a:lnTo>
                      <a:pt x="11308" y="12309"/>
                    </a:lnTo>
                    <a:lnTo>
                      <a:pt x="11289" y="12158"/>
                    </a:lnTo>
                    <a:lnTo>
                      <a:pt x="11252" y="12026"/>
                    </a:lnTo>
                    <a:lnTo>
                      <a:pt x="11214" y="11894"/>
                    </a:lnTo>
                    <a:lnTo>
                      <a:pt x="11157" y="11762"/>
                    </a:lnTo>
                    <a:lnTo>
                      <a:pt x="11270" y="11856"/>
                    </a:lnTo>
                    <a:lnTo>
                      <a:pt x="11384" y="11951"/>
                    </a:lnTo>
                    <a:lnTo>
                      <a:pt x="11516" y="12045"/>
                    </a:lnTo>
                    <a:lnTo>
                      <a:pt x="11648" y="12121"/>
                    </a:lnTo>
                    <a:lnTo>
                      <a:pt x="11780" y="12177"/>
                    </a:lnTo>
                    <a:lnTo>
                      <a:pt x="11931" y="12234"/>
                    </a:lnTo>
                    <a:lnTo>
                      <a:pt x="12082" y="12272"/>
                    </a:lnTo>
                    <a:lnTo>
                      <a:pt x="12233" y="12309"/>
                    </a:lnTo>
                    <a:lnTo>
                      <a:pt x="12573" y="12347"/>
                    </a:lnTo>
                    <a:lnTo>
                      <a:pt x="12913" y="12328"/>
                    </a:lnTo>
                    <a:lnTo>
                      <a:pt x="13290" y="12272"/>
                    </a:lnTo>
                    <a:lnTo>
                      <a:pt x="13668" y="12177"/>
                    </a:lnTo>
                    <a:lnTo>
                      <a:pt x="14064" y="12026"/>
                    </a:lnTo>
                    <a:lnTo>
                      <a:pt x="14461" y="11837"/>
                    </a:lnTo>
                    <a:lnTo>
                      <a:pt x="14876" y="11592"/>
                    </a:lnTo>
                    <a:lnTo>
                      <a:pt x="15292" y="11309"/>
                    </a:lnTo>
                    <a:lnTo>
                      <a:pt x="15707" y="10950"/>
                    </a:lnTo>
                    <a:lnTo>
                      <a:pt x="16103" y="10554"/>
                    </a:lnTo>
                    <a:lnTo>
                      <a:pt x="16519" y="10119"/>
                    </a:lnTo>
                    <a:lnTo>
                      <a:pt x="16915" y="9610"/>
                    </a:lnTo>
                    <a:lnTo>
                      <a:pt x="16726" y="9289"/>
                    </a:lnTo>
                    <a:lnTo>
                      <a:pt x="16519" y="8987"/>
                    </a:lnTo>
                    <a:lnTo>
                      <a:pt x="16311" y="8685"/>
                    </a:lnTo>
                    <a:lnTo>
                      <a:pt x="16084" y="8402"/>
                    </a:lnTo>
                    <a:lnTo>
                      <a:pt x="15858" y="8118"/>
                    </a:lnTo>
                    <a:lnTo>
                      <a:pt x="15631" y="7873"/>
                    </a:lnTo>
                    <a:lnTo>
                      <a:pt x="15386" y="7628"/>
                    </a:lnTo>
                    <a:lnTo>
                      <a:pt x="15141" y="7401"/>
                    </a:lnTo>
                    <a:lnTo>
                      <a:pt x="14895" y="7212"/>
                    </a:lnTo>
                    <a:lnTo>
                      <a:pt x="14650" y="7023"/>
                    </a:lnTo>
                    <a:lnTo>
                      <a:pt x="14385" y="6854"/>
                    </a:lnTo>
                    <a:lnTo>
                      <a:pt x="14121" y="6721"/>
                    </a:lnTo>
                    <a:lnTo>
                      <a:pt x="13876" y="6608"/>
                    </a:lnTo>
                    <a:lnTo>
                      <a:pt x="13611" y="6533"/>
                    </a:lnTo>
                    <a:lnTo>
                      <a:pt x="13366" y="6476"/>
                    </a:lnTo>
                    <a:lnTo>
                      <a:pt x="13121" y="6457"/>
                    </a:lnTo>
                    <a:lnTo>
                      <a:pt x="13309" y="6268"/>
                    </a:lnTo>
                    <a:lnTo>
                      <a:pt x="13479" y="6079"/>
                    </a:lnTo>
                    <a:lnTo>
                      <a:pt x="13649" y="5853"/>
                    </a:lnTo>
                    <a:lnTo>
                      <a:pt x="13800" y="5608"/>
                    </a:lnTo>
                    <a:lnTo>
                      <a:pt x="13951" y="5343"/>
                    </a:lnTo>
                    <a:lnTo>
                      <a:pt x="14083" y="5041"/>
                    </a:lnTo>
                    <a:lnTo>
                      <a:pt x="14197" y="4739"/>
                    </a:lnTo>
                    <a:lnTo>
                      <a:pt x="14291" y="4399"/>
                    </a:lnTo>
                    <a:lnTo>
                      <a:pt x="14385" y="4041"/>
                    </a:lnTo>
                    <a:lnTo>
                      <a:pt x="14442" y="3682"/>
                    </a:lnTo>
                    <a:lnTo>
                      <a:pt x="14499" y="3285"/>
                    </a:lnTo>
                    <a:lnTo>
                      <a:pt x="14536" y="2870"/>
                    </a:lnTo>
                    <a:lnTo>
                      <a:pt x="14555" y="2455"/>
                    </a:lnTo>
                    <a:lnTo>
                      <a:pt x="14555" y="2021"/>
                    </a:lnTo>
                    <a:lnTo>
                      <a:pt x="14536" y="1568"/>
                    </a:lnTo>
                    <a:lnTo>
                      <a:pt x="14499" y="1096"/>
                    </a:lnTo>
                    <a:lnTo>
                      <a:pt x="13970" y="1039"/>
                    </a:lnTo>
                    <a:lnTo>
                      <a:pt x="13460" y="1020"/>
                    </a:lnTo>
                    <a:lnTo>
                      <a:pt x="12970" y="1020"/>
                    </a:lnTo>
                    <a:lnTo>
                      <a:pt x="12498" y="1039"/>
                    </a:lnTo>
                    <a:lnTo>
                      <a:pt x="12026" y="1077"/>
                    </a:lnTo>
                    <a:lnTo>
                      <a:pt x="11591" y="1133"/>
                    </a:lnTo>
                    <a:lnTo>
                      <a:pt x="11176" y="1228"/>
                    </a:lnTo>
                    <a:lnTo>
                      <a:pt x="10780" y="1322"/>
                    </a:lnTo>
                    <a:lnTo>
                      <a:pt x="10421" y="1435"/>
                    </a:lnTo>
                    <a:lnTo>
                      <a:pt x="10081" y="1568"/>
                    </a:lnTo>
                    <a:lnTo>
                      <a:pt x="9779" y="1737"/>
                    </a:lnTo>
                    <a:lnTo>
                      <a:pt x="9496" y="1907"/>
                    </a:lnTo>
                    <a:lnTo>
                      <a:pt x="9251" y="2096"/>
                    </a:lnTo>
                    <a:lnTo>
                      <a:pt x="9024" y="2304"/>
                    </a:lnTo>
                    <a:lnTo>
                      <a:pt x="8854" y="2511"/>
                    </a:lnTo>
                    <a:lnTo>
                      <a:pt x="8722" y="2757"/>
                    </a:lnTo>
                    <a:lnTo>
                      <a:pt x="8628" y="2530"/>
                    </a:lnTo>
                    <a:lnTo>
                      <a:pt x="8495" y="2323"/>
                    </a:lnTo>
                    <a:lnTo>
                      <a:pt x="8325" y="2115"/>
                    </a:lnTo>
                    <a:lnTo>
                      <a:pt x="8156" y="1888"/>
                    </a:lnTo>
                    <a:lnTo>
                      <a:pt x="7929" y="1700"/>
                    </a:lnTo>
                    <a:lnTo>
                      <a:pt x="7684" y="1492"/>
                    </a:lnTo>
                    <a:lnTo>
                      <a:pt x="7419" y="1303"/>
                    </a:lnTo>
                    <a:lnTo>
                      <a:pt x="7117" y="1114"/>
                    </a:lnTo>
                    <a:lnTo>
                      <a:pt x="6777" y="945"/>
                    </a:lnTo>
                    <a:lnTo>
                      <a:pt x="6419" y="775"/>
                    </a:lnTo>
                    <a:lnTo>
                      <a:pt x="6022" y="624"/>
                    </a:lnTo>
                    <a:lnTo>
                      <a:pt x="5607" y="473"/>
                    </a:lnTo>
                    <a:lnTo>
                      <a:pt x="5154" y="340"/>
                    </a:lnTo>
                    <a:lnTo>
                      <a:pt x="4682" y="208"/>
                    </a:lnTo>
                    <a:lnTo>
                      <a:pt x="4172" y="95"/>
                    </a:lnTo>
                    <a:lnTo>
                      <a:pt x="3644" y="1"/>
                    </a:lnTo>
                    <a:close/>
                  </a:path>
                </a:pathLst>
              </a:custGeom>
              <a:solidFill>
                <a:srgbClr val="F68A6E">
                  <a:lumMod val="60000"/>
                  <a:lumOff val="4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32" name="Google Shape;2675;p35"/>
              <p:cNvSpPr/>
              <p:nvPr/>
            </p:nvSpPr>
            <p:spPr>
              <a:xfrm rot="704744">
                <a:off x="1215069" y="4016742"/>
                <a:ext cx="152545" cy="163269"/>
              </a:xfrm>
              <a:custGeom>
                <a:avLst/>
                <a:gdLst/>
                <a:ahLst/>
                <a:cxnLst/>
                <a:rect l="l" t="t" r="r" b="b"/>
                <a:pathLst>
                  <a:path w="3172" h="3154" extrusionOk="0">
                    <a:moveTo>
                      <a:pt x="1397" y="0"/>
                    </a:moveTo>
                    <a:lnTo>
                      <a:pt x="1227" y="38"/>
                    </a:lnTo>
                    <a:lnTo>
                      <a:pt x="1076" y="76"/>
                    </a:lnTo>
                    <a:lnTo>
                      <a:pt x="925" y="133"/>
                    </a:lnTo>
                    <a:lnTo>
                      <a:pt x="793" y="208"/>
                    </a:lnTo>
                    <a:lnTo>
                      <a:pt x="661" y="284"/>
                    </a:lnTo>
                    <a:lnTo>
                      <a:pt x="548" y="397"/>
                    </a:lnTo>
                    <a:lnTo>
                      <a:pt x="435" y="491"/>
                    </a:lnTo>
                    <a:lnTo>
                      <a:pt x="340" y="605"/>
                    </a:lnTo>
                    <a:lnTo>
                      <a:pt x="246" y="737"/>
                    </a:lnTo>
                    <a:lnTo>
                      <a:pt x="170" y="869"/>
                    </a:lnTo>
                    <a:lnTo>
                      <a:pt x="114" y="1001"/>
                    </a:lnTo>
                    <a:lnTo>
                      <a:pt x="57" y="1152"/>
                    </a:lnTo>
                    <a:lnTo>
                      <a:pt x="38" y="1303"/>
                    </a:lnTo>
                    <a:lnTo>
                      <a:pt x="19" y="1454"/>
                    </a:lnTo>
                    <a:lnTo>
                      <a:pt x="0" y="1605"/>
                    </a:lnTo>
                    <a:lnTo>
                      <a:pt x="19" y="1775"/>
                    </a:lnTo>
                    <a:lnTo>
                      <a:pt x="38" y="1926"/>
                    </a:lnTo>
                    <a:lnTo>
                      <a:pt x="95" y="2077"/>
                    </a:lnTo>
                    <a:lnTo>
                      <a:pt x="151" y="2228"/>
                    </a:lnTo>
                    <a:lnTo>
                      <a:pt x="227" y="2379"/>
                    </a:lnTo>
                    <a:lnTo>
                      <a:pt x="302" y="2511"/>
                    </a:lnTo>
                    <a:lnTo>
                      <a:pt x="397" y="2625"/>
                    </a:lnTo>
                    <a:lnTo>
                      <a:pt x="510" y="2738"/>
                    </a:lnTo>
                    <a:lnTo>
                      <a:pt x="623" y="2832"/>
                    </a:lnTo>
                    <a:lnTo>
                      <a:pt x="755" y="2908"/>
                    </a:lnTo>
                    <a:lnTo>
                      <a:pt x="888" y="2983"/>
                    </a:lnTo>
                    <a:lnTo>
                      <a:pt x="1020" y="3059"/>
                    </a:lnTo>
                    <a:lnTo>
                      <a:pt x="1171" y="3096"/>
                    </a:lnTo>
                    <a:lnTo>
                      <a:pt x="1322" y="3134"/>
                    </a:lnTo>
                    <a:lnTo>
                      <a:pt x="1473" y="3153"/>
                    </a:lnTo>
                    <a:lnTo>
                      <a:pt x="1775" y="3153"/>
                    </a:lnTo>
                    <a:lnTo>
                      <a:pt x="1945" y="3115"/>
                    </a:lnTo>
                    <a:lnTo>
                      <a:pt x="2096" y="3078"/>
                    </a:lnTo>
                    <a:lnTo>
                      <a:pt x="2247" y="3021"/>
                    </a:lnTo>
                    <a:lnTo>
                      <a:pt x="2379" y="2945"/>
                    </a:lnTo>
                    <a:lnTo>
                      <a:pt x="2511" y="2851"/>
                    </a:lnTo>
                    <a:lnTo>
                      <a:pt x="2643" y="2757"/>
                    </a:lnTo>
                    <a:lnTo>
                      <a:pt x="2738" y="2662"/>
                    </a:lnTo>
                    <a:lnTo>
                      <a:pt x="2851" y="2549"/>
                    </a:lnTo>
                    <a:lnTo>
                      <a:pt x="2926" y="2417"/>
                    </a:lnTo>
                    <a:lnTo>
                      <a:pt x="3002" y="2285"/>
                    </a:lnTo>
                    <a:lnTo>
                      <a:pt x="3059" y="2153"/>
                    </a:lnTo>
                    <a:lnTo>
                      <a:pt x="3115" y="2002"/>
                    </a:lnTo>
                    <a:lnTo>
                      <a:pt x="3153" y="1851"/>
                    </a:lnTo>
                    <a:lnTo>
                      <a:pt x="3172" y="1699"/>
                    </a:lnTo>
                    <a:lnTo>
                      <a:pt x="3172" y="1530"/>
                    </a:lnTo>
                    <a:lnTo>
                      <a:pt x="3153" y="1379"/>
                    </a:lnTo>
                    <a:lnTo>
                      <a:pt x="3134" y="1228"/>
                    </a:lnTo>
                    <a:lnTo>
                      <a:pt x="3096" y="1058"/>
                    </a:lnTo>
                    <a:lnTo>
                      <a:pt x="3021" y="925"/>
                    </a:lnTo>
                    <a:lnTo>
                      <a:pt x="2964" y="774"/>
                    </a:lnTo>
                    <a:lnTo>
                      <a:pt x="2870" y="642"/>
                    </a:lnTo>
                    <a:lnTo>
                      <a:pt x="2775" y="529"/>
                    </a:lnTo>
                    <a:lnTo>
                      <a:pt x="2662" y="416"/>
                    </a:lnTo>
                    <a:lnTo>
                      <a:pt x="2549" y="321"/>
                    </a:lnTo>
                    <a:lnTo>
                      <a:pt x="2436" y="227"/>
                    </a:lnTo>
                    <a:lnTo>
                      <a:pt x="2303" y="151"/>
                    </a:lnTo>
                    <a:lnTo>
                      <a:pt x="2152" y="95"/>
                    </a:lnTo>
                    <a:lnTo>
                      <a:pt x="2020" y="57"/>
                    </a:lnTo>
                    <a:lnTo>
                      <a:pt x="1869" y="19"/>
                    </a:lnTo>
                    <a:lnTo>
                      <a:pt x="1718" y="0"/>
                    </a:lnTo>
                    <a:close/>
                  </a:path>
                </a:pathLst>
              </a:custGeom>
              <a:solidFill>
                <a:srgbClr val="F68A6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grpSp>
      </p:grpSp>
      <p:grpSp>
        <p:nvGrpSpPr>
          <p:cNvPr id="35" name="Group 34"/>
          <p:cNvGrpSpPr/>
          <p:nvPr/>
        </p:nvGrpSpPr>
        <p:grpSpPr>
          <a:xfrm>
            <a:off x="201493" y="4070759"/>
            <a:ext cx="8677536" cy="849272"/>
            <a:chOff x="190756" y="3208692"/>
            <a:chExt cx="8677536" cy="849272"/>
          </a:xfrm>
        </p:grpSpPr>
        <p:grpSp>
          <p:nvGrpSpPr>
            <p:cNvPr id="36" name="Group 35">
              <a:extLst>
                <a:ext uri="{FF2B5EF4-FFF2-40B4-BE49-F238E27FC236}">
                  <a16:creationId xmlns:a16="http://schemas.microsoft.com/office/drawing/2014/main" id="{F1D2DFE5-EE8A-46DB-A135-F8C9011447F8}"/>
                </a:ext>
              </a:extLst>
            </p:cNvPr>
            <p:cNvGrpSpPr/>
            <p:nvPr/>
          </p:nvGrpSpPr>
          <p:grpSpPr>
            <a:xfrm>
              <a:off x="820041" y="3247158"/>
              <a:ext cx="8048251" cy="660738"/>
              <a:chOff x="2130789" y="1294899"/>
              <a:chExt cx="10273162" cy="1072527"/>
            </a:xfrm>
          </p:grpSpPr>
          <p:sp>
            <p:nvSpPr>
              <p:cNvPr id="40" name="圆角矩形 7"/>
              <p:cNvSpPr/>
              <p:nvPr/>
            </p:nvSpPr>
            <p:spPr>
              <a:xfrm>
                <a:off x="2130789" y="1294899"/>
                <a:ext cx="10273162" cy="1072527"/>
              </a:xfrm>
              <a:prstGeom prst="roundRect">
                <a:avLst>
                  <a:gd name="adj" fmla="val 22936"/>
                </a:avLst>
              </a:prstGeom>
              <a:solidFill>
                <a:srgbClr val="F7F2DD"/>
              </a:solidFill>
              <a:ln w="28575" cap="flat" cmpd="sng" algn="ctr">
                <a:solidFill>
                  <a:srgbClr val="DA6743">
                    <a:lumMod val="60000"/>
                    <a:lumOff val="40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600" b="0" i="0" u="none" strike="noStrike" kern="1200" cap="none" spc="0" normalizeH="0" baseline="0" noProof="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a:t>
                </a:r>
                <a:endParaRPr kumimoji="0" lang="zh-CN" altLang="en-US"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sp>
            <p:nvSpPr>
              <p:cNvPr id="41" name="矩形 39"/>
              <p:cNvSpPr>
                <a:spLocks noChangeArrowheads="1"/>
              </p:cNvSpPr>
              <p:nvPr/>
            </p:nvSpPr>
            <p:spPr bwMode="auto">
              <a:xfrm>
                <a:off x="2209800" y="1504685"/>
                <a:ext cx="9656618"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eaLnBrk="1" fontAlgn="auto" latinLnBrk="0" hangingPunct="1">
                  <a:lnSpc>
                    <a:spcPct val="150000"/>
                  </a:lnSpc>
                  <a:spcBef>
                    <a:spcPts val="1000"/>
                  </a:spcBef>
                  <a:spcAft>
                    <a:spcPts val="0"/>
                  </a:spcAft>
                  <a:buClrTx/>
                  <a:buSzTx/>
                  <a:buFontTx/>
                  <a:buNone/>
                  <a:tabLst/>
                  <a:defRPr/>
                </a:pPr>
                <a:endParaRPr kumimoji="0" lang="zh-CN" altLang="en-US" sz="32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grpSp>
        <p:grpSp>
          <p:nvGrpSpPr>
            <p:cNvPr id="37" name="Group 36"/>
            <p:cNvGrpSpPr/>
            <p:nvPr/>
          </p:nvGrpSpPr>
          <p:grpSpPr>
            <a:xfrm rot="704744">
              <a:off x="190756" y="3208692"/>
              <a:ext cx="813504" cy="849272"/>
              <a:chOff x="675812" y="2553464"/>
              <a:chExt cx="1124557" cy="926301"/>
            </a:xfrm>
          </p:grpSpPr>
          <p:sp>
            <p:nvSpPr>
              <p:cNvPr id="38" name="Google Shape;2674;p35"/>
              <p:cNvSpPr/>
              <p:nvPr/>
            </p:nvSpPr>
            <p:spPr>
              <a:xfrm>
                <a:off x="675812" y="2553464"/>
                <a:ext cx="1124557" cy="926301"/>
              </a:xfrm>
              <a:custGeom>
                <a:avLst/>
                <a:gdLst/>
                <a:ahLst/>
                <a:cxnLst/>
                <a:rect l="l" t="t" r="r" b="b"/>
                <a:pathLst>
                  <a:path w="16916" h="16406" extrusionOk="0">
                    <a:moveTo>
                      <a:pt x="3644" y="1"/>
                    </a:moveTo>
                    <a:lnTo>
                      <a:pt x="3436" y="548"/>
                    </a:lnTo>
                    <a:lnTo>
                      <a:pt x="3266" y="1077"/>
                    </a:lnTo>
                    <a:lnTo>
                      <a:pt x="3134" y="1605"/>
                    </a:lnTo>
                    <a:lnTo>
                      <a:pt x="3040" y="2134"/>
                    </a:lnTo>
                    <a:lnTo>
                      <a:pt x="2983" y="2644"/>
                    </a:lnTo>
                    <a:lnTo>
                      <a:pt x="2945" y="3134"/>
                    </a:lnTo>
                    <a:lnTo>
                      <a:pt x="2945" y="3606"/>
                    </a:lnTo>
                    <a:lnTo>
                      <a:pt x="2983" y="4060"/>
                    </a:lnTo>
                    <a:lnTo>
                      <a:pt x="3058" y="4475"/>
                    </a:lnTo>
                    <a:lnTo>
                      <a:pt x="3153" y="4871"/>
                    </a:lnTo>
                    <a:lnTo>
                      <a:pt x="3228" y="5041"/>
                    </a:lnTo>
                    <a:lnTo>
                      <a:pt x="3304" y="5211"/>
                    </a:lnTo>
                    <a:lnTo>
                      <a:pt x="3379" y="5381"/>
                    </a:lnTo>
                    <a:lnTo>
                      <a:pt x="3474" y="5532"/>
                    </a:lnTo>
                    <a:lnTo>
                      <a:pt x="3568" y="5683"/>
                    </a:lnTo>
                    <a:lnTo>
                      <a:pt x="3681" y="5815"/>
                    </a:lnTo>
                    <a:lnTo>
                      <a:pt x="3795" y="5928"/>
                    </a:lnTo>
                    <a:lnTo>
                      <a:pt x="3927" y="6023"/>
                    </a:lnTo>
                    <a:lnTo>
                      <a:pt x="4059" y="6117"/>
                    </a:lnTo>
                    <a:lnTo>
                      <a:pt x="4210" y="6212"/>
                    </a:lnTo>
                    <a:lnTo>
                      <a:pt x="4361" y="6268"/>
                    </a:lnTo>
                    <a:lnTo>
                      <a:pt x="4512" y="6325"/>
                    </a:lnTo>
                    <a:lnTo>
                      <a:pt x="4588" y="6382"/>
                    </a:lnTo>
                    <a:lnTo>
                      <a:pt x="4663" y="6419"/>
                    </a:lnTo>
                    <a:lnTo>
                      <a:pt x="4644" y="6495"/>
                    </a:lnTo>
                    <a:lnTo>
                      <a:pt x="4493" y="6419"/>
                    </a:lnTo>
                    <a:lnTo>
                      <a:pt x="4342" y="6382"/>
                    </a:lnTo>
                    <a:lnTo>
                      <a:pt x="4191" y="6325"/>
                    </a:lnTo>
                    <a:lnTo>
                      <a:pt x="4021" y="6306"/>
                    </a:lnTo>
                    <a:lnTo>
                      <a:pt x="3512" y="6306"/>
                    </a:lnTo>
                    <a:lnTo>
                      <a:pt x="3342" y="6344"/>
                    </a:lnTo>
                    <a:lnTo>
                      <a:pt x="3172" y="6382"/>
                    </a:lnTo>
                    <a:lnTo>
                      <a:pt x="2983" y="6438"/>
                    </a:lnTo>
                    <a:lnTo>
                      <a:pt x="2813" y="6514"/>
                    </a:lnTo>
                    <a:lnTo>
                      <a:pt x="2643" y="6589"/>
                    </a:lnTo>
                    <a:lnTo>
                      <a:pt x="2284" y="6797"/>
                    </a:lnTo>
                    <a:lnTo>
                      <a:pt x="1945" y="7042"/>
                    </a:lnTo>
                    <a:lnTo>
                      <a:pt x="1624" y="7325"/>
                    </a:lnTo>
                    <a:lnTo>
                      <a:pt x="1303" y="7665"/>
                    </a:lnTo>
                    <a:lnTo>
                      <a:pt x="1020" y="8043"/>
                    </a:lnTo>
                    <a:lnTo>
                      <a:pt x="736" y="8477"/>
                    </a:lnTo>
                    <a:lnTo>
                      <a:pt x="623" y="8704"/>
                    </a:lnTo>
                    <a:lnTo>
                      <a:pt x="510" y="8930"/>
                    </a:lnTo>
                    <a:lnTo>
                      <a:pt x="397" y="9176"/>
                    </a:lnTo>
                    <a:lnTo>
                      <a:pt x="302" y="9440"/>
                    </a:lnTo>
                    <a:lnTo>
                      <a:pt x="208" y="9704"/>
                    </a:lnTo>
                    <a:lnTo>
                      <a:pt x="132" y="9987"/>
                    </a:lnTo>
                    <a:lnTo>
                      <a:pt x="57" y="10270"/>
                    </a:lnTo>
                    <a:lnTo>
                      <a:pt x="0" y="10554"/>
                    </a:lnTo>
                    <a:lnTo>
                      <a:pt x="321" y="10799"/>
                    </a:lnTo>
                    <a:lnTo>
                      <a:pt x="661" y="11026"/>
                    </a:lnTo>
                    <a:lnTo>
                      <a:pt x="1038" y="11233"/>
                    </a:lnTo>
                    <a:lnTo>
                      <a:pt x="1416" y="11422"/>
                    </a:lnTo>
                    <a:lnTo>
                      <a:pt x="1812" y="11573"/>
                    </a:lnTo>
                    <a:lnTo>
                      <a:pt x="2209" y="11705"/>
                    </a:lnTo>
                    <a:lnTo>
                      <a:pt x="2605" y="11819"/>
                    </a:lnTo>
                    <a:lnTo>
                      <a:pt x="3002" y="11894"/>
                    </a:lnTo>
                    <a:lnTo>
                      <a:pt x="3379" y="11932"/>
                    </a:lnTo>
                    <a:lnTo>
                      <a:pt x="3757" y="11932"/>
                    </a:lnTo>
                    <a:lnTo>
                      <a:pt x="4116" y="11894"/>
                    </a:lnTo>
                    <a:lnTo>
                      <a:pt x="4286" y="11856"/>
                    </a:lnTo>
                    <a:lnTo>
                      <a:pt x="4455" y="11819"/>
                    </a:lnTo>
                    <a:lnTo>
                      <a:pt x="4625" y="11762"/>
                    </a:lnTo>
                    <a:lnTo>
                      <a:pt x="4776" y="11705"/>
                    </a:lnTo>
                    <a:lnTo>
                      <a:pt x="4927" y="11630"/>
                    </a:lnTo>
                    <a:lnTo>
                      <a:pt x="5060" y="11535"/>
                    </a:lnTo>
                    <a:lnTo>
                      <a:pt x="5192" y="11441"/>
                    </a:lnTo>
                    <a:lnTo>
                      <a:pt x="5324" y="11328"/>
                    </a:lnTo>
                    <a:lnTo>
                      <a:pt x="5437" y="11196"/>
                    </a:lnTo>
                    <a:lnTo>
                      <a:pt x="5531" y="11063"/>
                    </a:lnTo>
                    <a:lnTo>
                      <a:pt x="5720" y="11233"/>
                    </a:lnTo>
                    <a:lnTo>
                      <a:pt x="5701" y="11233"/>
                    </a:lnTo>
                    <a:lnTo>
                      <a:pt x="5607" y="11365"/>
                    </a:lnTo>
                    <a:lnTo>
                      <a:pt x="5494" y="11498"/>
                    </a:lnTo>
                    <a:lnTo>
                      <a:pt x="5418" y="11630"/>
                    </a:lnTo>
                    <a:lnTo>
                      <a:pt x="5343" y="11781"/>
                    </a:lnTo>
                    <a:lnTo>
                      <a:pt x="5286" y="11932"/>
                    </a:lnTo>
                    <a:lnTo>
                      <a:pt x="5248" y="12083"/>
                    </a:lnTo>
                    <a:lnTo>
                      <a:pt x="5211" y="12253"/>
                    </a:lnTo>
                    <a:lnTo>
                      <a:pt x="5192" y="12423"/>
                    </a:lnTo>
                    <a:lnTo>
                      <a:pt x="5192" y="12593"/>
                    </a:lnTo>
                    <a:lnTo>
                      <a:pt x="5211" y="12762"/>
                    </a:lnTo>
                    <a:lnTo>
                      <a:pt x="5229" y="12932"/>
                    </a:lnTo>
                    <a:lnTo>
                      <a:pt x="5267" y="13121"/>
                    </a:lnTo>
                    <a:lnTo>
                      <a:pt x="5305" y="13291"/>
                    </a:lnTo>
                    <a:lnTo>
                      <a:pt x="5362" y="13480"/>
                    </a:lnTo>
                    <a:lnTo>
                      <a:pt x="5531" y="13839"/>
                    </a:lnTo>
                    <a:lnTo>
                      <a:pt x="5720" y="14197"/>
                    </a:lnTo>
                    <a:lnTo>
                      <a:pt x="5985" y="14575"/>
                    </a:lnTo>
                    <a:lnTo>
                      <a:pt x="6287" y="14915"/>
                    </a:lnTo>
                    <a:lnTo>
                      <a:pt x="6626" y="15254"/>
                    </a:lnTo>
                    <a:lnTo>
                      <a:pt x="7023" y="15575"/>
                    </a:lnTo>
                    <a:lnTo>
                      <a:pt x="7457" y="15877"/>
                    </a:lnTo>
                    <a:lnTo>
                      <a:pt x="7684" y="16028"/>
                    </a:lnTo>
                    <a:lnTo>
                      <a:pt x="7929" y="16161"/>
                    </a:lnTo>
                    <a:lnTo>
                      <a:pt x="8193" y="16274"/>
                    </a:lnTo>
                    <a:lnTo>
                      <a:pt x="8458" y="16406"/>
                    </a:lnTo>
                    <a:lnTo>
                      <a:pt x="8816" y="16179"/>
                    </a:lnTo>
                    <a:lnTo>
                      <a:pt x="9175" y="15953"/>
                    </a:lnTo>
                    <a:lnTo>
                      <a:pt x="9515" y="15689"/>
                    </a:lnTo>
                    <a:lnTo>
                      <a:pt x="9817" y="15424"/>
                    </a:lnTo>
                    <a:lnTo>
                      <a:pt x="10100" y="15122"/>
                    </a:lnTo>
                    <a:lnTo>
                      <a:pt x="10364" y="14839"/>
                    </a:lnTo>
                    <a:lnTo>
                      <a:pt x="10610" y="14518"/>
                    </a:lnTo>
                    <a:lnTo>
                      <a:pt x="10817" y="14197"/>
                    </a:lnTo>
                    <a:lnTo>
                      <a:pt x="10987" y="13876"/>
                    </a:lnTo>
                    <a:lnTo>
                      <a:pt x="11119" y="13555"/>
                    </a:lnTo>
                    <a:lnTo>
                      <a:pt x="11233" y="13234"/>
                    </a:lnTo>
                    <a:lnTo>
                      <a:pt x="11308" y="12913"/>
                    </a:lnTo>
                    <a:lnTo>
                      <a:pt x="11327" y="12611"/>
                    </a:lnTo>
                    <a:lnTo>
                      <a:pt x="11308" y="12309"/>
                    </a:lnTo>
                    <a:lnTo>
                      <a:pt x="11289" y="12158"/>
                    </a:lnTo>
                    <a:lnTo>
                      <a:pt x="11252" y="12026"/>
                    </a:lnTo>
                    <a:lnTo>
                      <a:pt x="11214" y="11894"/>
                    </a:lnTo>
                    <a:lnTo>
                      <a:pt x="11157" y="11762"/>
                    </a:lnTo>
                    <a:lnTo>
                      <a:pt x="11270" y="11856"/>
                    </a:lnTo>
                    <a:lnTo>
                      <a:pt x="11384" y="11951"/>
                    </a:lnTo>
                    <a:lnTo>
                      <a:pt x="11516" y="12045"/>
                    </a:lnTo>
                    <a:lnTo>
                      <a:pt x="11648" y="12121"/>
                    </a:lnTo>
                    <a:lnTo>
                      <a:pt x="11780" y="12177"/>
                    </a:lnTo>
                    <a:lnTo>
                      <a:pt x="11931" y="12234"/>
                    </a:lnTo>
                    <a:lnTo>
                      <a:pt x="12082" y="12272"/>
                    </a:lnTo>
                    <a:lnTo>
                      <a:pt x="12233" y="12309"/>
                    </a:lnTo>
                    <a:lnTo>
                      <a:pt x="12573" y="12347"/>
                    </a:lnTo>
                    <a:lnTo>
                      <a:pt x="12913" y="12328"/>
                    </a:lnTo>
                    <a:lnTo>
                      <a:pt x="13290" y="12272"/>
                    </a:lnTo>
                    <a:lnTo>
                      <a:pt x="13668" y="12177"/>
                    </a:lnTo>
                    <a:lnTo>
                      <a:pt x="14064" y="12026"/>
                    </a:lnTo>
                    <a:lnTo>
                      <a:pt x="14461" y="11837"/>
                    </a:lnTo>
                    <a:lnTo>
                      <a:pt x="14876" y="11592"/>
                    </a:lnTo>
                    <a:lnTo>
                      <a:pt x="15292" y="11309"/>
                    </a:lnTo>
                    <a:lnTo>
                      <a:pt x="15707" y="10950"/>
                    </a:lnTo>
                    <a:lnTo>
                      <a:pt x="16103" y="10554"/>
                    </a:lnTo>
                    <a:lnTo>
                      <a:pt x="16519" y="10119"/>
                    </a:lnTo>
                    <a:lnTo>
                      <a:pt x="16915" y="9610"/>
                    </a:lnTo>
                    <a:lnTo>
                      <a:pt x="16726" y="9289"/>
                    </a:lnTo>
                    <a:lnTo>
                      <a:pt x="16519" y="8987"/>
                    </a:lnTo>
                    <a:lnTo>
                      <a:pt x="16311" y="8685"/>
                    </a:lnTo>
                    <a:lnTo>
                      <a:pt x="16084" y="8402"/>
                    </a:lnTo>
                    <a:lnTo>
                      <a:pt x="15858" y="8118"/>
                    </a:lnTo>
                    <a:lnTo>
                      <a:pt x="15631" y="7873"/>
                    </a:lnTo>
                    <a:lnTo>
                      <a:pt x="15386" y="7628"/>
                    </a:lnTo>
                    <a:lnTo>
                      <a:pt x="15141" y="7401"/>
                    </a:lnTo>
                    <a:lnTo>
                      <a:pt x="14895" y="7212"/>
                    </a:lnTo>
                    <a:lnTo>
                      <a:pt x="14650" y="7023"/>
                    </a:lnTo>
                    <a:lnTo>
                      <a:pt x="14385" y="6854"/>
                    </a:lnTo>
                    <a:lnTo>
                      <a:pt x="14121" y="6721"/>
                    </a:lnTo>
                    <a:lnTo>
                      <a:pt x="13876" y="6608"/>
                    </a:lnTo>
                    <a:lnTo>
                      <a:pt x="13611" y="6533"/>
                    </a:lnTo>
                    <a:lnTo>
                      <a:pt x="13366" y="6476"/>
                    </a:lnTo>
                    <a:lnTo>
                      <a:pt x="13121" y="6457"/>
                    </a:lnTo>
                    <a:lnTo>
                      <a:pt x="13309" y="6268"/>
                    </a:lnTo>
                    <a:lnTo>
                      <a:pt x="13479" y="6079"/>
                    </a:lnTo>
                    <a:lnTo>
                      <a:pt x="13649" y="5853"/>
                    </a:lnTo>
                    <a:lnTo>
                      <a:pt x="13800" y="5608"/>
                    </a:lnTo>
                    <a:lnTo>
                      <a:pt x="13951" y="5343"/>
                    </a:lnTo>
                    <a:lnTo>
                      <a:pt x="14083" y="5041"/>
                    </a:lnTo>
                    <a:lnTo>
                      <a:pt x="14197" y="4739"/>
                    </a:lnTo>
                    <a:lnTo>
                      <a:pt x="14291" y="4399"/>
                    </a:lnTo>
                    <a:lnTo>
                      <a:pt x="14385" y="4041"/>
                    </a:lnTo>
                    <a:lnTo>
                      <a:pt x="14442" y="3682"/>
                    </a:lnTo>
                    <a:lnTo>
                      <a:pt x="14499" y="3285"/>
                    </a:lnTo>
                    <a:lnTo>
                      <a:pt x="14536" y="2870"/>
                    </a:lnTo>
                    <a:lnTo>
                      <a:pt x="14555" y="2455"/>
                    </a:lnTo>
                    <a:lnTo>
                      <a:pt x="14555" y="2021"/>
                    </a:lnTo>
                    <a:lnTo>
                      <a:pt x="14536" y="1568"/>
                    </a:lnTo>
                    <a:lnTo>
                      <a:pt x="14499" y="1096"/>
                    </a:lnTo>
                    <a:lnTo>
                      <a:pt x="13970" y="1039"/>
                    </a:lnTo>
                    <a:lnTo>
                      <a:pt x="13460" y="1020"/>
                    </a:lnTo>
                    <a:lnTo>
                      <a:pt x="12970" y="1020"/>
                    </a:lnTo>
                    <a:lnTo>
                      <a:pt x="12498" y="1039"/>
                    </a:lnTo>
                    <a:lnTo>
                      <a:pt x="12026" y="1077"/>
                    </a:lnTo>
                    <a:lnTo>
                      <a:pt x="11591" y="1133"/>
                    </a:lnTo>
                    <a:lnTo>
                      <a:pt x="11176" y="1228"/>
                    </a:lnTo>
                    <a:lnTo>
                      <a:pt x="10780" y="1322"/>
                    </a:lnTo>
                    <a:lnTo>
                      <a:pt x="10421" y="1435"/>
                    </a:lnTo>
                    <a:lnTo>
                      <a:pt x="10081" y="1568"/>
                    </a:lnTo>
                    <a:lnTo>
                      <a:pt x="9779" y="1737"/>
                    </a:lnTo>
                    <a:lnTo>
                      <a:pt x="9496" y="1907"/>
                    </a:lnTo>
                    <a:lnTo>
                      <a:pt x="9251" y="2096"/>
                    </a:lnTo>
                    <a:lnTo>
                      <a:pt x="9024" y="2304"/>
                    </a:lnTo>
                    <a:lnTo>
                      <a:pt x="8854" y="2511"/>
                    </a:lnTo>
                    <a:lnTo>
                      <a:pt x="8722" y="2757"/>
                    </a:lnTo>
                    <a:lnTo>
                      <a:pt x="8628" y="2530"/>
                    </a:lnTo>
                    <a:lnTo>
                      <a:pt x="8495" y="2323"/>
                    </a:lnTo>
                    <a:lnTo>
                      <a:pt x="8325" y="2115"/>
                    </a:lnTo>
                    <a:lnTo>
                      <a:pt x="8156" y="1888"/>
                    </a:lnTo>
                    <a:lnTo>
                      <a:pt x="7929" y="1700"/>
                    </a:lnTo>
                    <a:lnTo>
                      <a:pt x="7684" y="1492"/>
                    </a:lnTo>
                    <a:lnTo>
                      <a:pt x="7419" y="1303"/>
                    </a:lnTo>
                    <a:lnTo>
                      <a:pt x="7117" y="1114"/>
                    </a:lnTo>
                    <a:lnTo>
                      <a:pt x="6777" y="945"/>
                    </a:lnTo>
                    <a:lnTo>
                      <a:pt x="6419" y="775"/>
                    </a:lnTo>
                    <a:lnTo>
                      <a:pt x="6022" y="624"/>
                    </a:lnTo>
                    <a:lnTo>
                      <a:pt x="5607" y="473"/>
                    </a:lnTo>
                    <a:lnTo>
                      <a:pt x="5154" y="340"/>
                    </a:lnTo>
                    <a:lnTo>
                      <a:pt x="4682" y="208"/>
                    </a:lnTo>
                    <a:lnTo>
                      <a:pt x="4172" y="95"/>
                    </a:lnTo>
                    <a:lnTo>
                      <a:pt x="3644" y="1"/>
                    </a:lnTo>
                    <a:close/>
                  </a:path>
                </a:pathLst>
              </a:custGeom>
              <a:solidFill>
                <a:srgbClr val="00B0F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39" name="Google Shape;2675;p35"/>
              <p:cNvSpPr/>
              <p:nvPr/>
            </p:nvSpPr>
            <p:spPr>
              <a:xfrm>
                <a:off x="1132654" y="2884883"/>
                <a:ext cx="210872" cy="178078"/>
              </a:xfrm>
              <a:custGeom>
                <a:avLst/>
                <a:gdLst/>
                <a:ahLst/>
                <a:cxnLst/>
                <a:rect l="l" t="t" r="r" b="b"/>
                <a:pathLst>
                  <a:path w="3172" h="3154" extrusionOk="0">
                    <a:moveTo>
                      <a:pt x="1397" y="0"/>
                    </a:moveTo>
                    <a:lnTo>
                      <a:pt x="1227" y="38"/>
                    </a:lnTo>
                    <a:lnTo>
                      <a:pt x="1076" y="76"/>
                    </a:lnTo>
                    <a:lnTo>
                      <a:pt x="925" y="133"/>
                    </a:lnTo>
                    <a:lnTo>
                      <a:pt x="793" y="208"/>
                    </a:lnTo>
                    <a:lnTo>
                      <a:pt x="661" y="284"/>
                    </a:lnTo>
                    <a:lnTo>
                      <a:pt x="548" y="397"/>
                    </a:lnTo>
                    <a:lnTo>
                      <a:pt x="435" y="491"/>
                    </a:lnTo>
                    <a:lnTo>
                      <a:pt x="340" y="605"/>
                    </a:lnTo>
                    <a:lnTo>
                      <a:pt x="246" y="737"/>
                    </a:lnTo>
                    <a:lnTo>
                      <a:pt x="170" y="869"/>
                    </a:lnTo>
                    <a:lnTo>
                      <a:pt x="114" y="1001"/>
                    </a:lnTo>
                    <a:lnTo>
                      <a:pt x="57" y="1152"/>
                    </a:lnTo>
                    <a:lnTo>
                      <a:pt x="38" y="1303"/>
                    </a:lnTo>
                    <a:lnTo>
                      <a:pt x="19" y="1454"/>
                    </a:lnTo>
                    <a:lnTo>
                      <a:pt x="0" y="1605"/>
                    </a:lnTo>
                    <a:lnTo>
                      <a:pt x="19" y="1775"/>
                    </a:lnTo>
                    <a:lnTo>
                      <a:pt x="38" y="1926"/>
                    </a:lnTo>
                    <a:lnTo>
                      <a:pt x="95" y="2077"/>
                    </a:lnTo>
                    <a:lnTo>
                      <a:pt x="151" y="2228"/>
                    </a:lnTo>
                    <a:lnTo>
                      <a:pt x="227" y="2379"/>
                    </a:lnTo>
                    <a:lnTo>
                      <a:pt x="302" y="2511"/>
                    </a:lnTo>
                    <a:lnTo>
                      <a:pt x="397" y="2625"/>
                    </a:lnTo>
                    <a:lnTo>
                      <a:pt x="510" y="2738"/>
                    </a:lnTo>
                    <a:lnTo>
                      <a:pt x="623" y="2832"/>
                    </a:lnTo>
                    <a:lnTo>
                      <a:pt x="755" y="2908"/>
                    </a:lnTo>
                    <a:lnTo>
                      <a:pt x="888" y="2983"/>
                    </a:lnTo>
                    <a:lnTo>
                      <a:pt x="1020" y="3059"/>
                    </a:lnTo>
                    <a:lnTo>
                      <a:pt x="1171" y="3096"/>
                    </a:lnTo>
                    <a:lnTo>
                      <a:pt x="1322" y="3134"/>
                    </a:lnTo>
                    <a:lnTo>
                      <a:pt x="1473" y="3153"/>
                    </a:lnTo>
                    <a:lnTo>
                      <a:pt x="1775" y="3153"/>
                    </a:lnTo>
                    <a:lnTo>
                      <a:pt x="1945" y="3115"/>
                    </a:lnTo>
                    <a:lnTo>
                      <a:pt x="2096" y="3078"/>
                    </a:lnTo>
                    <a:lnTo>
                      <a:pt x="2247" y="3021"/>
                    </a:lnTo>
                    <a:lnTo>
                      <a:pt x="2379" y="2945"/>
                    </a:lnTo>
                    <a:lnTo>
                      <a:pt x="2511" y="2851"/>
                    </a:lnTo>
                    <a:lnTo>
                      <a:pt x="2643" y="2757"/>
                    </a:lnTo>
                    <a:lnTo>
                      <a:pt x="2738" y="2662"/>
                    </a:lnTo>
                    <a:lnTo>
                      <a:pt x="2851" y="2549"/>
                    </a:lnTo>
                    <a:lnTo>
                      <a:pt x="2926" y="2417"/>
                    </a:lnTo>
                    <a:lnTo>
                      <a:pt x="3002" y="2285"/>
                    </a:lnTo>
                    <a:lnTo>
                      <a:pt x="3059" y="2153"/>
                    </a:lnTo>
                    <a:lnTo>
                      <a:pt x="3115" y="2002"/>
                    </a:lnTo>
                    <a:lnTo>
                      <a:pt x="3153" y="1851"/>
                    </a:lnTo>
                    <a:lnTo>
                      <a:pt x="3172" y="1699"/>
                    </a:lnTo>
                    <a:lnTo>
                      <a:pt x="3172" y="1530"/>
                    </a:lnTo>
                    <a:lnTo>
                      <a:pt x="3153" y="1379"/>
                    </a:lnTo>
                    <a:lnTo>
                      <a:pt x="3134" y="1228"/>
                    </a:lnTo>
                    <a:lnTo>
                      <a:pt x="3096" y="1058"/>
                    </a:lnTo>
                    <a:lnTo>
                      <a:pt x="3021" y="925"/>
                    </a:lnTo>
                    <a:lnTo>
                      <a:pt x="2964" y="774"/>
                    </a:lnTo>
                    <a:lnTo>
                      <a:pt x="2870" y="642"/>
                    </a:lnTo>
                    <a:lnTo>
                      <a:pt x="2775" y="529"/>
                    </a:lnTo>
                    <a:lnTo>
                      <a:pt x="2662" y="416"/>
                    </a:lnTo>
                    <a:lnTo>
                      <a:pt x="2549" y="321"/>
                    </a:lnTo>
                    <a:lnTo>
                      <a:pt x="2436" y="227"/>
                    </a:lnTo>
                    <a:lnTo>
                      <a:pt x="2303" y="151"/>
                    </a:lnTo>
                    <a:lnTo>
                      <a:pt x="2152" y="95"/>
                    </a:lnTo>
                    <a:lnTo>
                      <a:pt x="2020" y="57"/>
                    </a:lnTo>
                    <a:lnTo>
                      <a:pt x="1869" y="19"/>
                    </a:lnTo>
                    <a:lnTo>
                      <a:pt x="1718" y="0"/>
                    </a:lnTo>
                    <a:close/>
                  </a:path>
                </a:pathLst>
              </a:custGeom>
              <a:solidFill>
                <a:srgbClr val="F68A6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grpSp>
      </p:grpSp>
      <p:pic>
        <p:nvPicPr>
          <p:cNvPr id="42" name="Picture 2" descr="Green Tick Icon Png, Cliparts &amp;amp; Cartoons - Jing.fm">
            <a:extLst>
              <a:ext uri="{FF2B5EF4-FFF2-40B4-BE49-F238E27FC236}">
                <a16:creationId xmlns:a16="http://schemas.microsoft.com/office/drawing/2014/main" id="{BA88A050-B47E-4E04-90D4-335B359E162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261690" y="1443879"/>
            <a:ext cx="693109" cy="62536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Green Tick Icon Png, Cliparts &amp;amp; Cartoons - Jing.fm">
            <a:extLst>
              <a:ext uri="{FF2B5EF4-FFF2-40B4-BE49-F238E27FC236}">
                <a16:creationId xmlns:a16="http://schemas.microsoft.com/office/drawing/2014/main" id="{BA88A050-B47E-4E04-90D4-335B359E162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178363" y="2790974"/>
            <a:ext cx="693109" cy="62536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Green Tick Icon Png, Cliparts &amp;amp; Cartoons - Jing.fm">
            <a:extLst>
              <a:ext uri="{FF2B5EF4-FFF2-40B4-BE49-F238E27FC236}">
                <a16:creationId xmlns:a16="http://schemas.microsoft.com/office/drawing/2014/main" id="{BA88A050-B47E-4E04-90D4-335B359E162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269657" y="4128197"/>
            <a:ext cx="693109" cy="62536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AF40A6D-BA7C-162D-8010-195435BA1EFC}"/>
              </a:ext>
            </a:extLst>
          </p:cNvPr>
          <p:cNvPicPr>
            <a:picLocks noChangeAspect="1"/>
          </p:cNvPicPr>
          <p:nvPr/>
        </p:nvPicPr>
        <p:blipFill>
          <a:blip r:embed="rId5"/>
          <a:stretch>
            <a:fillRect/>
          </a:stretch>
        </p:blipFill>
        <p:spPr>
          <a:xfrm>
            <a:off x="3206384" y="224738"/>
            <a:ext cx="2584928" cy="1182727"/>
          </a:xfrm>
          <a:prstGeom prst="rect">
            <a:avLst/>
          </a:prstGeom>
        </p:spPr>
      </p:pic>
    </p:spTree>
    <p:extLst>
      <p:ext uri="{BB962C8B-B14F-4D97-AF65-F5344CB8AC3E}">
        <p14:creationId xmlns:p14="http://schemas.microsoft.com/office/powerpoint/2010/main" val="16318352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21"/>
                                        </p:tgtEl>
                                        <p:attrNameLst>
                                          <p:attrName>r</p:attrName>
                                        </p:attrNameLst>
                                      </p:cBhvr>
                                    </p:animRot>
                                    <p:animRot by="-240000">
                                      <p:cBhvr>
                                        <p:cTn id="12" dur="200" fill="hold">
                                          <p:stCondLst>
                                            <p:cond delay="200"/>
                                          </p:stCondLst>
                                        </p:cTn>
                                        <p:tgtEl>
                                          <p:spTgt spid="21"/>
                                        </p:tgtEl>
                                        <p:attrNameLst>
                                          <p:attrName>r</p:attrName>
                                        </p:attrNameLst>
                                      </p:cBhvr>
                                    </p:animRot>
                                    <p:animRot by="240000">
                                      <p:cBhvr>
                                        <p:cTn id="13" dur="200" fill="hold">
                                          <p:stCondLst>
                                            <p:cond delay="400"/>
                                          </p:stCondLst>
                                        </p:cTn>
                                        <p:tgtEl>
                                          <p:spTgt spid="21"/>
                                        </p:tgtEl>
                                        <p:attrNameLst>
                                          <p:attrName>r</p:attrName>
                                        </p:attrNameLst>
                                      </p:cBhvr>
                                    </p:animRot>
                                    <p:animRot by="-240000">
                                      <p:cBhvr>
                                        <p:cTn id="14" dur="200" fill="hold">
                                          <p:stCondLst>
                                            <p:cond delay="600"/>
                                          </p:stCondLst>
                                        </p:cTn>
                                        <p:tgtEl>
                                          <p:spTgt spid="21"/>
                                        </p:tgtEl>
                                        <p:attrNameLst>
                                          <p:attrName>r</p:attrName>
                                        </p:attrNameLst>
                                      </p:cBhvr>
                                    </p:animRot>
                                    <p:animRot by="120000">
                                      <p:cBhvr>
                                        <p:cTn id="15" dur="200" fill="hold">
                                          <p:stCondLst>
                                            <p:cond delay="800"/>
                                          </p:stCondLst>
                                        </p:cTn>
                                        <p:tgtEl>
                                          <p:spTgt spid="21"/>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500" fill="hold"/>
                                        <p:tgtEl>
                                          <p:spTgt spid="28"/>
                                        </p:tgtEl>
                                        <p:attrNameLst>
                                          <p:attrName>ppt_x</p:attrName>
                                        </p:attrNameLst>
                                      </p:cBhvr>
                                      <p:tavLst>
                                        <p:tav tm="0">
                                          <p:val>
                                            <p:strVal val="#ppt_x"/>
                                          </p:val>
                                        </p:tav>
                                        <p:tav tm="100000">
                                          <p:val>
                                            <p:strVal val="#ppt_x"/>
                                          </p:val>
                                        </p:tav>
                                      </p:tavLst>
                                    </p:anim>
                                    <p:anim calcmode="lin" valueType="num">
                                      <p:cBhvr additive="base">
                                        <p:cTn id="21" dur="500" fill="hold"/>
                                        <p:tgtEl>
                                          <p:spTgt spid="28"/>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32" presetClass="emph" presetSubtype="0" fill="hold" nodeType="afterEffect">
                                  <p:stCondLst>
                                    <p:cond delay="0"/>
                                  </p:stCondLst>
                                  <p:childTnLst>
                                    <p:animRot by="120000">
                                      <p:cBhvr>
                                        <p:cTn id="24" dur="100" fill="hold">
                                          <p:stCondLst>
                                            <p:cond delay="0"/>
                                          </p:stCondLst>
                                        </p:cTn>
                                        <p:tgtEl>
                                          <p:spTgt spid="28"/>
                                        </p:tgtEl>
                                        <p:attrNameLst>
                                          <p:attrName>r</p:attrName>
                                        </p:attrNameLst>
                                      </p:cBhvr>
                                    </p:animRot>
                                    <p:animRot by="-240000">
                                      <p:cBhvr>
                                        <p:cTn id="25" dur="200" fill="hold">
                                          <p:stCondLst>
                                            <p:cond delay="200"/>
                                          </p:stCondLst>
                                        </p:cTn>
                                        <p:tgtEl>
                                          <p:spTgt spid="28"/>
                                        </p:tgtEl>
                                        <p:attrNameLst>
                                          <p:attrName>r</p:attrName>
                                        </p:attrNameLst>
                                      </p:cBhvr>
                                    </p:animRot>
                                    <p:animRot by="240000">
                                      <p:cBhvr>
                                        <p:cTn id="26" dur="200" fill="hold">
                                          <p:stCondLst>
                                            <p:cond delay="400"/>
                                          </p:stCondLst>
                                        </p:cTn>
                                        <p:tgtEl>
                                          <p:spTgt spid="28"/>
                                        </p:tgtEl>
                                        <p:attrNameLst>
                                          <p:attrName>r</p:attrName>
                                        </p:attrNameLst>
                                      </p:cBhvr>
                                    </p:animRot>
                                    <p:animRot by="-240000">
                                      <p:cBhvr>
                                        <p:cTn id="27" dur="200" fill="hold">
                                          <p:stCondLst>
                                            <p:cond delay="600"/>
                                          </p:stCondLst>
                                        </p:cTn>
                                        <p:tgtEl>
                                          <p:spTgt spid="28"/>
                                        </p:tgtEl>
                                        <p:attrNameLst>
                                          <p:attrName>r</p:attrName>
                                        </p:attrNameLst>
                                      </p:cBhvr>
                                    </p:animRot>
                                    <p:animRot by="120000">
                                      <p:cBhvr>
                                        <p:cTn id="28" dur="200" fill="hold">
                                          <p:stCondLst>
                                            <p:cond delay="800"/>
                                          </p:stCondLst>
                                        </p:cTn>
                                        <p:tgtEl>
                                          <p:spTgt spid="28"/>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5"/>
                                        </p:tgtEl>
                                        <p:attrNameLst>
                                          <p:attrName>style.visibility</p:attrName>
                                        </p:attrNameLst>
                                      </p:cBhvr>
                                      <p:to>
                                        <p:strVal val="visible"/>
                                      </p:to>
                                    </p:set>
                                    <p:anim calcmode="lin" valueType="num">
                                      <p:cBhvr additive="base">
                                        <p:cTn id="33" dur="500" fill="hold"/>
                                        <p:tgtEl>
                                          <p:spTgt spid="35"/>
                                        </p:tgtEl>
                                        <p:attrNameLst>
                                          <p:attrName>ppt_x</p:attrName>
                                        </p:attrNameLst>
                                      </p:cBhvr>
                                      <p:tavLst>
                                        <p:tav tm="0">
                                          <p:val>
                                            <p:strVal val="#ppt_x"/>
                                          </p:val>
                                        </p:tav>
                                        <p:tav tm="100000">
                                          <p:val>
                                            <p:strVal val="#ppt_x"/>
                                          </p:val>
                                        </p:tav>
                                      </p:tavLst>
                                    </p:anim>
                                    <p:anim calcmode="lin" valueType="num">
                                      <p:cBhvr additive="base">
                                        <p:cTn id="34" dur="500" fill="hold"/>
                                        <p:tgtEl>
                                          <p:spTgt spid="35"/>
                                        </p:tgtEl>
                                        <p:attrNameLst>
                                          <p:attrName>ppt_y</p:attrName>
                                        </p:attrNameLst>
                                      </p:cBhvr>
                                      <p:tavLst>
                                        <p:tav tm="0">
                                          <p:val>
                                            <p:strVal val="1+#ppt_h/2"/>
                                          </p:val>
                                        </p:tav>
                                        <p:tav tm="100000">
                                          <p:val>
                                            <p:strVal val="#ppt_y"/>
                                          </p:val>
                                        </p:tav>
                                      </p:tavLst>
                                    </p:anim>
                                  </p:childTnLst>
                                </p:cTn>
                              </p:par>
                            </p:childTnLst>
                          </p:cTn>
                        </p:par>
                        <p:par>
                          <p:cTn id="35" fill="hold">
                            <p:stCondLst>
                              <p:cond delay="500"/>
                            </p:stCondLst>
                            <p:childTnLst>
                              <p:par>
                                <p:cTn id="36" presetID="32" presetClass="emph" presetSubtype="0" fill="hold" nodeType="afterEffect">
                                  <p:stCondLst>
                                    <p:cond delay="0"/>
                                  </p:stCondLst>
                                  <p:childTnLst>
                                    <p:animRot by="120000">
                                      <p:cBhvr>
                                        <p:cTn id="37" dur="100" fill="hold">
                                          <p:stCondLst>
                                            <p:cond delay="0"/>
                                          </p:stCondLst>
                                        </p:cTn>
                                        <p:tgtEl>
                                          <p:spTgt spid="35"/>
                                        </p:tgtEl>
                                        <p:attrNameLst>
                                          <p:attrName>r</p:attrName>
                                        </p:attrNameLst>
                                      </p:cBhvr>
                                    </p:animRot>
                                    <p:animRot by="-240000">
                                      <p:cBhvr>
                                        <p:cTn id="38" dur="200" fill="hold">
                                          <p:stCondLst>
                                            <p:cond delay="200"/>
                                          </p:stCondLst>
                                        </p:cTn>
                                        <p:tgtEl>
                                          <p:spTgt spid="35"/>
                                        </p:tgtEl>
                                        <p:attrNameLst>
                                          <p:attrName>r</p:attrName>
                                        </p:attrNameLst>
                                      </p:cBhvr>
                                    </p:animRot>
                                    <p:animRot by="240000">
                                      <p:cBhvr>
                                        <p:cTn id="39" dur="200" fill="hold">
                                          <p:stCondLst>
                                            <p:cond delay="400"/>
                                          </p:stCondLst>
                                        </p:cTn>
                                        <p:tgtEl>
                                          <p:spTgt spid="35"/>
                                        </p:tgtEl>
                                        <p:attrNameLst>
                                          <p:attrName>r</p:attrName>
                                        </p:attrNameLst>
                                      </p:cBhvr>
                                    </p:animRot>
                                    <p:animRot by="-240000">
                                      <p:cBhvr>
                                        <p:cTn id="40" dur="200" fill="hold">
                                          <p:stCondLst>
                                            <p:cond delay="600"/>
                                          </p:stCondLst>
                                        </p:cTn>
                                        <p:tgtEl>
                                          <p:spTgt spid="35"/>
                                        </p:tgtEl>
                                        <p:attrNameLst>
                                          <p:attrName>r</p:attrName>
                                        </p:attrNameLst>
                                      </p:cBhvr>
                                    </p:animRot>
                                    <p:animRot by="120000">
                                      <p:cBhvr>
                                        <p:cTn id="41" dur="200" fill="hold">
                                          <p:stCondLst>
                                            <p:cond delay="800"/>
                                          </p:stCondLst>
                                        </p:cTn>
                                        <p:tgtEl>
                                          <p:spTgt spid="35"/>
                                        </p:tgtEl>
                                        <p:attrNameLst>
                                          <p:attrName>r</p:attrName>
                                        </p:attrNameLst>
                                      </p:cBhvr>
                                    </p:animRo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fade">
                                      <p:cBhvr>
                                        <p:cTn id="46" dur="1000"/>
                                        <p:tgtEl>
                                          <p:spTgt spid="42"/>
                                        </p:tgtEl>
                                      </p:cBhvr>
                                    </p:animEffect>
                                    <p:anim calcmode="lin" valueType="num">
                                      <p:cBhvr>
                                        <p:cTn id="47" dur="1000" fill="hold"/>
                                        <p:tgtEl>
                                          <p:spTgt spid="42"/>
                                        </p:tgtEl>
                                        <p:attrNameLst>
                                          <p:attrName>ppt_x</p:attrName>
                                        </p:attrNameLst>
                                      </p:cBhvr>
                                      <p:tavLst>
                                        <p:tav tm="0">
                                          <p:val>
                                            <p:strVal val="#ppt_x"/>
                                          </p:val>
                                        </p:tav>
                                        <p:tav tm="100000">
                                          <p:val>
                                            <p:strVal val="#ppt_x"/>
                                          </p:val>
                                        </p:tav>
                                      </p:tavLst>
                                    </p:anim>
                                    <p:anim calcmode="lin" valueType="num">
                                      <p:cBhvr>
                                        <p:cTn id="48"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fade">
                                      <p:cBhvr>
                                        <p:cTn id="53" dur="1000"/>
                                        <p:tgtEl>
                                          <p:spTgt spid="43"/>
                                        </p:tgtEl>
                                      </p:cBhvr>
                                    </p:animEffect>
                                    <p:anim calcmode="lin" valueType="num">
                                      <p:cBhvr>
                                        <p:cTn id="54" dur="1000" fill="hold"/>
                                        <p:tgtEl>
                                          <p:spTgt spid="43"/>
                                        </p:tgtEl>
                                        <p:attrNameLst>
                                          <p:attrName>ppt_x</p:attrName>
                                        </p:attrNameLst>
                                      </p:cBhvr>
                                      <p:tavLst>
                                        <p:tav tm="0">
                                          <p:val>
                                            <p:strVal val="#ppt_x"/>
                                          </p:val>
                                        </p:tav>
                                        <p:tav tm="100000">
                                          <p:val>
                                            <p:strVal val="#ppt_x"/>
                                          </p:val>
                                        </p:tav>
                                      </p:tavLst>
                                    </p:anim>
                                    <p:anim calcmode="lin" valueType="num">
                                      <p:cBhvr>
                                        <p:cTn id="55"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44"/>
                                        </p:tgtEl>
                                        <p:attrNameLst>
                                          <p:attrName>style.visibility</p:attrName>
                                        </p:attrNameLst>
                                      </p:cBhvr>
                                      <p:to>
                                        <p:strVal val="visible"/>
                                      </p:to>
                                    </p:set>
                                    <p:animEffect transition="in" filter="fade">
                                      <p:cBhvr>
                                        <p:cTn id="60" dur="1000"/>
                                        <p:tgtEl>
                                          <p:spTgt spid="44"/>
                                        </p:tgtEl>
                                      </p:cBhvr>
                                    </p:animEffect>
                                    <p:anim calcmode="lin" valueType="num">
                                      <p:cBhvr>
                                        <p:cTn id="61" dur="1000" fill="hold"/>
                                        <p:tgtEl>
                                          <p:spTgt spid="44"/>
                                        </p:tgtEl>
                                        <p:attrNameLst>
                                          <p:attrName>ppt_x</p:attrName>
                                        </p:attrNameLst>
                                      </p:cBhvr>
                                      <p:tavLst>
                                        <p:tav tm="0">
                                          <p:val>
                                            <p:strVal val="#ppt_x"/>
                                          </p:val>
                                        </p:tav>
                                        <p:tav tm="100000">
                                          <p:val>
                                            <p:strVal val="#ppt_x"/>
                                          </p:val>
                                        </p:tav>
                                      </p:tavLst>
                                    </p:anim>
                                    <p:anim calcmode="lin" valueType="num">
                                      <p:cBhvr>
                                        <p:cTn id="62"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69" name="Google Shape;7569;p75"/>
          <p:cNvGrpSpPr/>
          <p:nvPr/>
        </p:nvGrpSpPr>
        <p:grpSpPr>
          <a:xfrm>
            <a:off x="8353196" y="537004"/>
            <a:ext cx="155400" cy="1554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8" name="Google Shape;7578;p75"/>
          <p:cNvGrpSpPr/>
          <p:nvPr/>
        </p:nvGrpSpPr>
        <p:grpSpPr>
          <a:xfrm>
            <a:off x="7810146" y="4175354"/>
            <a:ext cx="155400" cy="1554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81" name="Google Shape;7581;p75"/>
          <p:cNvGrpSpPr/>
          <p:nvPr/>
        </p:nvGrpSpPr>
        <p:grpSpPr>
          <a:xfrm rot="5741575">
            <a:off x="300720" y="4612218"/>
            <a:ext cx="450624" cy="494107"/>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2" name="Google Shape;7572;p75"/>
          <p:cNvGrpSpPr/>
          <p:nvPr/>
        </p:nvGrpSpPr>
        <p:grpSpPr>
          <a:xfrm>
            <a:off x="986396" y="588616"/>
            <a:ext cx="155400" cy="1554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5" name="Google Shape;7575;p75"/>
          <p:cNvGrpSpPr/>
          <p:nvPr/>
        </p:nvGrpSpPr>
        <p:grpSpPr>
          <a:xfrm>
            <a:off x="1455271" y="818379"/>
            <a:ext cx="155400" cy="1554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 name="Group 68"/>
          <p:cNvGrpSpPr/>
          <p:nvPr/>
        </p:nvGrpSpPr>
        <p:grpSpPr>
          <a:xfrm>
            <a:off x="986396" y="976006"/>
            <a:ext cx="7632335" cy="3705436"/>
            <a:chOff x="339046" y="287676"/>
            <a:chExt cx="8404147" cy="4292100"/>
          </a:xfrm>
        </p:grpSpPr>
        <p:pic>
          <p:nvPicPr>
            <p:cNvPr id="70" name="Picture 69"/>
            <p:cNvPicPr>
              <a:picLocks noChangeAspect="1"/>
            </p:cNvPicPr>
            <p:nvPr/>
          </p:nvPicPr>
          <p:blipFill rotWithShape="1">
            <a:blip r:embed="rId3">
              <a:extLst>
                <a:ext uri="{BEBA8EAE-BF5A-486C-A8C5-ECC9F3942E4B}">
                  <a14:imgProps xmlns:a14="http://schemas.microsoft.com/office/drawing/2010/main">
                    <a14:imgLayer r:embed="rId4">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p:blipFill>
          <p:spPr>
            <a:xfrm>
              <a:off x="2747808" y="588700"/>
              <a:ext cx="5995385" cy="3991076"/>
            </a:xfrm>
            <a:prstGeom prst="rect">
              <a:avLst/>
            </a:prstGeom>
          </p:spPr>
        </p:pic>
        <p:pic>
          <p:nvPicPr>
            <p:cNvPr id="71" name="Picture 70"/>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p:blipFill>
          <p:spPr>
            <a:xfrm>
              <a:off x="339046" y="287676"/>
              <a:ext cx="3893905" cy="2691830"/>
            </a:xfrm>
            <a:prstGeom prst="rect">
              <a:avLst/>
            </a:prstGeom>
          </p:spPr>
        </p:pic>
      </p:grpSp>
      <p:sp>
        <p:nvSpPr>
          <p:cNvPr id="3" name="Title 2">
            <a:extLst>
              <a:ext uri="{FF2B5EF4-FFF2-40B4-BE49-F238E27FC236}">
                <a16:creationId xmlns:a16="http://schemas.microsoft.com/office/drawing/2014/main" id="{CEF4B593-ED01-C203-63B8-66DAA7D83E95}"/>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CB87BBD8-84BF-CA20-62E9-EC8D1A3B3379}"/>
              </a:ext>
            </a:extLst>
          </p:cNvPr>
          <p:cNvPicPr>
            <a:picLocks noChangeAspect="1"/>
          </p:cNvPicPr>
          <p:nvPr/>
        </p:nvPicPr>
        <p:blipFill>
          <a:blip r:embed="rId6"/>
          <a:stretch>
            <a:fillRect/>
          </a:stretch>
        </p:blipFill>
        <p:spPr>
          <a:xfrm>
            <a:off x="4023199" y="1919390"/>
            <a:ext cx="3712786" cy="2017951"/>
          </a:xfrm>
          <a:prstGeom prst="rect">
            <a:avLst/>
          </a:prstGeom>
        </p:spPr>
      </p:pic>
    </p:spTree>
    <p:extLst>
      <p:ext uri="{BB962C8B-B14F-4D97-AF65-F5344CB8AC3E}">
        <p14:creationId xmlns:p14="http://schemas.microsoft.com/office/powerpoint/2010/main" val="199903351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云形 69">
            <a:extLst>
              <a:ext uri="{FF2B5EF4-FFF2-40B4-BE49-F238E27FC236}">
                <a16:creationId xmlns:a16="http://schemas.microsoft.com/office/drawing/2014/main" id="{7983CDBC-DFA3-4469-BC0F-DFE58ED9A8F6}"/>
              </a:ext>
            </a:extLst>
          </p:cNvPr>
          <p:cNvSpPr/>
          <p:nvPr/>
        </p:nvSpPr>
        <p:spPr>
          <a:xfrm>
            <a:off x="2177105" y="95591"/>
            <a:ext cx="6208295" cy="2345686"/>
          </a:xfrm>
          <a:prstGeom prst="cloud">
            <a:avLst/>
          </a:prstGeom>
          <a:solidFill>
            <a:schemeClr val="bg1"/>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zh-CN"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sym typeface="Arial"/>
              </a:rPr>
              <a:t>z</a:t>
            </a:r>
            <a:endParaRPr kumimoji="0" lang="zh-CN" altLang="en-US"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sym typeface="Arial"/>
            </a:endParaRPr>
          </a:p>
        </p:txBody>
      </p:sp>
      <p:pic>
        <p:nvPicPr>
          <p:cNvPr id="7" name="Picture 6">
            <a:hlinkClick r:id="rId2" action="ppaction://hlinksldjump"/>
            <a:extLst>
              <a:ext uri="{FF2B5EF4-FFF2-40B4-BE49-F238E27FC236}">
                <a16:creationId xmlns:a16="http://schemas.microsoft.com/office/drawing/2014/main" id="{CF44F42F-6708-4CF3-9F6B-5C159416BC0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05" b="97744" l="10000" r="90000">
                        <a14:foregroundMark x1="17813" y1="27820" x2="34375" y2="40752"/>
                        <a14:foregroundMark x1="32031" y1="27820" x2="17813" y2="41203"/>
                        <a14:foregroundMark x1="21719" y1="24060" x2="17031" y2="35940"/>
                        <a14:foregroundMark x1="17031" y1="33383" x2="23125" y2="37594"/>
                        <a14:foregroundMark x1="49219" y1="28421" x2="48281" y2="44060"/>
                        <a14:foregroundMark x1="44531" y1="30376" x2="47813" y2="45113"/>
                        <a14:foregroundMark x1="49844" y1="30376" x2="52344" y2="30376"/>
                      </a14:backgroundRemoval>
                    </a14:imgEffect>
                  </a14:imgLayer>
                </a14:imgProps>
              </a:ext>
              <a:ext uri="{28A0092B-C50C-407E-A947-70E740481C1C}">
                <a14:useLocalDpi xmlns:a14="http://schemas.microsoft.com/office/drawing/2010/main" val="0"/>
              </a:ext>
            </a:extLst>
          </a:blip>
          <a:stretch>
            <a:fillRect/>
          </a:stretch>
        </p:blipFill>
        <p:spPr>
          <a:xfrm flipH="1">
            <a:off x="-268872" y="1735556"/>
            <a:ext cx="3405927" cy="3538971"/>
          </a:xfrm>
          <a:prstGeom prst="rect">
            <a:avLst/>
          </a:prstGeom>
        </p:spPr>
      </p:pic>
      <p:sp>
        <p:nvSpPr>
          <p:cNvPr id="8" name="Rectangle 7">
            <a:extLst>
              <a:ext uri="{FF2B5EF4-FFF2-40B4-BE49-F238E27FC236}">
                <a16:creationId xmlns:a16="http://schemas.microsoft.com/office/drawing/2014/main" id="{FC159263-1CB9-4612-A2E6-BFD156E3CF30}"/>
              </a:ext>
            </a:extLst>
          </p:cNvPr>
          <p:cNvSpPr/>
          <p:nvPr/>
        </p:nvSpPr>
        <p:spPr>
          <a:xfrm>
            <a:off x="2562045" y="623500"/>
            <a:ext cx="5477774" cy="1177245"/>
          </a:xfrm>
          <a:prstGeom prst="rect">
            <a:avLst/>
          </a:prstGeom>
          <a:noFill/>
        </p:spPr>
        <p:txBody>
          <a:bodyPr wrap="square" lIns="68580" tIns="34290" rIns="68580" bIns="34290">
            <a:spAutoFit/>
          </a:bodyPr>
          <a:lstStyle/>
          <a:p>
            <a:pPr lvl="0" algn="ctr" defTabSz="685800">
              <a:buClrTx/>
            </a:pP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Em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hãy</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nêu</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đặc</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điểm</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địa</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hình</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của</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châu</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Âu</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a:t>
            </a:r>
            <a:endParaRPr kumimoji="0" lang="vi-VN" sz="3600" b="1" i="0" u="none" strike="noStrike" kern="1200" cap="none" spc="0" normalizeH="0" baseline="0" noProof="0" dirty="0">
              <a:ln w="38100">
                <a:noFill/>
              </a:ln>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sp>
        <p:nvSpPr>
          <p:cNvPr id="2" name="Rounded Rectangle 29">
            <a:extLst>
              <a:ext uri="{FF2B5EF4-FFF2-40B4-BE49-F238E27FC236}">
                <a16:creationId xmlns:a16="http://schemas.microsoft.com/office/drawing/2014/main" id="{38C9D31C-A566-81E9-883C-CCAFDBC77D80}"/>
              </a:ext>
            </a:extLst>
          </p:cNvPr>
          <p:cNvSpPr/>
          <p:nvPr/>
        </p:nvSpPr>
        <p:spPr>
          <a:xfrm>
            <a:off x="2733999" y="2550169"/>
            <a:ext cx="6410001" cy="2481187"/>
          </a:xfrm>
          <a:prstGeom prst="roundRect">
            <a:avLst/>
          </a:prstGeom>
          <a:solidFill>
            <a:schemeClr val="accent4">
              <a:lumMod val="20000"/>
              <a:lumOff val="80000"/>
            </a:schemeClr>
          </a:solidFill>
          <a:ln>
            <a:solidFill>
              <a:srgbClr val="7030A0"/>
            </a:solidFill>
          </a:ln>
        </p:spPr>
        <p:style>
          <a:lnRef idx="2">
            <a:schemeClr val="accent2"/>
          </a:lnRef>
          <a:fillRef idx="1">
            <a:schemeClr val="lt1"/>
          </a:fillRef>
          <a:effectRef idx="0">
            <a:schemeClr val="accent2"/>
          </a:effectRef>
          <a:fontRef idx="minor">
            <a:schemeClr val="dk1"/>
          </a:fontRef>
        </p:style>
        <p:txBody>
          <a:bodyPr anchor="ctr"/>
          <a:lstStyle/>
          <a:p>
            <a:pPr lvl="0" algn="just">
              <a:defRPr/>
            </a:pPr>
            <a:r>
              <a:rPr lang="vi-VN" sz="2800" b="1" dirty="0">
                <a:solidFill>
                  <a:srgbClr val="FB252A"/>
                </a:solidFill>
              </a:rPr>
              <a:t>Đồng bằng ở Châu Âu chiếm 23 diện tích lãnh thổ và kéo dài từ tây sang đông. Đồi núi chiếm 1/3 diện tích lãnh thổ, hệ thống núi cao tập trung ở phía nam.</a:t>
            </a:r>
            <a:endParaRPr kumimoji="0" lang="en-GB" sz="2800" b="0" i="0" u="none" strike="noStrike" kern="0" cap="none" spc="0" normalizeH="0" baseline="0" noProof="0" dirty="0">
              <a:ln>
                <a:noFill/>
              </a:ln>
              <a:solidFill>
                <a:srgbClr val="002060"/>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214732432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7"/>
                                        </p:tgtEl>
                                        <p:attrNameLst>
                                          <p:attrName>r</p:attrName>
                                        </p:attrNameLst>
                                      </p:cBhvr>
                                    </p:animRot>
                                    <p:animRot by="-240000">
                                      <p:cBhvr>
                                        <p:cTn id="10" dur="200" fill="hold">
                                          <p:stCondLst>
                                            <p:cond delay="200"/>
                                          </p:stCondLst>
                                        </p:cTn>
                                        <p:tgtEl>
                                          <p:spTgt spid="7"/>
                                        </p:tgtEl>
                                        <p:attrNameLst>
                                          <p:attrName>r</p:attrName>
                                        </p:attrNameLst>
                                      </p:cBhvr>
                                    </p:animRot>
                                    <p:animRot by="240000">
                                      <p:cBhvr>
                                        <p:cTn id="11" dur="200" fill="hold">
                                          <p:stCondLst>
                                            <p:cond delay="400"/>
                                          </p:stCondLst>
                                        </p:cTn>
                                        <p:tgtEl>
                                          <p:spTgt spid="7"/>
                                        </p:tgtEl>
                                        <p:attrNameLst>
                                          <p:attrName>r</p:attrName>
                                        </p:attrNameLst>
                                      </p:cBhvr>
                                    </p:animRot>
                                    <p:animRot by="-240000">
                                      <p:cBhvr>
                                        <p:cTn id="12" dur="200" fill="hold">
                                          <p:stCondLst>
                                            <p:cond delay="600"/>
                                          </p:stCondLst>
                                        </p:cTn>
                                        <p:tgtEl>
                                          <p:spTgt spid="7"/>
                                        </p:tgtEl>
                                        <p:attrNameLst>
                                          <p:attrName>r</p:attrName>
                                        </p:attrNameLst>
                                      </p:cBhvr>
                                    </p:animRot>
                                    <p:animRot by="120000">
                                      <p:cBhvr>
                                        <p:cTn id="13" dur="200" fill="hold">
                                          <p:stCondLst>
                                            <p:cond delay="800"/>
                                          </p:stCondLst>
                                        </p:cTn>
                                        <p:tgtEl>
                                          <p:spTgt spid="7"/>
                                        </p:tgtEl>
                                        <p:attrNameLst>
                                          <p:attrName>r</p:attrName>
                                        </p:attrNameLst>
                                      </p:cBhvr>
                                    </p:animRot>
                                  </p:childTnLst>
                                </p:cTn>
                              </p:par>
                              <p:par>
                                <p:cTn id="14" presetID="16" presetClass="entr" presetSubtype="2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16" presetClass="entr" presetSubtype="21" fill="hold" nodeType="after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animEffect transition="in" filter="barn(inVertical)">
                                      <p:cBhvr>
                                        <p:cTn id="2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pic>
        <p:nvPicPr>
          <p:cNvPr id="3" name="Picture 2" descr="A map of the continent with different colors of flags&#10;&#10;Description automatically generated">
            <a:extLst>
              <a:ext uri="{FF2B5EF4-FFF2-40B4-BE49-F238E27FC236}">
                <a16:creationId xmlns:a16="http://schemas.microsoft.com/office/drawing/2014/main" id="{5346F5CB-D530-4B94-5AA9-D8A8BF9E1301}"/>
              </a:ext>
            </a:extLst>
          </p:cNvPr>
          <p:cNvPicPr>
            <a:picLocks noChangeAspect="1"/>
          </p:cNvPicPr>
          <p:nvPr/>
        </p:nvPicPr>
        <p:blipFill>
          <a:blip r:embed="rId3"/>
          <a:stretch>
            <a:fillRect/>
          </a:stretch>
        </p:blipFill>
        <p:spPr>
          <a:xfrm>
            <a:off x="0" y="-847725"/>
            <a:ext cx="9144000" cy="5991225"/>
          </a:xfrm>
          <a:prstGeom prst="rect">
            <a:avLst/>
          </a:prstGeom>
        </p:spPr>
      </p:pic>
      <p:grpSp>
        <p:nvGrpSpPr>
          <p:cNvPr id="4" name="Google Shape;960;p37">
            <a:extLst>
              <a:ext uri="{FF2B5EF4-FFF2-40B4-BE49-F238E27FC236}">
                <a16:creationId xmlns:a16="http://schemas.microsoft.com/office/drawing/2014/main" id="{F036EC04-8834-123B-85BB-BABC0623BABA}"/>
              </a:ext>
            </a:extLst>
          </p:cNvPr>
          <p:cNvGrpSpPr/>
          <p:nvPr/>
        </p:nvGrpSpPr>
        <p:grpSpPr>
          <a:xfrm rot="-197789">
            <a:off x="22842" y="362886"/>
            <a:ext cx="6695224" cy="4591916"/>
            <a:chOff x="1136457" y="603850"/>
            <a:chExt cx="6695528" cy="4592124"/>
          </a:xfrm>
        </p:grpSpPr>
        <p:sp>
          <p:nvSpPr>
            <p:cNvPr id="5" name="Google Shape;961;p37">
              <a:extLst>
                <a:ext uri="{FF2B5EF4-FFF2-40B4-BE49-F238E27FC236}">
                  <a16:creationId xmlns:a16="http://schemas.microsoft.com/office/drawing/2014/main" id="{97BB81C3-76C2-F95C-F80F-C6781E5CF619}"/>
                </a:ext>
              </a:extLst>
            </p:cNvPr>
            <p:cNvSpPr/>
            <p:nvPr/>
          </p:nvSpPr>
          <p:spPr>
            <a:xfrm>
              <a:off x="1492968" y="664221"/>
              <a:ext cx="6339017" cy="3516706"/>
            </a:xfrm>
            <a:custGeom>
              <a:avLst/>
              <a:gdLst/>
              <a:ahLst/>
              <a:cxnLst/>
              <a:rect l="l" t="t" r="r" b="b"/>
              <a:pathLst>
                <a:path w="212683" h="89404" extrusionOk="0">
                  <a:moveTo>
                    <a:pt x="212682" y="10501"/>
                  </a:moveTo>
                  <a:cubicBezTo>
                    <a:pt x="208670" y="36088"/>
                    <a:pt x="210634" y="60365"/>
                    <a:pt x="200657" y="87261"/>
                  </a:cubicBezTo>
                  <a:cubicBezTo>
                    <a:pt x="194442" y="89404"/>
                    <a:pt x="186131" y="84141"/>
                    <a:pt x="174844" y="84046"/>
                  </a:cubicBezTo>
                  <a:cubicBezTo>
                    <a:pt x="163117" y="83951"/>
                    <a:pt x="150710" y="86463"/>
                    <a:pt x="148162" y="86237"/>
                  </a:cubicBezTo>
                  <a:cubicBezTo>
                    <a:pt x="144852" y="85951"/>
                    <a:pt x="119242" y="87630"/>
                    <a:pt x="114206" y="87368"/>
                  </a:cubicBezTo>
                  <a:cubicBezTo>
                    <a:pt x="104966" y="86880"/>
                    <a:pt x="87405" y="83677"/>
                    <a:pt x="78939" y="84570"/>
                  </a:cubicBezTo>
                  <a:cubicBezTo>
                    <a:pt x="74486" y="85034"/>
                    <a:pt x="73510" y="85403"/>
                    <a:pt x="70676" y="85642"/>
                  </a:cubicBezTo>
                  <a:cubicBezTo>
                    <a:pt x="70295" y="85677"/>
                    <a:pt x="69879" y="85701"/>
                    <a:pt x="69414" y="85725"/>
                  </a:cubicBezTo>
                  <a:cubicBezTo>
                    <a:pt x="67783" y="85796"/>
                    <a:pt x="66140" y="85773"/>
                    <a:pt x="64509" y="85642"/>
                  </a:cubicBezTo>
                  <a:cubicBezTo>
                    <a:pt x="62390" y="85463"/>
                    <a:pt x="60294" y="85130"/>
                    <a:pt x="58234" y="84630"/>
                  </a:cubicBezTo>
                  <a:cubicBezTo>
                    <a:pt x="54317" y="83808"/>
                    <a:pt x="50805" y="83284"/>
                    <a:pt x="47793" y="82951"/>
                  </a:cubicBezTo>
                  <a:cubicBezTo>
                    <a:pt x="45495" y="82689"/>
                    <a:pt x="43483" y="82546"/>
                    <a:pt x="41816" y="82451"/>
                  </a:cubicBezTo>
                  <a:lnTo>
                    <a:pt x="41542" y="82439"/>
                  </a:lnTo>
                  <a:cubicBezTo>
                    <a:pt x="35291" y="82129"/>
                    <a:pt x="34934" y="82713"/>
                    <a:pt x="28897" y="82153"/>
                  </a:cubicBezTo>
                  <a:cubicBezTo>
                    <a:pt x="22075" y="81534"/>
                    <a:pt x="20289" y="80581"/>
                    <a:pt x="14538" y="80796"/>
                  </a:cubicBezTo>
                  <a:cubicBezTo>
                    <a:pt x="12538" y="80867"/>
                    <a:pt x="10943" y="81046"/>
                    <a:pt x="7776" y="81010"/>
                  </a:cubicBezTo>
                  <a:cubicBezTo>
                    <a:pt x="5180" y="80986"/>
                    <a:pt x="2585" y="80820"/>
                    <a:pt x="1" y="80534"/>
                  </a:cubicBezTo>
                  <a:cubicBezTo>
                    <a:pt x="5537" y="53816"/>
                    <a:pt x="11062" y="27111"/>
                    <a:pt x="16598" y="393"/>
                  </a:cubicBezTo>
                  <a:cubicBezTo>
                    <a:pt x="21063" y="0"/>
                    <a:pt x="25564" y="72"/>
                    <a:pt x="30029" y="631"/>
                  </a:cubicBezTo>
                  <a:cubicBezTo>
                    <a:pt x="35446" y="1322"/>
                    <a:pt x="37649" y="2310"/>
                    <a:pt x="41601" y="3239"/>
                  </a:cubicBezTo>
                  <a:cubicBezTo>
                    <a:pt x="43102" y="3584"/>
                    <a:pt x="54972" y="2715"/>
                    <a:pt x="58282" y="3012"/>
                  </a:cubicBezTo>
                  <a:cubicBezTo>
                    <a:pt x="58282" y="3012"/>
                    <a:pt x="59901" y="3191"/>
                    <a:pt x="61985" y="3548"/>
                  </a:cubicBezTo>
                  <a:cubicBezTo>
                    <a:pt x="69367" y="4846"/>
                    <a:pt x="75546" y="6084"/>
                    <a:pt x="77403" y="6953"/>
                  </a:cubicBezTo>
                  <a:cubicBezTo>
                    <a:pt x="81666" y="8942"/>
                    <a:pt x="85571" y="8870"/>
                    <a:pt x="90596" y="8227"/>
                  </a:cubicBezTo>
                  <a:cubicBezTo>
                    <a:pt x="93596" y="7834"/>
                    <a:pt x="114218" y="7608"/>
                    <a:pt x="125207" y="5548"/>
                  </a:cubicBezTo>
                  <a:cubicBezTo>
                    <a:pt x="148162" y="1226"/>
                    <a:pt x="153901" y="7537"/>
                    <a:pt x="175511" y="8954"/>
                  </a:cubicBezTo>
                  <a:cubicBezTo>
                    <a:pt x="191727" y="10013"/>
                    <a:pt x="206301" y="6441"/>
                    <a:pt x="212682" y="1050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962;p37">
              <a:extLst>
                <a:ext uri="{FF2B5EF4-FFF2-40B4-BE49-F238E27FC236}">
                  <a16:creationId xmlns:a16="http://schemas.microsoft.com/office/drawing/2014/main" id="{1B968D90-BC76-E16E-6438-CEF06A3F0C1B}"/>
                </a:ext>
              </a:extLst>
            </p:cNvPr>
            <p:cNvSpPr/>
            <p:nvPr/>
          </p:nvSpPr>
          <p:spPr>
            <a:xfrm>
              <a:off x="1136457" y="603850"/>
              <a:ext cx="983008" cy="4592124"/>
            </a:xfrm>
            <a:custGeom>
              <a:avLst/>
              <a:gdLst/>
              <a:ahLst/>
              <a:cxnLst/>
              <a:rect l="l" t="t" r="r" b="b"/>
              <a:pathLst>
                <a:path w="30719" h="138109" extrusionOk="0">
                  <a:moveTo>
                    <a:pt x="29079" y="1"/>
                  </a:moveTo>
                  <a:cubicBezTo>
                    <a:pt x="28376" y="1"/>
                    <a:pt x="27757" y="492"/>
                    <a:pt x="27611" y="1210"/>
                  </a:cubicBezTo>
                  <a:lnTo>
                    <a:pt x="167" y="136298"/>
                  </a:lnTo>
                  <a:cubicBezTo>
                    <a:pt x="0" y="137108"/>
                    <a:pt x="524" y="137906"/>
                    <a:pt x="1334" y="138072"/>
                  </a:cubicBezTo>
                  <a:cubicBezTo>
                    <a:pt x="1429" y="138096"/>
                    <a:pt x="1536" y="138108"/>
                    <a:pt x="1631" y="138108"/>
                  </a:cubicBezTo>
                  <a:cubicBezTo>
                    <a:pt x="2346" y="138108"/>
                    <a:pt x="2953" y="137596"/>
                    <a:pt x="3096" y="136906"/>
                  </a:cubicBezTo>
                  <a:lnTo>
                    <a:pt x="30552" y="1806"/>
                  </a:lnTo>
                  <a:cubicBezTo>
                    <a:pt x="30718" y="984"/>
                    <a:pt x="30195" y="198"/>
                    <a:pt x="29385" y="32"/>
                  </a:cubicBezTo>
                  <a:cubicBezTo>
                    <a:pt x="29282" y="11"/>
                    <a:pt x="29180" y="1"/>
                    <a:pt x="290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 name="Picture 8">
            <a:extLst>
              <a:ext uri="{FF2B5EF4-FFF2-40B4-BE49-F238E27FC236}">
                <a16:creationId xmlns:a16="http://schemas.microsoft.com/office/drawing/2014/main" id="{ADD593FE-EA7F-106C-C2FF-7D5BA33070F7}"/>
              </a:ext>
            </a:extLst>
          </p:cNvPr>
          <p:cNvPicPr>
            <a:picLocks noChangeAspect="1"/>
          </p:cNvPicPr>
          <p:nvPr/>
        </p:nvPicPr>
        <p:blipFill>
          <a:blip r:embed="rId4"/>
          <a:stretch>
            <a:fillRect/>
          </a:stretch>
        </p:blipFill>
        <p:spPr>
          <a:xfrm>
            <a:off x="1593925" y="689473"/>
            <a:ext cx="4127350" cy="1176630"/>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B478E922-FBC8-97F2-F322-4894F3AEF861}"/>
              </a:ext>
            </a:extLst>
          </p:cNvPr>
          <p:cNvPicPr>
            <a:picLocks noChangeAspect="1"/>
          </p:cNvPicPr>
          <p:nvPr/>
        </p:nvPicPr>
        <p:blipFill>
          <a:blip r:embed="rId5"/>
          <a:stretch>
            <a:fillRect/>
          </a:stretch>
        </p:blipFill>
        <p:spPr>
          <a:xfrm>
            <a:off x="7550528" y="3571336"/>
            <a:ext cx="1338536" cy="1338536"/>
          </a:xfrm>
          <a:prstGeom prst="rect">
            <a:avLst/>
          </a:prstGeom>
        </p:spPr>
      </p:pic>
      <p:pic>
        <p:nvPicPr>
          <p:cNvPr id="8" name="Picture 7">
            <a:extLst>
              <a:ext uri="{FF2B5EF4-FFF2-40B4-BE49-F238E27FC236}">
                <a16:creationId xmlns:a16="http://schemas.microsoft.com/office/drawing/2014/main" id="{13025587-0832-D4B9-207E-ED5F2F6308EF}"/>
              </a:ext>
            </a:extLst>
          </p:cNvPr>
          <p:cNvPicPr>
            <a:picLocks noChangeAspect="1"/>
          </p:cNvPicPr>
          <p:nvPr/>
        </p:nvPicPr>
        <p:blipFill>
          <a:blip r:embed="rId6"/>
          <a:stretch>
            <a:fillRect/>
          </a:stretch>
        </p:blipFill>
        <p:spPr>
          <a:xfrm>
            <a:off x="3020017" y="3154345"/>
            <a:ext cx="2103302" cy="749873"/>
          </a:xfrm>
          <a:prstGeom prst="rect">
            <a:avLst/>
          </a:prstGeom>
        </p:spPr>
      </p:pic>
      <p:pic>
        <p:nvPicPr>
          <p:cNvPr id="7" name="Picture 6">
            <a:extLst>
              <a:ext uri="{FF2B5EF4-FFF2-40B4-BE49-F238E27FC236}">
                <a16:creationId xmlns:a16="http://schemas.microsoft.com/office/drawing/2014/main" id="{99FFB18C-337E-B264-C082-31D62B83209A}"/>
              </a:ext>
            </a:extLst>
          </p:cNvPr>
          <p:cNvPicPr>
            <a:picLocks noChangeAspect="1"/>
          </p:cNvPicPr>
          <p:nvPr/>
        </p:nvPicPr>
        <p:blipFill>
          <a:blip r:embed="rId7">
            <a:biLevel thresh="25000"/>
          </a:blip>
          <a:stretch>
            <a:fillRect/>
          </a:stretch>
        </p:blipFill>
        <p:spPr>
          <a:xfrm>
            <a:off x="639845" y="1854679"/>
            <a:ext cx="6239182" cy="1334459"/>
          </a:xfrm>
          <a:prstGeom prst="rect">
            <a:avLst/>
          </a:prstGeom>
        </p:spPr>
      </p:pic>
    </p:spTree>
    <p:extLst>
      <p:ext uri="{BB962C8B-B14F-4D97-AF65-F5344CB8AC3E}">
        <p14:creationId xmlns:p14="http://schemas.microsoft.com/office/powerpoint/2010/main" val="36971367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69" name="Google Shape;7569;p75"/>
          <p:cNvGrpSpPr/>
          <p:nvPr/>
        </p:nvGrpSpPr>
        <p:grpSpPr>
          <a:xfrm>
            <a:off x="8353196" y="537004"/>
            <a:ext cx="155400" cy="1554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8" name="Google Shape;7578;p75"/>
          <p:cNvGrpSpPr/>
          <p:nvPr/>
        </p:nvGrpSpPr>
        <p:grpSpPr>
          <a:xfrm>
            <a:off x="7810146" y="4175354"/>
            <a:ext cx="155400" cy="1554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81" name="Google Shape;7581;p75"/>
          <p:cNvGrpSpPr/>
          <p:nvPr/>
        </p:nvGrpSpPr>
        <p:grpSpPr>
          <a:xfrm rot="5741575">
            <a:off x="300720" y="4612218"/>
            <a:ext cx="450624" cy="494107"/>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2" name="Google Shape;7572;p75"/>
          <p:cNvGrpSpPr/>
          <p:nvPr/>
        </p:nvGrpSpPr>
        <p:grpSpPr>
          <a:xfrm>
            <a:off x="986396" y="588616"/>
            <a:ext cx="155400" cy="1554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5" name="Google Shape;7575;p75"/>
          <p:cNvGrpSpPr/>
          <p:nvPr/>
        </p:nvGrpSpPr>
        <p:grpSpPr>
          <a:xfrm>
            <a:off x="1455271" y="818379"/>
            <a:ext cx="155400" cy="1554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 name="Group 68"/>
          <p:cNvGrpSpPr/>
          <p:nvPr/>
        </p:nvGrpSpPr>
        <p:grpSpPr>
          <a:xfrm>
            <a:off x="986396" y="901060"/>
            <a:ext cx="7632335" cy="3705436"/>
            <a:chOff x="339046" y="287676"/>
            <a:chExt cx="8404147" cy="4292100"/>
          </a:xfrm>
        </p:grpSpPr>
        <p:pic>
          <p:nvPicPr>
            <p:cNvPr id="70" name="Picture 69"/>
            <p:cNvPicPr>
              <a:picLocks noChangeAspect="1"/>
            </p:cNvPicPr>
            <p:nvPr/>
          </p:nvPicPr>
          <p:blipFill rotWithShape="1">
            <a:blip r:embed="rId3">
              <a:extLst>
                <a:ext uri="{BEBA8EAE-BF5A-486C-A8C5-ECC9F3942E4B}">
                  <a14:imgProps xmlns:a14="http://schemas.microsoft.com/office/drawing/2010/main">
                    <a14:imgLayer r:embed="rId4">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p:blipFill>
          <p:spPr>
            <a:xfrm>
              <a:off x="2747808" y="588700"/>
              <a:ext cx="5995385" cy="3991076"/>
            </a:xfrm>
            <a:prstGeom prst="rect">
              <a:avLst/>
            </a:prstGeom>
          </p:spPr>
        </p:pic>
        <p:pic>
          <p:nvPicPr>
            <p:cNvPr id="71" name="Picture 70"/>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p:blipFill>
          <p:spPr>
            <a:xfrm>
              <a:off x="339046" y="287676"/>
              <a:ext cx="3893905" cy="2691830"/>
            </a:xfrm>
            <a:prstGeom prst="rect">
              <a:avLst/>
            </a:prstGeom>
          </p:spPr>
        </p:pic>
      </p:grpSp>
      <p:pic>
        <p:nvPicPr>
          <p:cNvPr id="2" name="Picture 1">
            <a:extLst>
              <a:ext uri="{FF2B5EF4-FFF2-40B4-BE49-F238E27FC236}">
                <a16:creationId xmlns:a16="http://schemas.microsoft.com/office/drawing/2014/main" id="{3AB62E74-8D85-BC9B-F073-E04297CC84DE}"/>
              </a:ext>
            </a:extLst>
          </p:cNvPr>
          <p:cNvPicPr>
            <a:picLocks noChangeAspect="1"/>
          </p:cNvPicPr>
          <p:nvPr/>
        </p:nvPicPr>
        <p:blipFill>
          <a:blip r:embed="rId6"/>
          <a:stretch>
            <a:fillRect/>
          </a:stretch>
        </p:blipFill>
        <p:spPr>
          <a:xfrm>
            <a:off x="3107284" y="2053900"/>
            <a:ext cx="5517358" cy="2139881"/>
          </a:xfrm>
          <a:prstGeom prst="rect">
            <a:avLst/>
          </a:prstGeom>
        </p:spPr>
      </p:pic>
    </p:spTree>
    <p:extLst>
      <p:ext uri="{BB962C8B-B14F-4D97-AF65-F5344CB8AC3E}">
        <p14:creationId xmlns:p14="http://schemas.microsoft.com/office/powerpoint/2010/main" val="172272710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randombar(horizontal)">
                                      <p:cBhvr>
                                        <p:cTn id="7" dur="500"/>
                                        <p:tgtEl>
                                          <p:spTgt spid="69"/>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63"/>
        <p:cNvGrpSpPr/>
        <p:nvPr/>
      </p:nvGrpSpPr>
      <p:grpSpPr>
        <a:xfrm>
          <a:off x="0" y="0"/>
          <a:ext cx="0" cy="0"/>
          <a:chOff x="0" y="0"/>
          <a:chExt cx="0" cy="0"/>
        </a:xfrm>
      </p:grpSpPr>
      <p:sp>
        <p:nvSpPr>
          <p:cNvPr id="30" name="Rounded Rectangle 29"/>
          <p:cNvSpPr/>
          <p:nvPr/>
        </p:nvSpPr>
        <p:spPr>
          <a:xfrm>
            <a:off x="171953" y="253387"/>
            <a:ext cx="7044635" cy="4175178"/>
          </a:xfrm>
          <a:prstGeom prst="roundRect">
            <a:avLst/>
          </a:prstGeom>
          <a:solidFill>
            <a:schemeClr val="tx2"/>
          </a:solidFill>
          <a:ln/>
        </p:spPr>
        <p:style>
          <a:lnRef idx="2">
            <a:schemeClr val="accent2"/>
          </a:lnRef>
          <a:fillRef idx="1">
            <a:schemeClr val="lt1"/>
          </a:fillRef>
          <a:effectRef idx="0">
            <a:schemeClr val="accent2"/>
          </a:effectRef>
          <a:fontRef idx="minor">
            <a:schemeClr val="dk1"/>
          </a:fontRef>
        </p:style>
        <p:txBody>
          <a:bodyPr anchor="ctr"/>
          <a:lstStyle/>
          <a:p>
            <a:pPr algn="just" eaLnBrk="1" hangingPunct="1">
              <a:defRPr/>
            </a:pPr>
            <a:r>
              <a:rPr lang="en-US" sz="3200" b="1" dirty="0">
                <a:solidFill>
                  <a:srgbClr val="FB252A"/>
                </a:solidFill>
              </a:rPr>
              <a:t>Đ</a:t>
            </a:r>
            <a:r>
              <a:rPr lang="vi-VN" sz="3200" b="1" dirty="0">
                <a:solidFill>
                  <a:srgbClr val="FB252A"/>
                </a:solidFill>
              </a:rPr>
              <a:t>ọc thông tin trang 95, sử dụng qu</a:t>
            </a:r>
            <a:r>
              <a:rPr lang="en-US" sz="3200" b="1" dirty="0">
                <a:solidFill>
                  <a:srgbClr val="FB252A"/>
                </a:solidFill>
              </a:rPr>
              <a:t>ả</a:t>
            </a:r>
            <a:r>
              <a:rPr lang="vi-VN" sz="3200" b="1" dirty="0">
                <a:solidFill>
                  <a:srgbClr val="FB252A"/>
                </a:solidFill>
              </a:rPr>
              <a:t> Địa Cầu và quan sát hình 5, 6 và thực hiện theo yêu cầu:</a:t>
            </a:r>
            <a:endParaRPr lang="en-US" sz="3200" b="1" dirty="0">
              <a:solidFill>
                <a:srgbClr val="FB252A"/>
              </a:solidFill>
            </a:endParaRPr>
          </a:p>
          <a:p>
            <a:pPr algn="just" eaLnBrk="1" hangingPunct="1">
              <a:defRPr/>
            </a:pPr>
            <a:r>
              <a:rPr lang="en-GB" sz="3200" dirty="0">
                <a:solidFill>
                  <a:srgbClr val="002060"/>
                </a:solidFill>
              </a:rPr>
              <a:t>+ </a:t>
            </a:r>
            <a:r>
              <a:rPr lang="en-GB" sz="3200" dirty="0" err="1">
                <a:solidFill>
                  <a:srgbClr val="002060"/>
                </a:solidFill>
              </a:rPr>
              <a:t>Kể</a:t>
            </a:r>
            <a:r>
              <a:rPr lang="en-GB" sz="3200" dirty="0">
                <a:solidFill>
                  <a:srgbClr val="002060"/>
                </a:solidFill>
              </a:rPr>
              <a:t> </a:t>
            </a:r>
            <a:r>
              <a:rPr lang="en-GB" sz="3200" dirty="0" err="1">
                <a:solidFill>
                  <a:srgbClr val="002060"/>
                </a:solidFill>
              </a:rPr>
              <a:t>tên</a:t>
            </a:r>
            <a:r>
              <a:rPr lang="en-GB" sz="3200" dirty="0">
                <a:solidFill>
                  <a:srgbClr val="002060"/>
                </a:solidFill>
              </a:rPr>
              <a:t> </a:t>
            </a:r>
            <a:r>
              <a:rPr lang="en-GB" sz="3200" dirty="0" err="1">
                <a:solidFill>
                  <a:srgbClr val="002060"/>
                </a:solidFill>
              </a:rPr>
              <a:t>và</a:t>
            </a:r>
            <a:r>
              <a:rPr lang="en-GB" sz="3200" dirty="0">
                <a:solidFill>
                  <a:srgbClr val="002060"/>
                </a:solidFill>
              </a:rPr>
              <a:t> </a:t>
            </a:r>
            <a:r>
              <a:rPr lang="en-GB" sz="3200" dirty="0" err="1">
                <a:solidFill>
                  <a:srgbClr val="002060"/>
                </a:solidFill>
              </a:rPr>
              <a:t>xác</a:t>
            </a:r>
            <a:r>
              <a:rPr lang="en-GB" sz="3200" dirty="0">
                <a:solidFill>
                  <a:srgbClr val="002060"/>
                </a:solidFill>
              </a:rPr>
              <a:t> </a:t>
            </a:r>
            <a:r>
              <a:rPr lang="en-GB" sz="3200" dirty="0" err="1">
                <a:solidFill>
                  <a:srgbClr val="002060"/>
                </a:solidFill>
              </a:rPr>
              <a:t>định</a:t>
            </a:r>
            <a:r>
              <a:rPr lang="en-GB" sz="3200" dirty="0">
                <a:solidFill>
                  <a:srgbClr val="002060"/>
                </a:solidFill>
              </a:rPr>
              <a:t> </a:t>
            </a:r>
            <a:r>
              <a:rPr lang="en-GB" sz="3200" dirty="0" err="1">
                <a:solidFill>
                  <a:srgbClr val="002060"/>
                </a:solidFill>
              </a:rPr>
              <a:t>vị</a:t>
            </a:r>
            <a:r>
              <a:rPr lang="en-GB" sz="3200" dirty="0">
                <a:solidFill>
                  <a:srgbClr val="002060"/>
                </a:solidFill>
              </a:rPr>
              <a:t> </a:t>
            </a:r>
            <a:r>
              <a:rPr lang="en-GB" sz="3200" dirty="0" err="1">
                <a:solidFill>
                  <a:srgbClr val="002060"/>
                </a:solidFill>
              </a:rPr>
              <a:t>trí</a:t>
            </a:r>
            <a:r>
              <a:rPr lang="en-GB" sz="3200" dirty="0">
                <a:solidFill>
                  <a:srgbClr val="002060"/>
                </a:solidFill>
              </a:rPr>
              <a:t> </a:t>
            </a:r>
            <a:r>
              <a:rPr lang="en-GB" sz="3200" dirty="0" err="1">
                <a:solidFill>
                  <a:srgbClr val="002060"/>
                </a:solidFill>
              </a:rPr>
              <a:t>của</a:t>
            </a:r>
            <a:r>
              <a:rPr lang="en-GB" sz="3200" dirty="0">
                <a:solidFill>
                  <a:srgbClr val="002060"/>
                </a:solidFill>
              </a:rPr>
              <a:t> </a:t>
            </a:r>
            <a:r>
              <a:rPr lang="en-GB" sz="3200" dirty="0" err="1">
                <a:solidFill>
                  <a:srgbClr val="002060"/>
                </a:solidFill>
              </a:rPr>
              <a:t>một</a:t>
            </a:r>
            <a:r>
              <a:rPr lang="en-GB" sz="3200" dirty="0">
                <a:solidFill>
                  <a:srgbClr val="002060"/>
                </a:solidFill>
              </a:rPr>
              <a:t> </a:t>
            </a:r>
            <a:r>
              <a:rPr lang="en-GB" sz="3200" dirty="0" err="1">
                <a:solidFill>
                  <a:srgbClr val="002060"/>
                </a:solidFill>
              </a:rPr>
              <a:t>số</a:t>
            </a:r>
            <a:r>
              <a:rPr lang="en-GB" sz="3200" dirty="0">
                <a:solidFill>
                  <a:srgbClr val="002060"/>
                </a:solidFill>
              </a:rPr>
              <a:t> </a:t>
            </a:r>
            <a:r>
              <a:rPr lang="en-GB" sz="3200" dirty="0" err="1">
                <a:solidFill>
                  <a:srgbClr val="002060"/>
                </a:solidFill>
              </a:rPr>
              <a:t>dãy</a:t>
            </a:r>
            <a:r>
              <a:rPr lang="en-GB" sz="3200" dirty="0">
                <a:solidFill>
                  <a:srgbClr val="002060"/>
                </a:solidFill>
              </a:rPr>
              <a:t> </a:t>
            </a:r>
            <a:r>
              <a:rPr lang="en-GB" sz="3200" dirty="0" err="1">
                <a:solidFill>
                  <a:srgbClr val="002060"/>
                </a:solidFill>
              </a:rPr>
              <a:t>núi</a:t>
            </a:r>
            <a:r>
              <a:rPr lang="en-GB" sz="3200" dirty="0">
                <a:solidFill>
                  <a:srgbClr val="002060"/>
                </a:solidFill>
              </a:rPr>
              <a:t>, </a:t>
            </a:r>
            <a:r>
              <a:rPr lang="en-GB" sz="3200" dirty="0" err="1">
                <a:solidFill>
                  <a:srgbClr val="002060"/>
                </a:solidFill>
              </a:rPr>
              <a:t>cao</a:t>
            </a:r>
            <a:r>
              <a:rPr lang="en-GB" sz="3200" dirty="0">
                <a:solidFill>
                  <a:srgbClr val="002060"/>
                </a:solidFill>
              </a:rPr>
              <a:t> </a:t>
            </a:r>
            <a:r>
              <a:rPr lang="en-GB" sz="3200" dirty="0" err="1">
                <a:solidFill>
                  <a:srgbClr val="002060"/>
                </a:solidFill>
              </a:rPr>
              <a:t>nguyên</a:t>
            </a:r>
            <a:r>
              <a:rPr lang="en-GB" sz="3200" dirty="0">
                <a:solidFill>
                  <a:srgbClr val="002060"/>
                </a:solidFill>
              </a:rPr>
              <a:t>, </a:t>
            </a:r>
            <a:r>
              <a:rPr lang="en-GB" sz="3200" dirty="0" err="1">
                <a:solidFill>
                  <a:srgbClr val="002060"/>
                </a:solidFill>
              </a:rPr>
              <a:t>đồng</a:t>
            </a:r>
            <a:r>
              <a:rPr lang="en-GB" sz="3200" dirty="0">
                <a:solidFill>
                  <a:srgbClr val="002060"/>
                </a:solidFill>
              </a:rPr>
              <a:t> </a:t>
            </a:r>
            <a:r>
              <a:rPr lang="en-GB" sz="3200" dirty="0" err="1">
                <a:solidFill>
                  <a:srgbClr val="002060"/>
                </a:solidFill>
              </a:rPr>
              <a:t>bằng</a:t>
            </a:r>
            <a:r>
              <a:rPr lang="en-GB" sz="3200" dirty="0">
                <a:solidFill>
                  <a:srgbClr val="002060"/>
                </a:solidFill>
              </a:rPr>
              <a:t> </a:t>
            </a:r>
            <a:r>
              <a:rPr lang="en-GB" sz="3200" dirty="0" err="1">
                <a:solidFill>
                  <a:srgbClr val="002060"/>
                </a:solidFill>
              </a:rPr>
              <a:t>lớn</a:t>
            </a:r>
            <a:r>
              <a:rPr lang="en-GB" sz="3200" dirty="0">
                <a:solidFill>
                  <a:srgbClr val="002060"/>
                </a:solidFill>
              </a:rPr>
              <a:t> ở </a:t>
            </a:r>
            <a:r>
              <a:rPr lang="en-GB" sz="3200" dirty="0" err="1">
                <a:solidFill>
                  <a:srgbClr val="002060"/>
                </a:solidFill>
              </a:rPr>
              <a:t>châu</a:t>
            </a:r>
            <a:r>
              <a:rPr lang="en-GB" sz="3200" dirty="0">
                <a:solidFill>
                  <a:srgbClr val="002060"/>
                </a:solidFill>
              </a:rPr>
              <a:t> Phi </a:t>
            </a:r>
            <a:r>
              <a:rPr lang="en-GB" sz="3200" dirty="0" err="1">
                <a:solidFill>
                  <a:srgbClr val="002060"/>
                </a:solidFill>
              </a:rPr>
              <a:t>trên</a:t>
            </a:r>
            <a:r>
              <a:rPr lang="en-GB" sz="3200" dirty="0">
                <a:solidFill>
                  <a:srgbClr val="002060"/>
                </a:solidFill>
              </a:rPr>
              <a:t> </a:t>
            </a:r>
            <a:r>
              <a:rPr lang="en-GB" sz="3200" dirty="0" err="1">
                <a:solidFill>
                  <a:srgbClr val="002060"/>
                </a:solidFill>
              </a:rPr>
              <a:t>quả</a:t>
            </a:r>
            <a:r>
              <a:rPr lang="en-GB" sz="3200" dirty="0">
                <a:solidFill>
                  <a:srgbClr val="002060"/>
                </a:solidFill>
              </a:rPr>
              <a:t> </a:t>
            </a:r>
            <a:r>
              <a:rPr lang="en-GB" sz="3200" dirty="0" err="1">
                <a:solidFill>
                  <a:srgbClr val="002060"/>
                </a:solidFill>
              </a:rPr>
              <a:t>Địa</a:t>
            </a:r>
            <a:r>
              <a:rPr lang="en-GB" sz="3200" dirty="0">
                <a:solidFill>
                  <a:srgbClr val="002060"/>
                </a:solidFill>
              </a:rPr>
              <a:t> </a:t>
            </a:r>
            <a:r>
              <a:rPr lang="en-GB" sz="3200" dirty="0" err="1">
                <a:solidFill>
                  <a:srgbClr val="002060"/>
                </a:solidFill>
              </a:rPr>
              <a:t>Cầu</a:t>
            </a:r>
            <a:r>
              <a:rPr lang="en-GB" sz="3200" dirty="0">
                <a:solidFill>
                  <a:srgbClr val="002060"/>
                </a:solidFill>
              </a:rPr>
              <a:t>.</a:t>
            </a:r>
          </a:p>
          <a:p>
            <a:pPr algn="just" eaLnBrk="1" hangingPunct="1">
              <a:defRPr/>
            </a:pPr>
            <a:r>
              <a:rPr lang="en-GB" sz="3200" dirty="0">
                <a:solidFill>
                  <a:srgbClr val="002060"/>
                </a:solidFill>
              </a:rPr>
              <a:t>+ </a:t>
            </a:r>
            <a:r>
              <a:rPr lang="en-GB" sz="3200" dirty="0" err="1">
                <a:solidFill>
                  <a:srgbClr val="002060"/>
                </a:solidFill>
              </a:rPr>
              <a:t>Nêu</a:t>
            </a:r>
            <a:r>
              <a:rPr lang="en-GB" sz="3200" dirty="0">
                <a:solidFill>
                  <a:srgbClr val="002060"/>
                </a:solidFill>
              </a:rPr>
              <a:t> </a:t>
            </a:r>
            <a:r>
              <a:rPr lang="en-GB" sz="3200" dirty="0" err="1">
                <a:solidFill>
                  <a:srgbClr val="002060"/>
                </a:solidFill>
              </a:rPr>
              <a:t>một</a:t>
            </a:r>
            <a:r>
              <a:rPr lang="en-GB" sz="3200" dirty="0">
                <a:solidFill>
                  <a:srgbClr val="002060"/>
                </a:solidFill>
              </a:rPr>
              <a:t> </a:t>
            </a:r>
            <a:r>
              <a:rPr lang="en-GB" sz="3200" dirty="0" err="1">
                <a:solidFill>
                  <a:srgbClr val="002060"/>
                </a:solidFill>
              </a:rPr>
              <a:t>số</a:t>
            </a:r>
            <a:r>
              <a:rPr lang="en-GB" sz="3200" dirty="0">
                <a:solidFill>
                  <a:srgbClr val="002060"/>
                </a:solidFill>
              </a:rPr>
              <a:t> </a:t>
            </a:r>
            <a:r>
              <a:rPr lang="en-GB" sz="3200" dirty="0" err="1">
                <a:solidFill>
                  <a:srgbClr val="002060"/>
                </a:solidFill>
              </a:rPr>
              <a:t>đặc</a:t>
            </a:r>
            <a:r>
              <a:rPr lang="en-GB" sz="3200" dirty="0">
                <a:solidFill>
                  <a:srgbClr val="002060"/>
                </a:solidFill>
              </a:rPr>
              <a:t> </a:t>
            </a:r>
            <a:r>
              <a:rPr lang="en-GB" sz="3200" dirty="0" err="1">
                <a:solidFill>
                  <a:srgbClr val="002060"/>
                </a:solidFill>
              </a:rPr>
              <a:t>điểm</a:t>
            </a:r>
            <a:r>
              <a:rPr lang="en-GB" sz="3200" dirty="0">
                <a:solidFill>
                  <a:srgbClr val="002060"/>
                </a:solidFill>
              </a:rPr>
              <a:t> </a:t>
            </a:r>
            <a:r>
              <a:rPr lang="en-GB" sz="3200" dirty="0" err="1">
                <a:solidFill>
                  <a:srgbClr val="002060"/>
                </a:solidFill>
              </a:rPr>
              <a:t>tự</a:t>
            </a:r>
            <a:r>
              <a:rPr lang="en-GB" sz="3200" dirty="0">
                <a:solidFill>
                  <a:srgbClr val="002060"/>
                </a:solidFill>
              </a:rPr>
              <a:t> </a:t>
            </a:r>
            <a:r>
              <a:rPr lang="en-GB" sz="3200" dirty="0" err="1">
                <a:solidFill>
                  <a:srgbClr val="002060"/>
                </a:solidFill>
              </a:rPr>
              <a:t>nhiên</a:t>
            </a:r>
            <a:r>
              <a:rPr lang="en-GB" sz="3200" dirty="0">
                <a:solidFill>
                  <a:srgbClr val="002060"/>
                </a:solidFill>
              </a:rPr>
              <a:t> </a:t>
            </a:r>
            <a:r>
              <a:rPr lang="en-GB" sz="3200" dirty="0" err="1">
                <a:solidFill>
                  <a:srgbClr val="002060"/>
                </a:solidFill>
              </a:rPr>
              <a:t>nổi</a:t>
            </a:r>
            <a:r>
              <a:rPr lang="en-GB" sz="3200" dirty="0">
                <a:solidFill>
                  <a:srgbClr val="002060"/>
                </a:solidFill>
              </a:rPr>
              <a:t> </a:t>
            </a:r>
            <a:r>
              <a:rPr lang="en-GB" sz="3200" dirty="0" err="1">
                <a:solidFill>
                  <a:srgbClr val="002060"/>
                </a:solidFill>
              </a:rPr>
              <a:t>bật</a:t>
            </a:r>
            <a:r>
              <a:rPr lang="en-GB" sz="3200" dirty="0">
                <a:solidFill>
                  <a:srgbClr val="002060"/>
                </a:solidFill>
              </a:rPr>
              <a:t> </a:t>
            </a:r>
            <a:r>
              <a:rPr lang="en-GB" sz="3200" dirty="0" err="1">
                <a:solidFill>
                  <a:srgbClr val="002060"/>
                </a:solidFill>
              </a:rPr>
              <a:t>của</a:t>
            </a:r>
            <a:r>
              <a:rPr lang="en-GB" sz="3200" dirty="0">
                <a:solidFill>
                  <a:srgbClr val="002060"/>
                </a:solidFill>
              </a:rPr>
              <a:t> </a:t>
            </a:r>
            <a:r>
              <a:rPr lang="en-GB" sz="3200" dirty="0" err="1">
                <a:solidFill>
                  <a:srgbClr val="002060"/>
                </a:solidFill>
              </a:rPr>
              <a:t>châu</a:t>
            </a:r>
            <a:r>
              <a:rPr lang="en-GB" sz="3200" dirty="0">
                <a:solidFill>
                  <a:srgbClr val="002060"/>
                </a:solidFill>
              </a:rPr>
              <a:t> Phi.</a:t>
            </a:r>
          </a:p>
        </p:txBody>
      </p:sp>
      <p:pic>
        <p:nvPicPr>
          <p:cNvPr id="29" name="Picture 2" descr="Free vector woman smiling and pointing to empty copy space business woman character hand drawn cartoon illustration">
            <a:extLst>
              <a:ext uri="{FF2B5EF4-FFF2-40B4-BE49-F238E27FC236}">
                <a16:creationId xmlns:a16="http://schemas.microsoft.com/office/drawing/2014/main" id="{23ABA860-8391-4FFE-B67C-1E9C7ED715D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90895" l="9904" r="89936">
                        <a14:foregroundMark x1="50958" y1="37061" x2="51278" y2="41374"/>
                        <a14:foregroundMark x1="51118" y1="46805" x2="50479" y2="54792"/>
                        <a14:foregroundMark x1="43610" y1="55591" x2="51438" y2="50958"/>
                        <a14:foregroundMark x1="51438" y1="50958" x2="51597" y2="50958"/>
                        <a14:foregroundMark x1="40735" y1="52236" x2="44409" y2="55112"/>
                        <a14:foregroundMark x1="38179" y1="56869" x2="50639" y2="49042"/>
                        <a14:foregroundMark x1="54633" y1="52875" x2="50639" y2="52716"/>
                        <a14:foregroundMark x1="57827" y1="52396" x2="57827" y2="52396"/>
                        <a14:foregroundMark x1="59105" y1="52556" x2="60543" y2="54633"/>
                        <a14:foregroundMark x1="59425" y1="56550" x2="59425" y2="56550"/>
                        <a14:foregroundMark x1="53834" y1="90895" x2="53834" y2="90895"/>
                        <a14:foregroundMark x1="66398" y1="29374" x2="66134" y2="28275"/>
                        <a14:foregroundMark x1="53035" y1="9904" x2="49042" y2="11342"/>
                        <a14:foregroundMark x1="47125" y1="12780" x2="46681" y2="12500"/>
                        <a14:foregroundMark x1="44409" y1="11821" x2="35514" y2="28040"/>
                        <a14:foregroundMark x1="35792" y1="39398" x2="37380" y2="44888"/>
                        <a14:foregroundMark x1="37380" y1="44888" x2="37061" y2="45847"/>
                        <a14:foregroundMark x1="36262" y1="41853" x2="35285" y2="40618"/>
                        <a14:foregroundMark x1="34787" y1="40559" x2="35304" y2="49042"/>
                        <a14:foregroundMark x1="64162" y1="17412" x2="64673" y2="17779"/>
                        <a14:foregroundMark x1="56390" y1="11821" x2="64162" y2="17412"/>
                        <a14:foregroundMark x1="66192" y1="21536" x2="67883" y2="29213"/>
                        <a14:foregroundMark x1="67624" y1="53514" x2="65335" y2="57348"/>
                        <a14:foregroundMark x1="65335" y1="57348" x2="65176" y2="57827"/>
                        <a14:backgroundMark x1="70767" y1="38019" x2="71086" y2="45687"/>
                        <a14:backgroundMark x1="69808" y1="33866" x2="71725" y2="48403"/>
                        <a14:backgroundMark x1="70128" y1="45527" x2="70128" y2="53514"/>
                        <a14:backgroundMark x1="68530" y1="32428" x2="68530" y2="32428"/>
                        <a14:backgroundMark x1="65815" y1="17412" x2="65815" y2="17412"/>
                        <a14:backgroundMark x1="65815" y1="17412" x2="67093" y2="21246"/>
                        <a14:backgroundMark x1="34505" y1="30032" x2="31150" y2="35304"/>
                        <a14:backgroundMark x1="33387" y1="30990" x2="32268" y2="40256"/>
                        <a14:backgroundMark x1="34984" y1="27955" x2="34026" y2="33866"/>
                        <a14:backgroundMark x1="71246" y1="30990" x2="71246" y2="30990"/>
                        <a14:backgroundMark x1="44728" y1="9425" x2="43450" y2="11182"/>
                        <a14:backgroundMark x1="43610" y1="11022" x2="43610" y2="11022"/>
                        <a14:backgroundMark x1="69169" y1="29073" x2="69968" y2="36422"/>
                      </a14:backgroundRemoval>
                    </a14:imgEffect>
                  </a14:imgLayer>
                </a14:imgProps>
              </a:ext>
              <a:ext uri="{28A0092B-C50C-407E-A947-70E740481C1C}">
                <a14:useLocalDpi xmlns:a14="http://schemas.microsoft.com/office/drawing/2010/main" val="0"/>
              </a:ext>
            </a:extLst>
          </a:blip>
          <a:srcRect l="21038" r="25131"/>
          <a:stretch/>
        </p:blipFill>
        <p:spPr bwMode="auto">
          <a:xfrm>
            <a:off x="6599103" y="253387"/>
            <a:ext cx="2849679" cy="516406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barn(inVertical)">
                                      <p:cBhvr>
                                        <p:cTn id="18" dur="500"/>
                                        <p:tgtEl>
                                          <p:spTgt spid="30">
                                            <p:txEl>
                                              <p:pRg st="0" end="0"/>
                                            </p:txEl>
                                          </p:spTgt>
                                        </p:tgtEl>
                                      </p:cBhvr>
                                    </p:animEffect>
                                  </p:childTnLst>
                                </p:cTn>
                              </p:par>
                            </p:childTnLst>
                          </p:cTn>
                        </p:par>
                        <p:par>
                          <p:cTn id="19" fill="hold">
                            <p:stCondLst>
                              <p:cond delay="1500"/>
                            </p:stCondLst>
                            <p:childTnLst>
                              <p:par>
                                <p:cTn id="20" presetID="16" presetClass="entr" presetSubtype="21" fill="hold" nodeType="afterEffect">
                                  <p:stCondLst>
                                    <p:cond delay="0"/>
                                  </p:stCondLst>
                                  <p:childTnLst>
                                    <p:set>
                                      <p:cBhvr>
                                        <p:cTn id="21" dur="1" fill="hold">
                                          <p:stCondLst>
                                            <p:cond delay="0"/>
                                          </p:stCondLst>
                                        </p:cTn>
                                        <p:tgtEl>
                                          <p:spTgt spid="30">
                                            <p:txEl>
                                              <p:pRg st="1" end="1"/>
                                            </p:txEl>
                                          </p:spTgt>
                                        </p:tgtEl>
                                        <p:attrNameLst>
                                          <p:attrName>style.visibility</p:attrName>
                                        </p:attrNameLst>
                                      </p:cBhvr>
                                      <p:to>
                                        <p:strVal val="visible"/>
                                      </p:to>
                                    </p:set>
                                    <p:animEffect transition="in" filter="barn(inVertical)">
                                      <p:cBhvr>
                                        <p:cTn id="22" dur="500"/>
                                        <p:tgtEl>
                                          <p:spTgt spid="30">
                                            <p:txEl>
                                              <p:pRg st="1" end="1"/>
                                            </p:txEl>
                                          </p:spTgt>
                                        </p:tgtEl>
                                      </p:cBhvr>
                                    </p:animEffect>
                                  </p:childTnLst>
                                </p:cTn>
                              </p:par>
                            </p:childTnLst>
                          </p:cTn>
                        </p:par>
                        <p:par>
                          <p:cTn id="23" fill="hold">
                            <p:stCondLst>
                              <p:cond delay="2000"/>
                            </p:stCondLst>
                            <p:childTnLst>
                              <p:par>
                                <p:cTn id="24" presetID="16" presetClass="entr" presetSubtype="21" fill="hold" nodeType="afterEffect">
                                  <p:stCondLst>
                                    <p:cond delay="0"/>
                                  </p:stCondLst>
                                  <p:childTnLst>
                                    <p:set>
                                      <p:cBhvr>
                                        <p:cTn id="25" dur="1" fill="hold">
                                          <p:stCondLst>
                                            <p:cond delay="0"/>
                                          </p:stCondLst>
                                        </p:cTn>
                                        <p:tgtEl>
                                          <p:spTgt spid="30">
                                            <p:txEl>
                                              <p:pRg st="2" end="2"/>
                                            </p:txEl>
                                          </p:spTgt>
                                        </p:tgtEl>
                                        <p:attrNameLst>
                                          <p:attrName>style.visibility</p:attrName>
                                        </p:attrNameLst>
                                      </p:cBhvr>
                                      <p:to>
                                        <p:strVal val="visible"/>
                                      </p:to>
                                    </p:set>
                                    <p:animEffect transition="in" filter="barn(inVertical)">
                                      <p:cBhvr>
                                        <p:cTn id="26" dur="500"/>
                                        <p:tgtEl>
                                          <p:spTgt spid="3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云形 69">
            <a:extLst>
              <a:ext uri="{FF2B5EF4-FFF2-40B4-BE49-F238E27FC236}">
                <a16:creationId xmlns:a16="http://schemas.microsoft.com/office/drawing/2014/main" id="{611BF649-E0F7-4063-A501-37FF470BB902}"/>
              </a:ext>
            </a:extLst>
          </p:cNvPr>
          <p:cNvSpPr/>
          <p:nvPr/>
        </p:nvSpPr>
        <p:spPr>
          <a:xfrm>
            <a:off x="177802" y="165099"/>
            <a:ext cx="8813799" cy="4838700"/>
          </a:xfrm>
          <a:prstGeom prst="roundRect">
            <a:avLst>
              <a:gd name="adj" fmla="val 11573"/>
            </a:avLst>
          </a:prstGeom>
          <a:solidFill>
            <a:schemeClr val="bg1"/>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spcBef>
                <a:spcPct val="0"/>
              </a:spcBef>
              <a:buClrTx/>
              <a:defRPr/>
            </a:pPr>
            <a:endParaRPr lang="en-US" altLang="vi-VN" sz="3300" b="1" kern="120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B589523C-4622-599A-96CB-8558E9744557}"/>
              </a:ext>
            </a:extLst>
          </p:cNvPr>
          <p:cNvPicPr>
            <a:picLocks noChangeAspect="1"/>
          </p:cNvPicPr>
          <p:nvPr/>
        </p:nvPicPr>
        <p:blipFill>
          <a:blip r:embed="rId2"/>
          <a:stretch>
            <a:fillRect/>
          </a:stretch>
        </p:blipFill>
        <p:spPr>
          <a:xfrm>
            <a:off x="586595" y="1169781"/>
            <a:ext cx="8220344" cy="2615958"/>
          </a:xfrm>
          <a:prstGeom prst="rect">
            <a:avLst/>
          </a:prstGeom>
        </p:spPr>
      </p:pic>
    </p:spTree>
    <p:extLst>
      <p:ext uri="{BB962C8B-B14F-4D97-AF65-F5344CB8AC3E}">
        <p14:creationId xmlns:p14="http://schemas.microsoft.com/office/powerpoint/2010/main" val="3850664268"/>
      </p:ext>
    </p:extLst>
  </p:cSld>
  <p:clrMapOvr>
    <a:masterClrMapping/>
  </p:clrMapOvr>
  <p:transition spd="slow">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4" name="图片 7">
            <a:extLst>
              <a:ext uri="{FF2B5EF4-FFF2-40B4-BE49-F238E27FC236}">
                <a16:creationId xmlns:a16="http://schemas.microsoft.com/office/drawing/2014/main" id="{2DBDB548-A77C-4D65-90C8-79E032C6CD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pic>
        <p:nvPicPr>
          <p:cNvPr id="46" name="Picture 2">
            <a:extLst>
              <a:ext uri="{FF2B5EF4-FFF2-40B4-BE49-F238E27FC236}">
                <a16:creationId xmlns:a16="http://schemas.microsoft.com/office/drawing/2014/main" id="{B6F45E03-ADEC-4013-AE65-2ECC4EE65DDF}"/>
              </a:ext>
            </a:extLst>
          </p:cNvPr>
          <p:cNvPicPr>
            <a:picLocks noChangeAspect="1"/>
          </p:cNvPicPr>
          <p:nvPr/>
        </p:nvPicPr>
        <p:blipFill>
          <a:blip r:embed="rId4"/>
          <a:srcRect/>
          <a:stretch>
            <a:fillRect/>
          </a:stretch>
        </p:blipFill>
        <p:spPr>
          <a:xfrm flipH="1">
            <a:off x="216760" y="1404405"/>
            <a:ext cx="1751078" cy="3519754"/>
          </a:xfrm>
          <a:prstGeom prst="rect">
            <a:avLst/>
          </a:prstGeom>
        </p:spPr>
      </p:pic>
      <p:sp>
        <p:nvSpPr>
          <p:cNvPr id="3" name="Rectangle: Rounded Corners 2">
            <a:extLst>
              <a:ext uri="{FF2B5EF4-FFF2-40B4-BE49-F238E27FC236}">
                <a16:creationId xmlns:a16="http://schemas.microsoft.com/office/drawing/2014/main" id="{2133AC27-77D7-12CE-2649-7C293971F25A}"/>
              </a:ext>
            </a:extLst>
          </p:cNvPr>
          <p:cNvSpPr/>
          <p:nvPr/>
        </p:nvSpPr>
        <p:spPr>
          <a:xfrm>
            <a:off x="1762432" y="324465"/>
            <a:ext cx="6585155" cy="961410"/>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3000" b="1" kern="1200" dirty="0">
                <a:solidFill>
                  <a:srgbClr val="FFFFFF"/>
                </a:solidFill>
                <a:latin typeface="Cambria" panose="02040503050406030204" pitchFamily="18" charset="0"/>
                <a:ea typeface="Cambria" panose="02040503050406030204" pitchFamily="18" charset="0"/>
              </a:rPr>
              <a:t>Em hãy nêu đặc điểm địa hình của châu Phi?</a:t>
            </a:r>
            <a:endParaRPr lang="en-US" sz="3000" kern="1200" dirty="0">
              <a:solidFill>
                <a:srgbClr val="FFFFFF"/>
              </a:solidFill>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CDB64563-E6BD-0F15-8586-280A73FAD692}"/>
              </a:ext>
            </a:extLst>
          </p:cNvPr>
          <p:cNvSpPr/>
          <p:nvPr/>
        </p:nvSpPr>
        <p:spPr>
          <a:xfrm>
            <a:off x="2117407" y="1739265"/>
            <a:ext cx="6626543" cy="242697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28625" indent="-428625" algn="just" defTabSz="685800">
              <a:buClrTx/>
              <a:buFont typeface="Arial" panose="020B0604020202020204" pitchFamily="34" charset="0"/>
              <a:buChar char="•"/>
            </a:pPr>
            <a:r>
              <a:rPr lang="vi-VN" sz="3200" b="1" kern="1200" dirty="0">
                <a:solidFill>
                  <a:srgbClr val="002060"/>
                </a:solidFill>
                <a:latin typeface="Cambria" panose="02040503050406030204" pitchFamily="18" charset="0"/>
                <a:ea typeface="Cambria" panose="02040503050406030204" pitchFamily="18" charset="0"/>
              </a:rPr>
              <a:t>Địa hình châu Phi khá cao, độ cao trung bình 750m, chủ yếu có các sơn nguyên xen với bốn địa thấp.</a:t>
            </a:r>
            <a:endParaRPr lang="en-US" sz="3200" kern="12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0640394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4" name="图片 7">
            <a:extLst>
              <a:ext uri="{FF2B5EF4-FFF2-40B4-BE49-F238E27FC236}">
                <a16:creationId xmlns:a16="http://schemas.microsoft.com/office/drawing/2014/main" id="{2DBDB548-A77C-4D65-90C8-79E032C6CD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pic>
        <p:nvPicPr>
          <p:cNvPr id="46" name="Picture 2">
            <a:extLst>
              <a:ext uri="{FF2B5EF4-FFF2-40B4-BE49-F238E27FC236}">
                <a16:creationId xmlns:a16="http://schemas.microsoft.com/office/drawing/2014/main" id="{B6F45E03-ADEC-4013-AE65-2ECC4EE65DDF}"/>
              </a:ext>
            </a:extLst>
          </p:cNvPr>
          <p:cNvPicPr>
            <a:picLocks noChangeAspect="1"/>
          </p:cNvPicPr>
          <p:nvPr/>
        </p:nvPicPr>
        <p:blipFill>
          <a:blip r:embed="rId4"/>
          <a:srcRect/>
          <a:stretch>
            <a:fillRect/>
          </a:stretch>
        </p:blipFill>
        <p:spPr>
          <a:xfrm flipH="1">
            <a:off x="216760" y="1404405"/>
            <a:ext cx="1751078" cy="3519754"/>
          </a:xfrm>
          <a:prstGeom prst="rect">
            <a:avLst/>
          </a:prstGeom>
        </p:spPr>
      </p:pic>
      <p:sp>
        <p:nvSpPr>
          <p:cNvPr id="3" name="Rectangle: Rounded Corners 2">
            <a:extLst>
              <a:ext uri="{FF2B5EF4-FFF2-40B4-BE49-F238E27FC236}">
                <a16:creationId xmlns:a16="http://schemas.microsoft.com/office/drawing/2014/main" id="{2133AC27-77D7-12CE-2649-7C293971F25A}"/>
              </a:ext>
            </a:extLst>
          </p:cNvPr>
          <p:cNvSpPr/>
          <p:nvPr/>
        </p:nvSpPr>
        <p:spPr>
          <a:xfrm>
            <a:off x="1762432" y="324465"/>
            <a:ext cx="6585155" cy="961410"/>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defRPr/>
            </a:pPr>
            <a:r>
              <a:rPr lang="vi-VN" sz="3000" b="1" kern="1200" dirty="0">
                <a:solidFill>
                  <a:srgbClr val="FFFFFF"/>
                </a:solidFill>
                <a:latin typeface="Cambria" panose="02040503050406030204" pitchFamily="18" charset="0"/>
                <a:ea typeface="Cambria" panose="02040503050406030204" pitchFamily="18" charset="0"/>
              </a:rPr>
              <a:t>Châu Phi có khí hậu như thế nào?</a:t>
            </a:r>
            <a:endParaRPr kumimoji="0" lang="en-US" sz="30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5" name="Rectangle: Rounded Corners 4">
            <a:extLst>
              <a:ext uri="{FF2B5EF4-FFF2-40B4-BE49-F238E27FC236}">
                <a16:creationId xmlns:a16="http://schemas.microsoft.com/office/drawing/2014/main" id="{CDB64563-E6BD-0F15-8586-280A73FAD692}"/>
              </a:ext>
            </a:extLst>
          </p:cNvPr>
          <p:cNvSpPr/>
          <p:nvPr/>
        </p:nvSpPr>
        <p:spPr>
          <a:xfrm>
            <a:off x="2117407" y="1739265"/>
            <a:ext cx="6626543" cy="1780312"/>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28625" lvl="0" indent="-428625" algn="just" defTabSz="685800">
              <a:buClrTx/>
              <a:buFont typeface="Arial" panose="020B0604020202020204" pitchFamily="34" charset="0"/>
              <a:buChar char="•"/>
            </a:pPr>
            <a:r>
              <a:rPr lang="vi-VN" sz="3600" b="1" kern="1200" dirty="0">
                <a:solidFill>
                  <a:srgbClr val="002060"/>
                </a:solidFill>
                <a:latin typeface="Cambria" panose="02040503050406030204" pitchFamily="18" charset="0"/>
                <a:ea typeface="Cambria" panose="02040503050406030204" pitchFamily="18" charset="0"/>
              </a:rPr>
              <a:t>Châu Phi có khí hậu khô nóng bậc nhất thế giới.</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351913539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theme/theme1.xml><?xml version="1.0" encoding="utf-8"?>
<a:theme xmlns:a="http://schemas.openxmlformats.org/drawingml/2006/main" name="World War II D-Day Invasion by Slidesgo">
  <a:themeElements>
    <a:clrScheme name="Simple Light">
      <a:dk1>
        <a:srgbClr val="16151A"/>
      </a:dk1>
      <a:lt1>
        <a:srgbClr val="E7DCD2"/>
      </a:lt1>
      <a:dk2>
        <a:srgbClr val="5E4C3E"/>
      </a:dk2>
      <a:lt2>
        <a:srgbClr val="FAF7F4"/>
      </a:lt2>
      <a:accent1>
        <a:srgbClr val="16151A"/>
      </a:accent1>
      <a:accent2>
        <a:srgbClr val="5E4C3E"/>
      </a:accent2>
      <a:accent3>
        <a:srgbClr val="8B796C"/>
      </a:accent3>
      <a:accent4>
        <a:srgbClr val="B8A293"/>
      </a:accent4>
      <a:accent5>
        <a:srgbClr val="EEE4DE"/>
      </a:accent5>
      <a:accent6>
        <a:srgbClr val="B1523D"/>
      </a:accent6>
      <a:hlink>
        <a:srgbClr val="B1523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hildren's Day by Slidesgo">
  <a:themeElements>
    <a:clrScheme name="Simple Light">
      <a:dk1>
        <a:srgbClr val="413E3E"/>
      </a:dk1>
      <a:lt1>
        <a:srgbClr val="F7F2DD"/>
      </a:lt1>
      <a:dk2>
        <a:srgbClr val="FFFFFF"/>
      </a:dk2>
      <a:lt2>
        <a:srgbClr val="E63813"/>
      </a:lt2>
      <a:accent1>
        <a:srgbClr val="ED8C18"/>
      </a:accent1>
      <a:accent2>
        <a:srgbClr val="FAB919"/>
      </a:accent2>
      <a:accent3>
        <a:srgbClr val="F8CEBB"/>
      </a:accent3>
      <a:accent4>
        <a:srgbClr val="CAB8C5"/>
      </a:accent4>
      <a:accent5>
        <a:srgbClr val="85C5A7"/>
      </a:accent5>
      <a:accent6>
        <a:srgbClr val="4ABACD"/>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Welcome Winter! by Slidesgo">
  <a:themeElements>
    <a:clrScheme name="Simple Light">
      <a:dk1>
        <a:srgbClr val="212D35"/>
      </a:dk1>
      <a:lt1>
        <a:srgbClr val="567185"/>
      </a:lt1>
      <a:dk2>
        <a:srgbClr val="8BB6C5"/>
      </a:dk2>
      <a:lt2>
        <a:srgbClr val="BDD5DC"/>
      </a:lt2>
      <a:accent1>
        <a:srgbClr val="CD5E62"/>
      </a:accent1>
      <a:accent2>
        <a:srgbClr val="FFFFFF"/>
      </a:accent2>
      <a:accent3>
        <a:srgbClr val="D1C4B0"/>
      </a:accent3>
      <a:accent4>
        <a:srgbClr val="EAF9FD"/>
      </a:accent4>
      <a:accent5>
        <a:srgbClr val="FFFFFF"/>
      </a:accent5>
      <a:accent6>
        <a:srgbClr val="FFFFFF"/>
      </a:accent6>
      <a:hlink>
        <a:srgbClr val="212D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816</TotalTime>
  <Words>611</Words>
  <Application>Microsoft Office PowerPoint</Application>
  <PresentationFormat>On-screen Show (16:9)</PresentationFormat>
  <Paragraphs>37</Paragraphs>
  <Slides>25</Slides>
  <Notes>19</Notes>
  <HiddenSlides>0</HiddenSlides>
  <MMClips>0</MMClips>
  <ScaleCrop>false</ScaleCrop>
  <HeadingPairs>
    <vt:vector size="6" baseType="variant">
      <vt:variant>
        <vt:lpstr>Fonts Used</vt:lpstr>
      </vt:variant>
      <vt:variant>
        <vt:i4>18</vt:i4>
      </vt:variant>
      <vt:variant>
        <vt:lpstr>Theme</vt:lpstr>
      </vt:variant>
      <vt:variant>
        <vt:i4>7</vt:i4>
      </vt:variant>
      <vt:variant>
        <vt:lpstr>Slide Titles</vt:lpstr>
      </vt:variant>
      <vt:variant>
        <vt:i4>25</vt:i4>
      </vt:variant>
    </vt:vector>
  </HeadingPairs>
  <TitlesOfParts>
    <vt:vector size="50" baseType="lpstr">
      <vt:lpstr>宋体</vt:lpstr>
      <vt:lpstr>Amatic SC</vt:lpstr>
      <vt:lpstr>Arial</vt:lpstr>
      <vt:lpstr>Bebas Neue</vt:lpstr>
      <vt:lpstr>Calibri</vt:lpstr>
      <vt:lpstr>Calibri Light</vt:lpstr>
      <vt:lpstr>Cambria</vt:lpstr>
      <vt:lpstr>Darker Grotesque SemiBold</vt:lpstr>
      <vt:lpstr>等线</vt:lpstr>
      <vt:lpstr>隶书</vt:lpstr>
      <vt:lpstr>Livvic</vt:lpstr>
      <vt:lpstr>Montserrat Medium</vt:lpstr>
      <vt:lpstr>Nunito</vt:lpstr>
      <vt:lpstr>Pattaya</vt:lpstr>
      <vt:lpstr>Rajdhani</vt:lpstr>
      <vt:lpstr>Roboto Condensed Light</vt:lpstr>
      <vt:lpstr>黑体</vt:lpstr>
      <vt:lpstr>Times New Roman</vt:lpstr>
      <vt:lpstr>World War II D-Day Invasion by Slidesgo</vt:lpstr>
      <vt:lpstr>Children's Day by Slidesgo</vt:lpstr>
      <vt:lpstr>Office Theme</vt:lpstr>
      <vt:lpstr>2_Office Theme</vt:lpstr>
      <vt:lpstr>3_Office Theme</vt:lpstr>
      <vt:lpstr>Welcome Winter! by Slidesgo</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Hoàn thành  thống nhất đất nước</dc:title>
  <dc:subject>9Slide.vn</dc:subject>
  <dc:creator>huong</dc:creator>
  <dc:description>9Slide.vn</dc:description>
  <cp:lastModifiedBy>Dell</cp:lastModifiedBy>
  <cp:revision>107</cp:revision>
  <dcterms:modified xsi:type="dcterms:W3CDTF">2025-04-03T01:58:04Z</dcterms:modified>
  <cp:category>9Slide.vn</cp:category>
</cp:coreProperties>
</file>