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sldIdLst>
    <p:sldId id="256" r:id="rId5"/>
    <p:sldId id="258" r:id="rId7"/>
    <p:sldId id="275" r:id="rId8"/>
    <p:sldId id="266" r:id="rId9"/>
    <p:sldId id="297" r:id="rId10"/>
    <p:sldId id="267" r:id="rId11"/>
    <p:sldId id="279" r:id="rId12"/>
    <p:sldId id="298" r:id="rId13"/>
    <p:sldId id="299" r:id="rId14"/>
    <p:sldId id="300" r:id="rId15"/>
    <p:sldId id="269" r:id="rId16"/>
    <p:sldId id="283" r:id="rId17"/>
    <p:sldId id="271" r:id="rId18"/>
    <p:sldId id="301" r:id="rId19"/>
    <p:sldId id="302" r:id="rId20"/>
    <p:sldId id="303" r:id="rId21"/>
    <p:sldId id="304" r:id="rId22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26"/>
    </p:embeddedFont>
    <p:embeddedFont>
      <p:font typeface="Arial-Rounded" panose="020B0500000000000000" pitchFamily="34" charset="-93"/>
      <p:regular r:id="rId27"/>
    </p:embeddedFont>
    <p:embeddedFont>
      <p:font typeface="Microsoft YaHei" panose="020B0503020204020204" pitchFamily="34" charset="-122"/>
      <p:regular r:id="rId28"/>
    </p:embeddedFont>
    <p:embeddedFont>
      <p:font typeface="DFPOP1-W9" panose="02010609010101010101" charset="0"/>
      <p:regular r:id="rId29"/>
    </p:embeddedFont>
    <p:embeddedFont>
      <p:font typeface="Calibri" panose="020F050202020403020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</p:embeddedFontLst>
  <p:custDataLst>
    <p:tags r:id="rId3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97"/>
          </p14:sldIdLst>
        </p14:section>
        <p14:section name="Tiết 2" id="{47239A1A-9B72-4DA5-96A7-F8786F163078}">
          <p14:sldIdLst>
            <p14:sldId id="267"/>
            <p14:sldId id="279"/>
            <p14:sldId id="298"/>
            <p14:sldId id="299"/>
            <p14:sldId id="300"/>
            <p14:sldId id="269"/>
            <p14:sldId id="283"/>
            <p14:sldId id="271"/>
            <p14:sldId id="301"/>
            <p14:sldId id="302"/>
            <p14:sldId id="303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306" y="-18"/>
      </p:cViewPr>
      <p:guideLst>
        <p:guide orient="horz" pos="1573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6" Type="http://schemas.openxmlformats.org/officeDocument/2006/relationships/tags" Target="tags/tag1.xml"/><Relationship Id="rId35" Type="http://schemas.openxmlformats.org/officeDocument/2006/relationships/font" Target="fonts/font10.fntdata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4442235"/>
            <a:ext cx="9144000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170815" indent="-17081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51371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85598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19824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154051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188341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567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794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020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43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69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6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22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49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875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8.png"/><Relationship Id="rId12" Type="http://schemas.microsoft.com/office/2007/relationships/media" Target="../media/media1.mp3"/><Relationship Id="rId11" Type="http://schemas.openxmlformats.org/officeDocument/2006/relationships/audio" Target="NULL" TargetMode="External"/><Relationship Id="rId10" Type="http://schemas.openxmlformats.org/officeDocument/2006/relationships/image" Target="../media/image17.png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8900.000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1812925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..................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63750" y="2764155"/>
            <a:ext cx="4606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402965" y="1854835"/>
            <a:ext cx="2089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4700"/>
            <a:ext cx="7886700" cy="2733675"/>
          </a:xfrm>
        </p:spPr>
        <p:txBody>
          <a:bodyPr/>
          <a:p>
            <a:pPr marL="0" indent="0" algn="ctr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 chín uống sôi để (....)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Hoàn thiện câu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934210" y="3501390"/>
            <a:ext cx="6113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Vi trùng                        Rửa tay                        Phòng bệnh</a:t>
            </a:r>
            <a:endParaRPr lang="en-US" sz="2000"/>
          </a:p>
        </p:txBody>
      </p:sp>
      <p:sp>
        <p:nvSpPr>
          <p:cNvPr id="5" name="Oval 4"/>
          <p:cNvSpPr/>
          <p:nvPr/>
        </p:nvSpPr>
        <p:spPr>
          <a:xfrm>
            <a:off x="6031865" y="3428365"/>
            <a:ext cx="1815465" cy="602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600" b="1"/>
              <a:t>Phòng bệnh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3" grpId="0" build="p"/>
      <p:bldP spid="3" grpId="1" build="p"/>
      <p:bldP spid="4" grpId="0"/>
      <p:bldP spid="4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en-US" altLang="zh-CN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2955" y="118110"/>
            <a:ext cx="5329555" cy="472313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421380" y="889000"/>
            <a:ext cx="365125" cy="5657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1365" y="870585"/>
            <a:ext cx="1167765" cy="8947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04285" y="824865"/>
            <a:ext cx="1569720" cy="2673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95695" y="889000"/>
            <a:ext cx="127635" cy="26098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viết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en-US" altLang="zh-CN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610870" y="706755"/>
            <a:ext cx="8230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/>
              <a:t>Để phòng bệnh chúng ta phải rửa tay trước khi ăn. Cần rửa tay bằng xà phòng với nước sạch.</a:t>
            </a:r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3980" y="567055"/>
            <a:ext cx="6504305" cy="292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ounded Rectangle 7"/>
          <p:cNvSpPr/>
          <p:nvPr/>
        </p:nvSpPr>
        <p:spPr>
          <a:xfrm>
            <a:off x="136525" y="238125"/>
            <a:ext cx="272034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Trò chơi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658870" y="341630"/>
            <a:ext cx="40786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>
                <a:latin typeface="Calibri" panose="020F0502020204030204" charset="0"/>
                <a:cs typeface="Calibri" panose="020F0502020204030204" charset="0"/>
              </a:rPr>
              <a:t>Em làm bác sỹ</a:t>
            </a:r>
            <a:endParaRPr lang="en-US" sz="40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50" y="1232535"/>
            <a:ext cx="6057900" cy="2969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64651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  <a:endParaRPr lang="en-US" sz="3000" b="1">
              <a:solidFill>
                <a:srgbClr val="FF0000"/>
              </a:solidFill>
              <a:latin typeface="Arial" panose="020B0604020202020204" pitchFamily="34" charset="0"/>
              <a:cs typeface="方正准圆简体"/>
            </a:endParaRP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148590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19177" y="329765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 các bạn đang rửa tay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46075" y="1116965"/>
            <a:ext cx="244538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Vì sao các bạn phải rửa tay?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Em thường rửa tay khi nào?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2645" y="1116965"/>
            <a:ext cx="4441190" cy="340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4318000" y="2374900"/>
            <a:ext cx="3098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en-US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644650" y="238125"/>
            <a:ext cx="66573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en-US" sz="1600" b="1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charset="0"/>
                <a:cs typeface="Calibri" panose="020F0502020204030204" charset="0"/>
              </a:rPr>
              <a:t>     Vi trùng có ở khắp nơi. Nhưng chúng ta không nhìn thấy được bằng mắt thường. Khi tay tiếp xúc với đồ vật, vi trùng dính vào tay.</a:t>
            </a:r>
            <a:endParaRPr lang="en-US" sz="160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charset="0"/>
                <a:cs typeface="Calibri" panose="020F0502020204030204" charset="0"/>
              </a:rPr>
              <a:t>     Tay cầm thức ăn, vi trùng từ tay theo tay đi vào cơ thể. Do đó chúng ta có thể mắc bệnh.</a:t>
            </a:r>
            <a:endParaRPr lang="en-US" sz="160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charset="0"/>
                <a:cs typeface="Calibri" panose="020F0502020204030204" charset="0"/>
              </a:rPr>
              <a:t>     Để phòng bệnh chúng ta phải rửa tay trước khi ăn. Cần rửa tay bằng xà phòng với nước sạch.</a:t>
            </a:r>
            <a:endParaRPr lang="en-US" sz="16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2" name="Picture 21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9825" y="2437765"/>
            <a:ext cx="5126355" cy="2573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38505" y="469265"/>
            <a:ext cx="713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a. Vi trùng đi vào cơ thể người bằng cách nào?</a:t>
            </a:r>
            <a:endParaRPr lang="en-US" sz="2400"/>
          </a:p>
        </p:txBody>
      </p:sp>
      <p:sp>
        <p:nvSpPr>
          <p:cNvPr id="7" name="Text Box 6"/>
          <p:cNvSpPr txBox="1"/>
          <p:nvPr/>
        </p:nvSpPr>
        <p:spPr>
          <a:xfrm>
            <a:off x="2645410" y="889635"/>
            <a:ext cx="4197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Vi trùng từ tay theo tay đi vào cơ thể</a:t>
            </a:r>
            <a:endParaRPr lang="en-US" sz="20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93750" y="1537335"/>
            <a:ext cx="7545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b. Để phòng bệnh chúng ta phải làm gì?</a:t>
            </a:r>
            <a:endParaRPr lang="en-US" sz="2000"/>
          </a:p>
        </p:txBody>
      </p:sp>
      <p:sp>
        <p:nvSpPr>
          <p:cNvPr id="9" name="Text Box 8"/>
          <p:cNvSpPr txBox="1"/>
          <p:nvPr/>
        </p:nvSpPr>
        <p:spPr>
          <a:xfrm>
            <a:off x="3037840" y="2011680"/>
            <a:ext cx="3385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</a:rPr>
              <a:t>Rửa tay sạch trước khi ăn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07415" y="2541270"/>
            <a:ext cx="5037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c. Cần rửa tay như thế nào cho đúng?</a:t>
            </a:r>
            <a:endParaRPr lang="en-US" sz="2000"/>
          </a:p>
        </p:txBody>
      </p:sp>
      <p:sp>
        <p:nvSpPr>
          <p:cNvPr id="11" name="Text Box 10"/>
          <p:cNvSpPr txBox="1"/>
          <p:nvPr/>
        </p:nvSpPr>
        <p:spPr>
          <a:xfrm>
            <a:off x="2003425" y="2924175"/>
            <a:ext cx="4839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Cần rửa tay bằng xà phòng với nước sạch.</a:t>
            </a:r>
            <a:endParaRPr lang="en-US" sz="20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495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495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10510"/>
            <a:ext cx="7886700" cy="1967865"/>
          </a:xfrm>
        </p:spPr>
        <p:txBody>
          <a:bodyPr/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  <a:sym typeface="+mn-ea"/>
              </a:rPr>
              <a:t>Để phòng bệnh chúng ta phải làm rửa tay sạch trước khi ăn.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vào vở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3" grpId="0" uiExpand="1" build="p"/>
      <p:bldP spid="3" grpId="1" build="p"/>
    </p:bldLst>
  </p:timing>
</p:sld>
</file>

<file path=ppt/tags/tag1.xml><?xml version="1.0" encoding="utf-8"?>
<p:tagLst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</Words>
  <Application>WPS Presentation</Application>
  <PresentationFormat>On-screen Show (16:9)</PresentationFormat>
  <Paragraphs>76</Paragraphs>
  <Slides>17</Slides>
  <Notes>11</Notes>
  <HiddenSlides>0</HiddenSlides>
  <MMClips>4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48" baseType="lpstr">
      <vt:lpstr>Arial</vt:lpstr>
      <vt:lpstr>SimSun</vt:lpstr>
      <vt:lpstr>Wingdings</vt:lpstr>
      <vt:lpstr>Arial-Rounded</vt:lpstr>
      <vt:lpstr>Times New Roman</vt:lpstr>
      <vt:lpstr>Microsoft YaHei</vt:lpstr>
      <vt:lpstr>DFPOP1-W9</vt:lpstr>
      <vt:lpstr>Arial Unicode MS</vt:lpstr>
      <vt:lpstr>华康少女文字W5</vt:lpstr>
      <vt:lpstr>Segoe Print</vt:lpstr>
      <vt:lpstr>Calibri</vt:lpstr>
      <vt:lpstr>HL Hoctro</vt:lpstr>
      <vt:lpstr>VNI-Avo</vt:lpstr>
      <vt:lpstr>.VnAvant</vt:lpstr>
      <vt:lpstr>Wingdings</vt:lpstr>
      <vt:lpstr>Calibri Light</vt:lpstr>
      <vt:lpstr>AvantGarde Normal</vt:lpstr>
      <vt:lpstr>AvantGarde-Demi</vt:lpstr>
      <vt:lpstr>Tempus Sans ITC</vt:lpstr>
      <vt:lpstr>TeamViewer15</vt:lpstr>
      <vt:lpstr>Traditional Arabic</vt:lpstr>
      <vt:lpstr>Verdana</vt:lpstr>
      <vt:lpstr>Vani</vt:lpstr>
      <vt:lpstr>Vrinda</vt:lpstr>
      <vt:lpstr>方正准圆简体</vt:lpstr>
      <vt:lpstr>思源黑体 CN Light</vt:lpstr>
      <vt:lpstr>SimHei</vt:lpstr>
      <vt:lpstr>Vladimir Script</vt:lpstr>
      <vt:lpstr>Office 主题</vt:lpstr>
      <vt:lpstr>Office Theme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ngoc</cp:lastModifiedBy>
  <cp:revision>20</cp:revision>
  <dcterms:created xsi:type="dcterms:W3CDTF">2020-08-13T09:19:00Z</dcterms:created>
  <dcterms:modified xsi:type="dcterms:W3CDTF">2020-08-25T13:46:15Z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