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84" r:id="rId3"/>
    <p:sldId id="346" r:id="rId4"/>
    <p:sldId id="314" r:id="rId5"/>
    <p:sldId id="2007577248" r:id="rId6"/>
    <p:sldId id="347" r:id="rId7"/>
    <p:sldId id="320" r:id="rId8"/>
    <p:sldId id="321" r:id="rId9"/>
    <p:sldId id="322" r:id="rId10"/>
    <p:sldId id="32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CB02-1784-46F7-AB37-D8EE79BA8D01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F1CCA-0EA8-4DD8-955E-B17F9E3ABB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1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9F76-6529-4EF1-A669-A778C710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7C939-3389-4DEF-8ADB-9B5B9F2AE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696C-6879-4831-A299-41794769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F003-F725-4434-9D38-2C3FC127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44FCF-0F61-4294-86EE-F05C81EF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8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AEB0-9F93-4110-B57B-A34C8AF6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B12AC-4895-4B38-B2F4-5B3D248F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083E8-E7E1-442E-9FBB-FD11EBF2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3BD0-F794-4D7A-8F6F-1E2FC7FA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FDC7-CC67-4D66-BB0C-7E520703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7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A3C8A-D31A-4649-B568-EF796DCA4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F876-ECE7-475B-B6CD-113EE6152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5A138-8234-47A7-9B71-7BBBDE60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DD8C3-DA55-4C44-92E6-A033445D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8826-646C-437E-B21D-8E083B5C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33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D185-42A6-4ABA-B75B-9CFB6C75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B229-0F0C-4DB9-B835-BB7965B6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E0E9B-40EE-4913-AF53-1E918000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10BE-97D9-4755-98D1-E1323EDC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CC3C-2C44-4D4E-8123-6F5DBC4B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6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9B55-A08F-466B-937C-36360B41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2299B-ECAC-4B38-BE6F-1C34FC43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63F5F-B4B8-436A-A33B-24D8AC2D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2E24-40BE-4E22-A6B0-F4E25115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E337-16C7-4FFE-B0A6-27CC0011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08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C9E3-280E-4252-90F0-32285ADF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0214-C9F8-4344-9125-A79AB3BC0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2A1A7-E46F-450C-991F-2F3A83AC2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DD353-3661-44FD-BCF7-E6E37018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69167-59C0-43AF-9EAF-781D06AB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B556F-8211-46EC-997D-4D1647BC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2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D899-F67D-4A65-850C-7204B1D6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459E-1D6D-476F-8E02-C29BD3501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942FC-1A01-4F3A-8B41-C75B4F5C7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4A155-E91A-4015-8541-2E93DF6DA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3BB15-B1B9-45DC-93E2-8E96FEB89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D53D6-1D82-4B09-9C5F-5056ECF8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79CA2-C4ED-4197-A974-36383BD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35D4E-D3DD-477E-B896-D101D53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5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C0D6-7937-4A22-A369-1790B4CC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F4FAD-0E0F-4C24-8FFA-5EB639C8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E8EB3-511D-4432-A941-B094D0C5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4510A-A580-43E2-856D-32949B2F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48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1BBB-353C-47B9-BEDE-AB72C0BB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E7A4B-5339-46FB-BD65-21923B43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23999-8824-44EA-9CA9-847ACE24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51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0DD4-4DF4-4F93-9747-FAC23B18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6EC8-6732-466D-B1E2-61CA916E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7E3FB-58C5-4421-B5B6-A506EBBE7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9C80D-A620-42AA-96B3-AF169D95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E09EF-5D6B-4BA7-BFB7-4B1E65AC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8F0B-0774-4A70-ACB4-5BDED3A6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7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8EF4-289E-487C-ADE4-75B8376C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86B1-B278-443E-AF13-CA33F361D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0F248-76C8-4861-ABD4-85CF12D4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8B57C-086D-40A6-89F2-353292DF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924D9-B6EB-43D4-A144-99B0D7C8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11A64-E5DF-480F-AF7C-8ED0020B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1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1E1BB-6E4B-4B8A-B089-52D88B57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38B5B-E45B-4B61-98E8-6EC0EFFA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45E0-DCA0-4735-B49B-82C7EFD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E5EF-ABC2-416C-870C-18FF50BFBC5D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5199-A696-408D-9E37-B04A4B1DB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B497-24DD-4C26-BBBD-A3C004540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0879-D6D9-4B42-92B2-3B37F9246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1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0715" y="51054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46624-3EE9-4813-ABD1-D47F5C62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22" y="1207958"/>
            <a:ext cx="6504186" cy="275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7E097-F25A-4B2F-AABF-19C4CA76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652359"/>
            <a:ext cx="3733800" cy="52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27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99532" y="1441480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63527" y="4703956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29273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20856" y="427044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75" name="TextBox 374"/>
          <p:cNvSpPr txBox="1"/>
          <p:nvPr/>
        </p:nvSpPr>
        <p:spPr>
          <a:xfrm>
            <a:off x="-297087" y="2477667"/>
            <a:ext cx="6456484" cy="1569646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algn="ctr">
              <a:defRPr/>
            </a:pPr>
            <a:r>
              <a:rPr lang="en-US" sz="4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3984084" y="4626128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43645" y="134094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19241" y="1912"/>
            <a:ext cx="9601359" cy="1143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V 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154533" y="6369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Arial Rounded MT Bold" pitchFamily="34" charset="0"/>
              </a:rPr>
              <a:t>1</a:t>
            </a:r>
            <a:endParaRPr sz="4800">
              <a:solidFill>
                <a:prstClr val="white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11563" y="441517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11563" y="39087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26857" y="333478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26857" y="279395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26857" y="224346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611378" y="209383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93603" y="260898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93603" y="314981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93603" y="372382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01701" y="4257195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>
              <a:defRPr/>
            </a:pPr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11563" y="171128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78309" y="151529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012657" y="169540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2846" y="2079320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500">
                <a:solidFill>
                  <a:prstClr val="black"/>
                </a:solidFill>
                <a:latin typeface="HP001 5 hàng" pitchFamily="34" charset="0"/>
                <a:ea typeface="HP001 4H" pitchFamily="34" charset="-127"/>
              </a:rPr>
              <a:t>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95998" y="389373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5998" y="333478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95998" y="27832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95998" y="222427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998" y="166873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9918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50348" y="499211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98988" y="499211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40869" y="1696427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5613306" y="3728781"/>
            <a:ext cx="2011680" cy="3068508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94409" y="4619825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52534" y="498871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2B336D4-144E-4B3C-ABF2-2206CAF30FEE}"/>
              </a:ext>
            </a:extLst>
          </p:cNvPr>
          <p:cNvSpPr/>
          <p:nvPr/>
        </p:nvSpPr>
        <p:spPr>
          <a:xfrm>
            <a:off x="7293590" y="498871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  <p:bldP spid="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29224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12657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30700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0">
                <a:solidFill>
                  <a:prstClr val="black"/>
                </a:solidFill>
                <a:latin typeface="HP001 5 hàng" pitchFamily="34" charset="0"/>
                <a:ea typeface="HP001 4H" pitchFamily="34" charset="-127"/>
              </a:rPr>
              <a:t>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04293" y="118755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V 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135645" y="21773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Arial Rounded MT Bold" pitchFamily="34" charset="0"/>
              </a:rPr>
              <a:t>1</a:t>
            </a:r>
            <a:endParaRPr sz="4800">
              <a:solidFill>
                <a:prstClr val="white"/>
              </a:solidFill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1219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1219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6652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6728" y="2402429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solidFill>
                  <a:prstClr val="white"/>
                </a:solidFill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411667" y="2218726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41300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>
                <a:solidFill>
                  <a:prstClr val="white"/>
                </a:solidFill>
                <a:latin typeface="Arial Rounded MT Bold" pitchFamily="34" charset="0"/>
              </a:rPr>
              <a:t>2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0A6BC47-13A6-4399-BA17-9A419E4C75C3}"/>
              </a:ext>
            </a:extLst>
          </p:cNvPr>
          <p:cNvGrpSpPr/>
          <p:nvPr/>
        </p:nvGrpSpPr>
        <p:grpSpPr>
          <a:xfrm>
            <a:off x="6187262" y="5155598"/>
            <a:ext cx="548640" cy="548640"/>
            <a:chOff x="7328483" y="5520493"/>
            <a:chExt cx="548640" cy="54864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44B7E27-62BD-4FF9-AC1C-9A329E058822}"/>
                </a:ext>
              </a:extLst>
            </p:cNvPr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3600">
                <a:solidFill>
                  <a:prstClr val="white"/>
                </a:solidFill>
                <a:latin typeface="Arial Rounded MT Bold" pitchFamily="34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C96830-106A-4B8E-A528-890CD9EDEB91}"/>
                </a:ext>
              </a:extLst>
            </p:cNvPr>
            <p:cNvCxnSpPr/>
            <p:nvPr/>
          </p:nvCxnSpPr>
          <p:spPr>
            <a:xfrm>
              <a:off x="7618221" y="5520493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V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1FF84CEA-EB00-4767-BF86-4C01BFAEC3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81" y="7939"/>
            <a:ext cx="12161838" cy="6840537"/>
          </a:xfrm>
          <a:prstGeom prst="rect">
            <a:avLst/>
          </a:prstGeom>
        </p:spPr>
      </p:pic>
      <p:sp>
        <p:nvSpPr>
          <p:cNvPr id="3" name="Google Shape;747;p69">
            <a:extLst>
              <a:ext uri="{FF2B5EF4-FFF2-40B4-BE49-F238E27FC236}">
                <a16:creationId xmlns:a16="http://schemas.microsoft.com/office/drawing/2014/main" id="{CCF2C19F-5573-491E-9262-229534329142}"/>
              </a:ext>
            </a:extLst>
          </p:cNvPr>
          <p:cNvSpPr/>
          <p:nvPr/>
        </p:nvSpPr>
        <p:spPr>
          <a:xfrm>
            <a:off x="76200" y="793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</a:rPr>
              <a:t>2</a:t>
            </a:r>
            <a:endParaRPr sz="4800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69">
            <a:extLst>
              <a:ext uri="{FF2B5EF4-FFF2-40B4-BE49-F238E27FC236}">
                <a16:creationId xmlns:a16="http://schemas.microsoft.com/office/drawing/2014/main" id="{5ABA8FFE-FACC-45D7-98F6-7C504D3D7202}"/>
              </a:ext>
            </a:extLst>
          </p:cNvPr>
          <p:cNvSpPr/>
          <p:nvPr/>
        </p:nvSpPr>
        <p:spPr>
          <a:xfrm>
            <a:off x="1274128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4800">
                <a:solidFill>
                  <a:prstClr val="black"/>
                </a:solidFill>
                <a:latin typeface="Arial Rounded MT Bold" pitchFamily="34" charset="0"/>
              </a:rPr>
              <a:t>2</a:t>
            </a:r>
            <a:endParaRPr sz="4800">
              <a:solidFill>
                <a:prstClr val="black"/>
              </a:solidFill>
              <a:latin typeface="Arial Rounded MT Bol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F905C-657D-41F2-884D-0CF644E24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" y="4859520"/>
            <a:ext cx="2127132" cy="197724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6D890D98-D34A-4481-952A-3FF42D64680D}"/>
              </a:ext>
            </a:extLst>
          </p:cNvPr>
          <p:cNvSpPr txBox="1">
            <a:spLocks/>
          </p:cNvSpPr>
          <p:nvPr/>
        </p:nvSpPr>
        <p:spPr>
          <a:xfrm>
            <a:off x="2209801" y="137925"/>
            <a:ext cx="969962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V 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pic>
        <p:nvPicPr>
          <p:cNvPr id="5" name="V">
            <a:hlinkClick r:id="" action="ppaction://media"/>
            <a:extLst>
              <a:ext uri="{FF2B5EF4-FFF2-40B4-BE49-F238E27FC236}">
                <a16:creationId xmlns:a16="http://schemas.microsoft.com/office/drawing/2014/main" id="{0304695F-2AAA-4E10-986A-ED1A53917B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0503" y="1398288"/>
            <a:ext cx="5410994" cy="54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0933" y="5141292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AC247-A678-4082-9507-F0660290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41349"/>
            <a:ext cx="6629400" cy="4164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DC2E2-3234-40D9-A562-879D2E1E6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641349"/>
            <a:ext cx="3733800" cy="52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5083" y="18108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24050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3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3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1009650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0430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3360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7361" y="319256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42043" y="295169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vi-VN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VưŊ cây Ǖ</a:t>
            </a:r>
            <a:r>
              <a:rPr lang="el-GR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l-GR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wăm xa</a:t>
            </a:r>
            <a:r>
              <a:rPr lang="el-GR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4900" b="1">
                <a:solidFill>
                  <a:prstClr val="black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900" b="1">
              <a:solidFill>
                <a:prstClr val="black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9868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7078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886200"/>
            <a:ext cx="442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9279682" y="3143961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2422" y="3199422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0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2735705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8800" b="1">
                <a:solidFill>
                  <a:prstClr val="white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vi-VN" sz="8800" b="1">
                <a:solidFill>
                  <a:prstClr val="white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ʞ</a:t>
            </a:r>
            <a:r>
              <a:rPr lang="vi-VN" sz="8800" b="1">
                <a:solidFill>
                  <a:prstClr val="white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Ŋ</a:t>
            </a:r>
            <a:endParaRPr lang="en-US" sz="8800">
              <a:solidFill>
                <a:prstClr val="white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49</Paragraphs>
  <Slides>10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HP001 5 hàng</vt:lpstr>
      <vt:lpstr>Times New Roman</vt:lpstr>
      <vt:lpstr>Office Theme</vt:lpstr>
      <vt:lpstr>PowerPoint Presentation</vt:lpstr>
      <vt:lpstr>PowerPoint Presentation</vt:lpstr>
      <vt:lpstr>Quan sát chữ hoa V (cỡ chữ vừa)</vt:lpstr>
      <vt:lpstr>Quan sát chữ hoa V (cỡ chữ nhỏ)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2025-03-07T03:38:25Z</dcterms:created>
  <dcterms:modified xsi:type="dcterms:W3CDTF">2025-03-07T03:38:39Z</dcterms:modified>
</cp:coreProperties>
</file>