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8" r:id="rId1"/>
    <p:sldMasterId id="2147483785" r:id="rId2"/>
    <p:sldMasterId id="2147483833" r:id="rId3"/>
  </p:sldMasterIdLst>
  <p:notesMasterIdLst>
    <p:notesMasterId r:id="rId18"/>
  </p:notesMasterIdLst>
  <p:sldIdLst>
    <p:sldId id="2007577354" r:id="rId4"/>
    <p:sldId id="2007577384" r:id="rId5"/>
    <p:sldId id="272" r:id="rId6"/>
    <p:sldId id="273" r:id="rId7"/>
    <p:sldId id="274" r:id="rId8"/>
    <p:sldId id="275" r:id="rId9"/>
    <p:sldId id="276" r:id="rId10"/>
    <p:sldId id="2007577385" r:id="rId11"/>
    <p:sldId id="277" r:id="rId12"/>
    <p:sldId id="2007577386" r:id="rId13"/>
    <p:sldId id="278" r:id="rId14"/>
    <p:sldId id="279" r:id="rId15"/>
    <p:sldId id="270" r:id="rId16"/>
    <p:sldId id="2007577373" r:id="rId17"/>
  </p:sldIdLst>
  <p:sldSz cx="12161838" cy="6858000"/>
  <p:notesSz cx="6858000" cy="9144000"/>
  <p:embeddedFontLst>
    <p:embeddedFont>
      <p:font typeface="Titan One" panose="020B0604020202020204" charset="0"/>
      <p:regular r:id="rId19"/>
    </p:embeddedFont>
    <p:embeddedFont>
      <p:font typeface="Fira Sans Extra Condensed Medium" panose="020B0604020202020204" charset="0"/>
      <p:regular r:id="rId20"/>
      <p:bold r:id="rId21"/>
      <p:italic r:id="rId22"/>
      <p:boldItalic r:id="rId23"/>
    </p:embeddedFont>
    <p:embeddedFont>
      <p:font typeface="Scope One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ource Sans Pro" panose="020B0604020202020204" charset="0"/>
      <p:regular r:id="rId29"/>
      <p:bold r:id="rId30"/>
      <p:italic r:id="rId31"/>
      <p:boldItalic r:id="rId32"/>
    </p:embeddedFont>
    <p:embeddedFont>
      <p:font typeface="Bebas Neue" panose="020B0604020202020204" charset="0"/>
      <p:regular r:id="rId33"/>
    </p:embeddedFont>
    <p:embeddedFont>
      <p:font typeface="Quicksand" panose="020B0604020202020204" charset="0"/>
      <p:regular r:id="rId34"/>
      <p:bold r:id="rId35"/>
    </p:embeddedFont>
    <p:embeddedFont>
      <p:font typeface="Patrick Hand" panose="020B0604020202020204" charset="0"/>
      <p:regular r:id="rId36"/>
    </p:embeddedFont>
    <p:embeddedFont>
      <p:font typeface="Roboto Condensed Light" panose="020B0604020202020204" charset="0"/>
      <p:regular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4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60093"/>
    <a:srgbClr val="0000FF"/>
    <a:srgbClr val="FFFFFF"/>
    <a:srgbClr val="33CCFF"/>
    <a:srgbClr val="FF9933"/>
    <a:srgbClr val="FFDC79"/>
    <a:srgbClr val="A3FF75"/>
    <a:srgbClr val="FFAB81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85820" autoAdjust="0"/>
  </p:normalViewPr>
  <p:slideViewPr>
    <p:cSldViewPr>
      <p:cViewPr varScale="1">
        <p:scale>
          <a:sx n="59" d="100"/>
          <a:sy n="59" d="100"/>
        </p:scale>
        <p:origin x="1040" y="6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commentAuthors" Target="commentAuthor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0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27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7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57625" y="5378448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23556" y="28673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48334" y="5998651"/>
            <a:ext cx="382684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48333" y="4797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4" name="Google Shape;304;p10"/>
          <p:cNvSpPr/>
          <p:nvPr/>
        </p:nvSpPr>
        <p:spPr>
          <a:xfrm>
            <a:off x="788711" y="58451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0594" y="2990517"/>
            <a:ext cx="382684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71720" y="781762"/>
            <a:ext cx="1335916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237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682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97846-28F0-4AA0-BF0C-386B1443B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35CD26-4AC1-4409-AF55-1B0479789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735B3-2A2F-40A9-A98F-E1415A3BE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6057">
              <a:buClrTx/>
              <a:defRPr/>
            </a:pPr>
            <a:fld id="{1C151246-BDAD-4700-8E87-AEC7D32E148B}" type="datetimeFigureOut">
              <a:rPr lang="vi-VN" sz="1197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defTabSz="456057">
                <a:buClrTx/>
                <a:defRPr/>
              </a:pPr>
              <a:t>12/03/2025</a:t>
            </a:fld>
            <a:endParaRPr lang="vi-VN" sz="1197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F40E3-6A49-45F5-A130-21A0C7D13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456057">
              <a:buClrTx/>
              <a:defRPr/>
            </a:pPr>
            <a:endParaRPr lang="vi-VN" sz="1197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E4B36-91C0-427C-A661-2818C6118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456057">
              <a:buClrTx/>
              <a:defRPr/>
            </a:pPr>
            <a:fld id="{9E50065A-BC54-47AF-8DFA-2A9FF1FD6388}" type="slidenum">
              <a:rPr lang="vi-VN" sz="1197" kern="120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pPr algn="r" defTabSz="456057">
                <a:buClrTx/>
                <a:defRPr/>
              </a:pPr>
              <a:t>‹#›</a:t>
            </a:fld>
            <a:endParaRPr lang="vi-VN" sz="1197" kern="120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831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6122"/>
            <a:fld id="{00000000-1234-1234-1234-123412341234}" type="slidenum">
              <a:rPr lang="en" sz="1862" smtClean="0"/>
              <a:pPr defTabSz="1216122"/>
              <a:t>‹#›</a:t>
            </a:fld>
            <a:endParaRPr lang="en" sz="1862"/>
          </a:p>
        </p:txBody>
      </p:sp>
      <p:sp>
        <p:nvSpPr>
          <p:cNvPr id="26" name="Google Shape;26;p3"/>
          <p:cNvSpPr/>
          <p:nvPr/>
        </p:nvSpPr>
        <p:spPr>
          <a:xfrm>
            <a:off x="3543044" y="-52986"/>
            <a:ext cx="8638832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663" y="1"/>
            <a:ext cx="4317781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28603" y="6131437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1313" y="5130786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14379" y="5960619"/>
            <a:ext cx="391522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0983334" y="3125452"/>
            <a:ext cx="391512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34095" y="6159074"/>
            <a:ext cx="340034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482287" y="115577"/>
            <a:ext cx="2574770" cy="829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788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</a:t>
            </a:r>
            <a:r>
              <a:rPr kumimoji="0" lang="en-US" sz="4788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7</a:t>
            </a:r>
            <a:endParaRPr kumimoji="0" lang="vi-VN" sz="4788" b="1" i="0" u="none" strike="noStrike" kern="0" cap="none" spc="0" normalizeH="0" baseline="0" noProof="0" dirty="0">
              <a:ln w="1016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9322364" y="1115871"/>
            <a:ext cx="2812275" cy="4513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182" b="1" i="0" u="none" strike="noStrike" kern="0" cap="none" spc="0" normalizeH="0" baseline="0" noProof="0" dirty="0" err="1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Tìm</a:t>
            </a:r>
            <a:r>
              <a:rPr kumimoji="0" lang="en-US" sz="7182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kumimoji="0" lang="en-US" sz="7182" b="1" i="0" u="none" strike="noStrike" kern="0" cap="none" spc="0" normalizeH="0" baseline="0" noProof="0" dirty="0" err="1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kiếm</a:t>
            </a:r>
            <a:r>
              <a:rPr kumimoji="0" lang="en-US" sz="7182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kumimoji="0" lang="en-US" sz="7182" b="1" i="0" u="none" strike="noStrike" kern="0" cap="none" spc="0" normalizeH="0" baseline="0" noProof="0" dirty="0" err="1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sự</a:t>
            </a:r>
            <a:r>
              <a:rPr kumimoji="0" lang="en-US" sz="7182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kumimoji="0" lang="en-US" sz="7182" b="1" i="0" u="none" strike="noStrike" kern="0" cap="none" spc="0" normalizeH="0" baseline="0" noProof="0" dirty="0" err="1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</a:t>
            </a:r>
            <a:r>
              <a:rPr kumimoji="0" lang="en-US" sz="7182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kumimoji="0" lang="en-US" sz="7182" b="1" i="0" u="none" strike="noStrike" kern="0" cap="none" spc="0" normalizeH="0" baseline="0" noProof="0" dirty="0" err="1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trợ</a:t>
            </a:r>
            <a:endParaRPr kumimoji="0" lang="vi-VN" sz="7182" b="1" i="0" u="none" strike="noStrike" kern="0" cap="none" spc="0" normalizeH="0" baseline="0" noProof="0" dirty="0">
              <a:ln w="1016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cs typeface="Arial"/>
              <a:sym typeface="Arial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952" y="1730758"/>
            <a:ext cx="5867305" cy="507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1971" y="1482255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79837" y="546338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28603" y="546338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5693" y="4295306"/>
            <a:ext cx="340034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05239" y="103878"/>
            <a:ext cx="582879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2888" y="6024117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27660" y="6415315"/>
            <a:ext cx="1601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8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27000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0938" y="237067"/>
            <a:ext cx="11469289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2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083" y="118534"/>
            <a:ext cx="11469289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27660" y="6415315"/>
            <a:ext cx="1601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8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51483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6122"/>
            <a:fld id="{00000000-1234-1234-1234-123412341234}" type="slidenum">
              <a:rPr lang="en" sz="1862" smtClean="0"/>
              <a:pPr defTabSz="1216122"/>
              <a:t>‹#›</a:t>
            </a:fld>
            <a:endParaRPr lang="en" sz="1862"/>
          </a:p>
        </p:txBody>
      </p:sp>
      <p:sp>
        <p:nvSpPr>
          <p:cNvPr id="26" name="Google Shape;26;p3"/>
          <p:cNvSpPr/>
          <p:nvPr/>
        </p:nvSpPr>
        <p:spPr>
          <a:xfrm>
            <a:off x="3543044" y="-52986"/>
            <a:ext cx="8638832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75548" y="6634701"/>
            <a:ext cx="1601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8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64072" y="909620"/>
            <a:ext cx="7517804" cy="611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182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612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182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612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182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663" y="1"/>
            <a:ext cx="4317781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1971" y="1482255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62400" y="5690706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33084" y="5555749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79837" y="546338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28603" y="546338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5693" y="4295306"/>
            <a:ext cx="340034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14379" y="5960619"/>
            <a:ext cx="391522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0983334" y="3125452"/>
            <a:ext cx="391512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05239" y="103878"/>
            <a:ext cx="582879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04439" y="6266197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67959" y="6266197"/>
            <a:ext cx="340034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70560" y="115578"/>
            <a:ext cx="2574770" cy="829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788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2568" y="1482255"/>
            <a:ext cx="391935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82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39794" y="254000"/>
            <a:ext cx="11469289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2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39794" y="251220"/>
            <a:ext cx="11469289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27660" y="6415315"/>
            <a:ext cx="1601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8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86774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6122"/>
            <a:fld id="{00000000-1234-1234-1234-123412341234}" type="slidenum">
              <a:rPr lang="en" sz="1862" smtClean="0"/>
              <a:pPr defTabSz="1216122"/>
              <a:t>‹#›</a:t>
            </a:fld>
            <a:endParaRPr lang="en" sz="1862"/>
          </a:p>
        </p:txBody>
      </p:sp>
      <p:sp>
        <p:nvSpPr>
          <p:cNvPr id="26" name="Google Shape;26;p3"/>
          <p:cNvSpPr/>
          <p:nvPr/>
        </p:nvSpPr>
        <p:spPr>
          <a:xfrm>
            <a:off x="3543044" y="-52986"/>
            <a:ext cx="8638832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663" y="1"/>
            <a:ext cx="4317781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28603" y="6131437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1313" y="5130786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58543" y="848208"/>
            <a:ext cx="42153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182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14379" y="5960619"/>
            <a:ext cx="391522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48357" y="1755013"/>
            <a:ext cx="391512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34095" y="6159074"/>
            <a:ext cx="340034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70560" y="115578"/>
            <a:ext cx="2574770" cy="829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788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320" y="1275121"/>
            <a:ext cx="4317781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1971" y="1482255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79837" y="546338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28603" y="546338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5693" y="4295306"/>
            <a:ext cx="340034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05239" y="103878"/>
            <a:ext cx="582879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04439" y="6266197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27660" y="6415315"/>
            <a:ext cx="1601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8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32588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0938" y="237067"/>
            <a:ext cx="11469289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2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083" y="118534"/>
            <a:ext cx="11469289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27660" y="6415315"/>
            <a:ext cx="1601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8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80692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6122"/>
            <a:fld id="{00000000-1234-1234-1234-123412341234}" type="slidenum">
              <a:rPr lang="en" sz="1862" smtClean="0"/>
              <a:pPr defTabSz="1216122"/>
              <a:t>‹#›</a:t>
            </a:fld>
            <a:endParaRPr lang="en" sz="1862"/>
          </a:p>
        </p:txBody>
      </p:sp>
      <p:sp>
        <p:nvSpPr>
          <p:cNvPr id="26" name="Google Shape;26;p3"/>
          <p:cNvSpPr/>
          <p:nvPr/>
        </p:nvSpPr>
        <p:spPr>
          <a:xfrm>
            <a:off x="3543044" y="-52986"/>
            <a:ext cx="8638832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663" y="1"/>
            <a:ext cx="4317781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28603" y="6131437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58543" y="848208"/>
            <a:ext cx="4215310" cy="611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182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612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182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612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182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612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182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612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182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80198" y="3892186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14379" y="5960619"/>
            <a:ext cx="391522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69676" y="2248199"/>
            <a:ext cx="391512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34095" y="6159074"/>
            <a:ext cx="340034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70559" y="115578"/>
            <a:ext cx="2625940" cy="829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788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775" y="2495261"/>
            <a:ext cx="5937112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1971" y="1482255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79837" y="546338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28603" y="546338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5693" y="4295306"/>
            <a:ext cx="340034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05239" y="103878"/>
            <a:ext cx="582879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04439" y="6266197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05354" y="6604772"/>
            <a:ext cx="1601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8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11130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39794" y="254000"/>
            <a:ext cx="11469289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2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39794" y="251220"/>
            <a:ext cx="11469289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27660" y="6415315"/>
            <a:ext cx="1601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8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13779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4"/>
          <p:cNvSpPr txBox="1">
            <a:spLocks noGrp="1"/>
          </p:cNvSpPr>
          <p:nvPr>
            <p:ph type="title"/>
          </p:nvPr>
        </p:nvSpPr>
        <p:spPr>
          <a:xfrm>
            <a:off x="3067776" y="3344256"/>
            <a:ext cx="6070146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38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endParaRPr/>
          </a:p>
        </p:txBody>
      </p:sp>
      <p:sp>
        <p:nvSpPr>
          <p:cNvPr id="402" name="Google Shape;402;p14"/>
          <p:cNvSpPr txBox="1">
            <a:spLocks noGrp="1"/>
          </p:cNvSpPr>
          <p:nvPr>
            <p:ph type="subTitle" idx="1"/>
          </p:nvPr>
        </p:nvSpPr>
        <p:spPr>
          <a:xfrm>
            <a:off x="1939390" y="1302944"/>
            <a:ext cx="8283058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45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endParaRPr/>
          </a:p>
        </p:txBody>
      </p:sp>
      <p:sp>
        <p:nvSpPr>
          <p:cNvPr id="403" name="Google Shape;403;p14"/>
          <p:cNvSpPr/>
          <p:nvPr/>
        </p:nvSpPr>
        <p:spPr>
          <a:xfrm>
            <a:off x="3159331" y="142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4" name="Google Shape;404;p14"/>
          <p:cNvSpPr/>
          <p:nvPr/>
        </p:nvSpPr>
        <p:spPr>
          <a:xfrm>
            <a:off x="216962" y="3045401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05" name="Google Shape;405;p14"/>
          <p:cNvGrpSpPr/>
          <p:nvPr/>
        </p:nvGrpSpPr>
        <p:grpSpPr>
          <a:xfrm>
            <a:off x="8355113" y="255717"/>
            <a:ext cx="382684" cy="292000"/>
            <a:chOff x="3648725" y="5042300"/>
            <a:chExt cx="287725" cy="219000"/>
          </a:xfrm>
        </p:grpSpPr>
        <p:sp>
          <p:nvSpPr>
            <p:cNvPr id="406" name="Google Shape;406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09" name="Google Shape;409;p14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0" name="Google Shape;410;p14"/>
          <p:cNvGrpSpPr/>
          <p:nvPr/>
        </p:nvGrpSpPr>
        <p:grpSpPr>
          <a:xfrm>
            <a:off x="267005" y="4449017"/>
            <a:ext cx="382684" cy="292000"/>
            <a:chOff x="3648725" y="5042300"/>
            <a:chExt cx="287725" cy="219000"/>
          </a:xfrm>
        </p:grpSpPr>
        <p:sp>
          <p:nvSpPr>
            <p:cNvPr id="411" name="Google Shape;411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14" name="Google Shape;414;p14"/>
          <p:cNvSpPr/>
          <p:nvPr/>
        </p:nvSpPr>
        <p:spPr>
          <a:xfrm>
            <a:off x="11210714" y="11726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5" name="Google Shape;415;p14"/>
          <p:cNvSpPr/>
          <p:nvPr/>
        </p:nvSpPr>
        <p:spPr>
          <a:xfrm>
            <a:off x="11632052" y="229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6" name="Google Shape;416;p14"/>
          <p:cNvGrpSpPr/>
          <p:nvPr/>
        </p:nvGrpSpPr>
        <p:grpSpPr>
          <a:xfrm>
            <a:off x="266989" y="345751"/>
            <a:ext cx="450017" cy="591567"/>
            <a:chOff x="4143625" y="3473950"/>
            <a:chExt cx="338350" cy="443675"/>
          </a:xfrm>
        </p:grpSpPr>
        <p:sp>
          <p:nvSpPr>
            <p:cNvPr id="417" name="Google Shape;417;p14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23" name="Google Shape;423;p14"/>
          <p:cNvGrpSpPr/>
          <p:nvPr/>
        </p:nvGrpSpPr>
        <p:grpSpPr>
          <a:xfrm>
            <a:off x="2949353" y="6466800"/>
            <a:ext cx="617369" cy="111933"/>
            <a:chOff x="3760550" y="753275"/>
            <a:chExt cx="464175" cy="83950"/>
          </a:xfrm>
        </p:grpSpPr>
        <p:sp>
          <p:nvSpPr>
            <p:cNvPr id="424" name="Google Shape;424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7" name="Google Shape;427;p14"/>
          <p:cNvSpPr/>
          <p:nvPr/>
        </p:nvSpPr>
        <p:spPr>
          <a:xfrm>
            <a:off x="8527219" y="6260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8" name="Google Shape;428;p14"/>
          <p:cNvSpPr/>
          <p:nvPr/>
        </p:nvSpPr>
        <p:spPr>
          <a:xfrm>
            <a:off x="-461821" y="1598467"/>
            <a:ext cx="1111510" cy="635500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9" name="Google Shape;429;p14"/>
          <p:cNvSpPr/>
          <p:nvPr/>
        </p:nvSpPr>
        <p:spPr>
          <a:xfrm>
            <a:off x="10693314" y="37320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30" name="Google Shape;430;p14"/>
          <p:cNvGrpSpPr/>
          <p:nvPr/>
        </p:nvGrpSpPr>
        <p:grpSpPr>
          <a:xfrm>
            <a:off x="10952072" y="345767"/>
            <a:ext cx="617369" cy="111933"/>
            <a:chOff x="3760550" y="753275"/>
            <a:chExt cx="464175" cy="83950"/>
          </a:xfrm>
        </p:grpSpPr>
        <p:sp>
          <p:nvSpPr>
            <p:cNvPr id="431" name="Google Shape;431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34" name="Google Shape;434;p14"/>
          <p:cNvSpPr/>
          <p:nvPr/>
        </p:nvSpPr>
        <p:spPr>
          <a:xfrm>
            <a:off x="242283" y="61391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881998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6122"/>
            <a:fld id="{00000000-1234-1234-1234-123412341234}" type="slidenum">
              <a:rPr lang="en" sz="1862" smtClean="0"/>
              <a:pPr defTabSz="1216122"/>
              <a:t>‹#›</a:t>
            </a:fld>
            <a:endParaRPr lang="en" sz="1862"/>
          </a:p>
        </p:txBody>
      </p:sp>
      <p:sp>
        <p:nvSpPr>
          <p:cNvPr id="26" name="Google Shape;26;p3"/>
          <p:cNvSpPr/>
          <p:nvPr/>
        </p:nvSpPr>
        <p:spPr>
          <a:xfrm>
            <a:off x="3543044" y="-52986"/>
            <a:ext cx="8638832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663" y="1"/>
            <a:ext cx="4317781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1971" y="1482255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28603" y="6131437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1313" y="5130786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79837" y="546338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28603" y="546338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5693" y="4295306"/>
            <a:ext cx="340034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14379" y="5960619"/>
            <a:ext cx="391522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0983334" y="3125452"/>
            <a:ext cx="391512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05239" y="103878"/>
            <a:ext cx="582879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2888" y="6024117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34095" y="6159074"/>
            <a:ext cx="340034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70560" y="115578"/>
            <a:ext cx="2574770" cy="829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788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16095" y="909620"/>
            <a:ext cx="7517804" cy="6110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182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612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182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612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182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612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182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612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182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1741" y="3292193"/>
            <a:ext cx="533797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57149" y="6584138"/>
            <a:ext cx="1601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8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19240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0938" y="237067"/>
            <a:ext cx="11469289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2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083" y="118534"/>
            <a:ext cx="11469289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532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6122"/>
            <a:fld id="{00000000-1234-1234-1234-123412341234}" type="slidenum">
              <a:rPr lang="en" sz="1862" smtClean="0"/>
              <a:pPr defTabSz="1216122"/>
              <a:t>‹#›</a:t>
            </a:fld>
            <a:endParaRPr lang="en" sz="1862"/>
          </a:p>
        </p:txBody>
      </p:sp>
      <p:sp>
        <p:nvSpPr>
          <p:cNvPr id="26" name="Google Shape;26;p3"/>
          <p:cNvSpPr/>
          <p:nvPr/>
        </p:nvSpPr>
        <p:spPr>
          <a:xfrm>
            <a:off x="3543044" y="-52986"/>
            <a:ext cx="8638832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42127" y="2626181"/>
            <a:ext cx="1315716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62525" y="1100808"/>
            <a:ext cx="3919351" cy="4894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182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612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182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663" y="1"/>
            <a:ext cx="4317781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62400" y="5690706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33673" y="3237195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14379" y="5960619"/>
            <a:ext cx="391522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52356" y="1931177"/>
            <a:ext cx="391512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67959" y="6266197"/>
            <a:ext cx="340034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70560" y="115578"/>
            <a:ext cx="2574770" cy="829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788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2380" y="4360021"/>
            <a:ext cx="1315716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23817" y="3073860"/>
            <a:ext cx="1367249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53643" y="4468898"/>
            <a:ext cx="1315716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67958" y="4163017"/>
            <a:ext cx="1367249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1971" y="1482255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79837" y="546338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28603" y="546338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5693" y="4295306"/>
            <a:ext cx="340034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05239" y="103878"/>
            <a:ext cx="582879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04439" y="6266197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27660" y="6415315"/>
            <a:ext cx="1601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8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46817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39794" y="254000"/>
            <a:ext cx="11469289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2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39794" y="251220"/>
            <a:ext cx="11469289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27660" y="6415315"/>
            <a:ext cx="1601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8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42005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6122"/>
            <a:fld id="{00000000-1234-1234-1234-123412341234}" type="slidenum">
              <a:rPr lang="en" sz="1862" smtClean="0"/>
              <a:pPr defTabSz="1216122"/>
              <a:t>‹#›</a:t>
            </a:fld>
            <a:endParaRPr lang="en" sz="1862"/>
          </a:p>
        </p:txBody>
      </p:sp>
      <p:sp>
        <p:nvSpPr>
          <p:cNvPr id="26" name="Google Shape;26;p3"/>
          <p:cNvSpPr/>
          <p:nvPr/>
        </p:nvSpPr>
        <p:spPr>
          <a:xfrm>
            <a:off x="3543044" y="-52986"/>
            <a:ext cx="8638832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663" y="1"/>
            <a:ext cx="4317781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1971" y="1482255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28603" y="6131437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279994" y="5554039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28318" y="921295"/>
            <a:ext cx="3373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182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182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182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182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79837" y="546338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28603" y="546338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5693" y="4295306"/>
            <a:ext cx="340034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14379" y="5960619"/>
            <a:ext cx="391522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48357" y="1755013"/>
            <a:ext cx="391512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05239" y="103878"/>
            <a:ext cx="582879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04439" y="6266197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34095" y="6159074"/>
            <a:ext cx="340034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70560" y="115578"/>
            <a:ext cx="2574770" cy="829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788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40" y="2675711"/>
            <a:ext cx="4513122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27660" y="6415315"/>
            <a:ext cx="1601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8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59682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0938" y="237067"/>
            <a:ext cx="11469289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2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083" y="118534"/>
            <a:ext cx="11469289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27660" y="6415315"/>
            <a:ext cx="1601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8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52258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6122"/>
            <a:fld id="{00000000-1234-1234-1234-123412341234}" type="slidenum">
              <a:rPr lang="en" sz="1862" smtClean="0"/>
              <a:pPr defTabSz="1216122"/>
              <a:t>‹#›</a:t>
            </a:fld>
            <a:endParaRPr lang="en" sz="1862"/>
          </a:p>
        </p:txBody>
      </p:sp>
      <p:sp>
        <p:nvSpPr>
          <p:cNvPr id="26" name="Google Shape;26;p3"/>
          <p:cNvSpPr/>
          <p:nvPr/>
        </p:nvSpPr>
        <p:spPr>
          <a:xfrm>
            <a:off x="3543044" y="-52986"/>
            <a:ext cx="8638832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4" y="1729217"/>
            <a:ext cx="6427881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663" y="1"/>
            <a:ext cx="4317781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1971" y="1482255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28603" y="6131437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34095" y="946880"/>
            <a:ext cx="7922247" cy="5308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182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612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182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612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182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612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182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36379" y="3239646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79837" y="546338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28603" y="546338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5693" y="4295306"/>
            <a:ext cx="340034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14379" y="5960619"/>
            <a:ext cx="391522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69676" y="2248199"/>
            <a:ext cx="391512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05239" y="103878"/>
            <a:ext cx="582879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04439" y="6266197"/>
            <a:ext cx="268362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69794" y="4811040"/>
            <a:ext cx="340034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307" tIns="45654" rIns="91307" bIns="45654" anchor="ctr" anchorCtr="0">
            <a:noAutofit/>
          </a:bodyPr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70559" y="115578"/>
            <a:ext cx="2625940" cy="829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788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27660" y="6415315"/>
            <a:ext cx="1601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8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62533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39794" y="254000"/>
            <a:ext cx="11469289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6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2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39794" y="251220"/>
            <a:ext cx="11469289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612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2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61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27660" y="6415315"/>
            <a:ext cx="1601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8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412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6"/>
          <p:cNvSpPr/>
          <p:nvPr/>
        </p:nvSpPr>
        <p:spPr>
          <a:xfrm>
            <a:off x="2230369" y="6363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04" name="Google Shape;904;p26"/>
          <p:cNvSpPr/>
          <p:nvPr/>
        </p:nvSpPr>
        <p:spPr>
          <a:xfrm>
            <a:off x="1484536" y="5777085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05" name="Google Shape;905;p26"/>
          <p:cNvGrpSpPr/>
          <p:nvPr/>
        </p:nvGrpSpPr>
        <p:grpSpPr>
          <a:xfrm>
            <a:off x="9368799" y="6376767"/>
            <a:ext cx="382684" cy="292000"/>
            <a:chOff x="3648725" y="5042300"/>
            <a:chExt cx="287725" cy="219000"/>
          </a:xfrm>
        </p:grpSpPr>
        <p:sp>
          <p:nvSpPr>
            <p:cNvPr id="906" name="Google Shape;906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9" name="Google Shape;909;p26"/>
          <p:cNvGrpSpPr/>
          <p:nvPr/>
        </p:nvGrpSpPr>
        <p:grpSpPr>
          <a:xfrm>
            <a:off x="423783" y="690751"/>
            <a:ext cx="382684" cy="292000"/>
            <a:chOff x="3648725" y="5042300"/>
            <a:chExt cx="287725" cy="219000"/>
          </a:xfrm>
        </p:grpSpPr>
        <p:sp>
          <p:nvSpPr>
            <p:cNvPr id="910" name="Google Shape;910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13" name="Google Shape;913;p26"/>
          <p:cNvSpPr/>
          <p:nvPr/>
        </p:nvSpPr>
        <p:spPr>
          <a:xfrm>
            <a:off x="11750691" y="385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14" name="Google Shape;914;p26"/>
          <p:cNvGrpSpPr/>
          <p:nvPr/>
        </p:nvGrpSpPr>
        <p:grpSpPr>
          <a:xfrm>
            <a:off x="10760697" y="3712634"/>
            <a:ext cx="450017" cy="591567"/>
            <a:chOff x="4143625" y="3473950"/>
            <a:chExt cx="338350" cy="443675"/>
          </a:xfrm>
        </p:grpSpPr>
        <p:sp>
          <p:nvSpPr>
            <p:cNvPr id="915" name="Google Shape;915;p2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21" name="Google Shape;921;p26"/>
          <p:cNvGrpSpPr/>
          <p:nvPr/>
        </p:nvGrpSpPr>
        <p:grpSpPr>
          <a:xfrm>
            <a:off x="2511090" y="216700"/>
            <a:ext cx="617369" cy="111933"/>
            <a:chOff x="3760550" y="753275"/>
            <a:chExt cx="464175" cy="83950"/>
          </a:xfrm>
        </p:grpSpPr>
        <p:sp>
          <p:nvSpPr>
            <p:cNvPr id="922" name="Google Shape;922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25" name="Google Shape;925;p26"/>
          <p:cNvSpPr/>
          <p:nvPr/>
        </p:nvSpPr>
        <p:spPr>
          <a:xfrm>
            <a:off x="10952066" y="5299367"/>
            <a:ext cx="902519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26" name="Google Shape;926;p26"/>
          <p:cNvGrpSpPr/>
          <p:nvPr/>
        </p:nvGrpSpPr>
        <p:grpSpPr>
          <a:xfrm>
            <a:off x="10952072" y="345767"/>
            <a:ext cx="617369" cy="111933"/>
            <a:chOff x="3760550" y="753275"/>
            <a:chExt cx="464175" cy="83950"/>
          </a:xfrm>
        </p:grpSpPr>
        <p:sp>
          <p:nvSpPr>
            <p:cNvPr id="927" name="Google Shape;927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30" name="Google Shape;930;p26"/>
          <p:cNvSpPr/>
          <p:nvPr/>
        </p:nvSpPr>
        <p:spPr>
          <a:xfrm>
            <a:off x="237462" y="19869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31" name="Google Shape;931;p26"/>
          <p:cNvSpPr/>
          <p:nvPr/>
        </p:nvSpPr>
        <p:spPr>
          <a:xfrm>
            <a:off x="10471795" y="1140867"/>
            <a:ext cx="2376533" cy="1157632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32" name="Google Shape;932;p26"/>
          <p:cNvGrpSpPr/>
          <p:nvPr/>
        </p:nvGrpSpPr>
        <p:grpSpPr>
          <a:xfrm flipH="1">
            <a:off x="57291" y="4164234"/>
            <a:ext cx="1427260" cy="1456367"/>
            <a:chOff x="3803175" y="2825350"/>
            <a:chExt cx="1073100" cy="1092275"/>
          </a:xfrm>
        </p:grpSpPr>
        <p:sp>
          <p:nvSpPr>
            <p:cNvPr id="933" name="Google Shape;933;p26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934" name="Google Shape;934;p26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935" name="Google Shape;935;p26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41" name="Google Shape;941;p26"/>
          <p:cNvSpPr/>
          <p:nvPr/>
        </p:nvSpPr>
        <p:spPr>
          <a:xfrm>
            <a:off x="423783" y="6363667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42" name="Google Shape;942;p26"/>
          <p:cNvSpPr/>
          <p:nvPr/>
        </p:nvSpPr>
        <p:spPr>
          <a:xfrm>
            <a:off x="8316974" y="242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25276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57625" y="1590467"/>
            <a:ext cx="10255765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62954" y="697175"/>
            <a:ext cx="910116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1528" y="4496985"/>
            <a:ext cx="1065710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1436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135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007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7891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780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012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5080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1" r:id="rId1"/>
    <p:sldLayoutId id="2147483763" r:id="rId2"/>
    <p:sldLayoutId id="2147483765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15469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7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137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15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16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17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microsoft.com/office/2007/relationships/hdphoto" Target="../media/hdphoto1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5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2.xml"/><Relationship Id="rId7" Type="http://schemas.microsoft.com/office/2007/relationships/hdphoto" Target="../media/hdphoto8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microsoft.com/office/2007/relationships/hdphoto" Target="../media/hdphoto7.wdp"/><Relationship Id="rId4" Type="http://schemas.openxmlformats.org/officeDocument/2006/relationships/image" Target="../media/image18.png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microsoft.com/office/2007/relationships/hdphoto" Target="../media/hdphoto12.wdp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microsoft.com/office/2007/relationships/hdphoto" Target="../media/hdphoto14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6" Type="http://schemas.openxmlformats.org/officeDocument/2006/relationships/image" Target="../media/image29.png"/><Relationship Id="rId5" Type="http://schemas.microsoft.com/office/2007/relationships/hdphoto" Target="../media/hdphoto13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425374" y="374208"/>
            <a:ext cx="11277599" cy="288148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50965" y="-33960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376715" y="1133366"/>
            <a:ext cx="9220199" cy="1323439"/>
            <a:chOff x="3044649" y="1406302"/>
            <a:chExt cx="9288800" cy="1323439"/>
          </a:xfrm>
        </p:grpSpPr>
        <p:sp>
          <p:nvSpPr>
            <p:cNvPr id="7" name="TextBox 6"/>
            <p:cNvSpPr txBox="1"/>
            <p:nvPr/>
          </p:nvSpPr>
          <p:spPr>
            <a:xfrm>
              <a:off x="3044649" y="1467858"/>
              <a:ext cx="9288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7200" b="1" dirty="0">
                  <a:ln w="11430"/>
                  <a:solidFill>
                    <a:srgbClr val="FFA3A4">
                      <a:lumMod val="50000"/>
                    </a:srgb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ĐẠO ĐỨC</a:t>
              </a:r>
              <a:endParaRPr kumimoji="0" lang="en-US" sz="7200" b="1" i="0" u="none" strike="noStrike" kern="0" cap="none" spc="0" normalizeH="0" baseline="0" noProof="0" dirty="0">
                <a:ln w="11430"/>
                <a:solidFill>
                  <a:srgbClr val="FFA3A4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44373" y="1406302"/>
              <a:ext cx="25430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8000" b="1" i="0" u="none" strike="noStrike" kern="0" cap="none" spc="149" normalizeH="0" baseline="0" noProof="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uLnTx/>
                  <a:uFillTx/>
                  <a:latin typeface="Arial" pitchFamily="34" charset="0"/>
                  <a:cs typeface="Arial" pitchFamily="34" charset="0"/>
                  <a:sym typeface="Arial"/>
                </a:rPr>
                <a:t>2</a:t>
              </a:r>
            </a:p>
          </p:txBody>
        </p:sp>
      </p:grpSp>
      <p:pic>
        <p:nvPicPr>
          <p:cNvPr id="10" name="图片 7">
            <a:extLst>
              <a:ext uri="{FF2B5EF4-FFF2-40B4-BE49-F238E27FC236}">
                <a16:creationId xmlns:a16="http://schemas.microsoft.com/office/drawing/2014/main" id="{5D3C62C9-E503-4C16-9E0B-0E3B1ABAA0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19" y="3429000"/>
            <a:ext cx="7148246" cy="3179967"/>
          </a:xfrm>
          <a:prstGeom prst="rect">
            <a:avLst/>
          </a:prstGeom>
        </p:spPr>
      </p:pic>
      <p:pic>
        <p:nvPicPr>
          <p:cNvPr id="11" name="图片 14">
            <a:extLst>
              <a:ext uri="{FF2B5EF4-FFF2-40B4-BE49-F238E27FC236}">
                <a16:creationId xmlns:a16="http://schemas.microsoft.com/office/drawing/2014/main" id="{B6A025AC-1A15-4EBB-8916-626DF9EC5C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4" y="3336367"/>
            <a:ext cx="11201399" cy="309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3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429663" y="413770"/>
            <a:ext cx="2809981" cy="1285538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795684" cy="522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2114">
                <a:buClrTx/>
              </a:pPr>
              <a:r>
                <a:rPr lang="vi-VN" sz="2793" b="1" kern="1200" dirty="0">
                  <a:solidFill>
                    <a:srgbClr val="7030A0"/>
                  </a:solidFill>
                  <a:latin typeface="UTM Cookies"/>
                  <a:ea typeface="+mn-ea"/>
                  <a:cs typeface="+mn-cs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28060" y="762000"/>
            <a:ext cx="462679" cy="462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</a:pPr>
            <a:r>
              <a:rPr lang="vi-VN" sz="3192" b="1" kern="1200" dirty="0">
                <a:solidFill>
                  <a:srgbClr val="FFFFFF"/>
                </a:solidFill>
                <a:latin typeface="UTM Cookie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75606" y="759712"/>
            <a:ext cx="2968128" cy="52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2114">
              <a:buClrTx/>
            </a:pP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Xử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lí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tình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huống</a:t>
            </a:r>
            <a:endParaRPr lang="vi-VN" sz="2793" b="1" kern="1200" dirty="0">
              <a:solidFill>
                <a:srgbClr val="00B050"/>
              </a:solidFill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451453" y="1570525"/>
            <a:ext cx="5616423" cy="2525245"/>
            <a:chOff x="630118" y="1488944"/>
            <a:chExt cx="5630352" cy="253150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630118" y="1488944"/>
              <a:ext cx="5630352" cy="2531508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053164" y="2341709"/>
              <a:ext cx="4810025" cy="673517"/>
              <a:chOff x="825976" y="2058893"/>
              <a:chExt cx="4810025" cy="673517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186598" y="2058893"/>
                <a:ext cx="4449403" cy="673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2114">
                  <a:lnSpc>
                    <a:spcPct val="150000"/>
                  </a:lnSpc>
                  <a:buClrTx/>
                </a:pPr>
                <a:r>
                  <a:rPr lang="en-US" sz="2800" kern="1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Em</a:t>
                </a:r>
                <a:r>
                  <a:rPr lang="en-US" sz="2800" kern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2800" kern="1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trai</a:t>
                </a:r>
                <a:r>
                  <a:rPr lang="en-US" sz="2800" kern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2800" kern="1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của</a:t>
                </a:r>
                <a:r>
                  <a:rPr lang="en-US" sz="2800" kern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2800" kern="1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em</a:t>
                </a:r>
                <a:r>
                  <a:rPr lang="en-US" sz="2800" kern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2800" kern="1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bị</a:t>
                </a:r>
                <a:r>
                  <a:rPr lang="en-US" sz="2800" kern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2800" kern="1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đứt</a:t>
                </a:r>
                <a:r>
                  <a:rPr lang="en-US" sz="2800" kern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2800" kern="1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tay</a:t>
                </a:r>
                <a:r>
                  <a:rPr lang="en-US" sz="2800" kern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  <a:endParaRPr lang="vi-VN" sz="2800" kern="12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825976" y="2247399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</a:pPr>
                <a:r>
                  <a:rPr lang="vi-VN" sz="2793" b="1" kern="1200" dirty="0">
                    <a:solidFill>
                      <a:srgbClr val="472C18"/>
                    </a:solidFill>
                    <a:latin typeface="Arial"/>
                  </a:rPr>
                  <a:t>1</a:t>
                </a:r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4EB2070-1361-4505-9217-F95341F63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8519" y="1684560"/>
            <a:ext cx="5581222" cy="402600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CF63345-12BE-4682-96A3-5A62286BB1E3}"/>
              </a:ext>
            </a:extLst>
          </p:cNvPr>
          <p:cNvSpPr/>
          <p:nvPr/>
        </p:nvSpPr>
        <p:spPr>
          <a:xfrm>
            <a:off x="566542" y="4236073"/>
            <a:ext cx="5221346" cy="18599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2800" kern="1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442119" y="305745"/>
            <a:ext cx="2809981" cy="1285538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795684" cy="522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2114">
                <a:buClrTx/>
              </a:pPr>
              <a:r>
                <a:rPr lang="vi-VN" sz="2793" b="1" kern="1200" dirty="0">
                  <a:solidFill>
                    <a:srgbClr val="7030A0"/>
                  </a:solidFill>
                  <a:latin typeface="UTM Cookies"/>
                  <a:ea typeface="+mn-ea"/>
                  <a:cs typeface="+mn-cs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34288" y="805898"/>
            <a:ext cx="462679" cy="462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</a:pPr>
            <a:r>
              <a:rPr lang="vi-VN" sz="3192" b="1" kern="1200" dirty="0">
                <a:solidFill>
                  <a:srgbClr val="FFFFFF"/>
                </a:solidFill>
                <a:latin typeface="UTM Cookie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899092" y="805898"/>
            <a:ext cx="2968128" cy="52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2114">
              <a:buClrTx/>
            </a:pP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Xử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lí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tình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huống</a:t>
            </a:r>
            <a:endParaRPr lang="vi-VN" sz="2793" b="1" kern="1200" dirty="0">
              <a:solidFill>
                <a:srgbClr val="00B050"/>
              </a:solidFill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6110083" y="1489578"/>
            <a:ext cx="5791200" cy="2275711"/>
            <a:chOff x="804302" y="1728217"/>
            <a:chExt cx="5805563" cy="22813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804302" y="1728217"/>
              <a:ext cx="5805563" cy="228135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1168123" y="2484045"/>
              <a:ext cx="4962740" cy="673517"/>
              <a:chOff x="940935" y="2201229"/>
              <a:chExt cx="4962740" cy="673517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243948" y="2201229"/>
                <a:ext cx="4659727" cy="673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2114">
                  <a:lnSpc>
                    <a:spcPct val="150000"/>
                  </a:lnSpc>
                  <a:buClrTx/>
                </a:pPr>
                <a:r>
                  <a:rPr lang="en-US" sz="2800" kern="1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Áo</a:t>
                </a:r>
                <a:r>
                  <a:rPr lang="en-US" sz="2800" kern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2800" kern="1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đồng</a:t>
                </a:r>
                <a:r>
                  <a:rPr lang="en-US" sz="2800" kern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2800" kern="1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phục</a:t>
                </a:r>
                <a:r>
                  <a:rPr lang="en-US" sz="2800" kern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2800" kern="1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của</a:t>
                </a:r>
                <a:r>
                  <a:rPr lang="en-US" sz="2800" kern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2800" kern="1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em</a:t>
                </a:r>
                <a:r>
                  <a:rPr lang="en-US" sz="2800" kern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2800" kern="1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bị</a:t>
                </a:r>
                <a:r>
                  <a:rPr lang="en-US" sz="2800" kern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2800" kern="1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rách</a:t>
                </a:r>
                <a:r>
                  <a:rPr lang="en-US" sz="2800" kern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  <a:endParaRPr lang="vi-VN" sz="2800" kern="12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940935" y="2368865"/>
                <a:ext cx="390525" cy="434424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</a:pPr>
                <a:r>
                  <a:rPr lang="en-US" sz="2793" b="1" kern="1200" dirty="0">
                    <a:solidFill>
                      <a:srgbClr val="472C18"/>
                    </a:solidFill>
                    <a:latin typeface="Arial"/>
                  </a:rPr>
                  <a:t>2</a:t>
                </a:r>
                <a:endParaRPr lang="vi-VN" sz="2793" b="1" kern="1200" dirty="0">
                  <a:solidFill>
                    <a:srgbClr val="472C18"/>
                  </a:solidFill>
                  <a:latin typeface="Arial"/>
                </a:endParaRP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D9AAF37-0B6A-4735-A298-8969406BB2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577"/>
          <a:stretch/>
        </p:blipFill>
        <p:spPr>
          <a:xfrm>
            <a:off x="546679" y="2055399"/>
            <a:ext cx="5273297" cy="389701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E8DA729-1DCB-41F5-8441-236D2D24F6B1}"/>
              </a:ext>
            </a:extLst>
          </p:cNvPr>
          <p:cNvSpPr/>
          <p:nvPr/>
        </p:nvSpPr>
        <p:spPr>
          <a:xfrm>
            <a:off x="6081713" y="4003907"/>
            <a:ext cx="5638800" cy="14774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43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07136" y="342809"/>
            <a:ext cx="2809981" cy="1285538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795684" cy="522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2114">
                <a:buClrTx/>
              </a:pPr>
              <a:r>
                <a:rPr lang="vi-VN" sz="2793" b="1" kern="1200" dirty="0">
                  <a:solidFill>
                    <a:srgbClr val="7030A0"/>
                  </a:solidFill>
                  <a:latin typeface="UTM Cookies"/>
                  <a:ea typeface="+mn-ea"/>
                  <a:cs typeface="+mn-cs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15146" y="804361"/>
            <a:ext cx="462679" cy="462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</a:pPr>
            <a:r>
              <a:rPr lang="vi-VN" sz="3192" b="1" kern="1200" dirty="0">
                <a:solidFill>
                  <a:srgbClr val="FFFFFF"/>
                </a:solidFill>
                <a:latin typeface="UTM Cookie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04531" y="811771"/>
            <a:ext cx="2968128" cy="52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2114">
              <a:buClrTx/>
            </a:pP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Xử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lí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tình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huống</a:t>
            </a:r>
            <a:endParaRPr lang="vi-VN" sz="2793" b="1" kern="1200" dirty="0">
              <a:solidFill>
                <a:srgbClr val="00B050"/>
              </a:solidFill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DABFAF-162B-4E77-9807-CBD128FD88AD}"/>
              </a:ext>
            </a:extLst>
          </p:cNvPr>
          <p:cNvGrpSpPr/>
          <p:nvPr/>
        </p:nvGrpSpPr>
        <p:grpSpPr>
          <a:xfrm>
            <a:off x="213519" y="1232168"/>
            <a:ext cx="5972450" cy="3081244"/>
            <a:chOff x="331300" y="1479083"/>
            <a:chExt cx="6191537" cy="297948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B0F7FF-BBCF-45EA-9F1C-88EA448E7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48869" b="29556"/>
            <a:stretch/>
          </p:blipFill>
          <p:spPr>
            <a:xfrm>
              <a:off x="331300" y="1479083"/>
              <a:ext cx="6191537" cy="29794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BDF097-AB72-448E-8FEB-AB039D2C4316}"/>
                </a:ext>
              </a:extLst>
            </p:cNvPr>
            <p:cNvGrpSpPr/>
            <p:nvPr/>
          </p:nvGrpSpPr>
          <p:grpSpPr>
            <a:xfrm>
              <a:off x="826943" y="2552181"/>
              <a:ext cx="4757209" cy="922598"/>
              <a:chOff x="599755" y="2269365"/>
              <a:chExt cx="4757209" cy="92259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7F16E9-C226-47D5-853A-6623E46FC27C}"/>
                  </a:ext>
                </a:extLst>
              </p:cNvPr>
              <p:cNvSpPr txBox="1"/>
              <p:nvPr/>
            </p:nvSpPr>
            <p:spPr>
              <a:xfrm flipH="1">
                <a:off x="1042795" y="2269365"/>
                <a:ext cx="4314169" cy="92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2114">
                  <a:buClrTx/>
                </a:pPr>
                <a:r>
                  <a:rPr lang="en-US" sz="2800" kern="1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Có</a:t>
                </a:r>
                <a:r>
                  <a:rPr lang="en-US" sz="2800" kern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2800" kern="1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người</a:t>
                </a:r>
                <a:r>
                  <a:rPr lang="en-US" sz="2800" kern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2800" kern="1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lạ</a:t>
                </a:r>
                <a:r>
                  <a:rPr lang="en-US" sz="2800" kern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2800" kern="1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gõ</a:t>
                </a:r>
                <a:r>
                  <a:rPr lang="en-US" sz="2800" kern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2800" kern="1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cửa</a:t>
                </a:r>
                <a:r>
                  <a:rPr lang="en-US" sz="2800" kern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2800" kern="1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khi</a:t>
                </a:r>
                <a:r>
                  <a:rPr lang="en-US" sz="2800" kern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2800" kern="1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em</a:t>
                </a:r>
                <a:r>
                  <a:rPr lang="en-US" sz="2800" kern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ở </a:t>
                </a:r>
                <a:r>
                  <a:rPr lang="en-US" sz="2800" kern="1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nhà</a:t>
                </a:r>
                <a:r>
                  <a:rPr lang="en-US" sz="2800" kern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2800" kern="1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một</a:t>
                </a:r>
                <a:r>
                  <a:rPr lang="en-US" sz="2800" kern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US" sz="2800" kern="1200" dirty="0" err="1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mình</a:t>
                </a:r>
                <a:r>
                  <a:rPr lang="en-US" sz="2800" kern="1200" dirty="0">
                    <a:solidFill>
                      <a:srgbClr val="00206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  <a:endParaRPr lang="vi-VN" sz="2800" kern="1200" dirty="0">
                  <a:solidFill>
                    <a:srgbClr val="00206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id="{3E182312-79CB-4606-8F1D-2111CFEAF760}"/>
                  </a:ext>
                </a:extLst>
              </p:cNvPr>
              <p:cNvSpPr/>
              <p:nvPr/>
            </p:nvSpPr>
            <p:spPr>
              <a:xfrm>
                <a:off x="599755" y="2368444"/>
                <a:ext cx="390525" cy="475962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114">
                  <a:buClrTx/>
                </a:pPr>
                <a:r>
                  <a:rPr lang="en-US" sz="2793" b="1" kern="1200" dirty="0">
                    <a:solidFill>
                      <a:srgbClr val="472C18"/>
                    </a:solidFill>
                    <a:latin typeface="Arial"/>
                  </a:rPr>
                  <a:t>3</a:t>
                </a:r>
                <a:endParaRPr lang="vi-VN" sz="2793" b="1" kern="1200" dirty="0">
                  <a:solidFill>
                    <a:srgbClr val="472C18"/>
                  </a:solidFill>
                  <a:latin typeface="Arial"/>
                </a:endParaRPr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7791041-E592-4276-8046-8CE3440E1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3548" y="1837472"/>
            <a:ext cx="5396815" cy="349652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AE490FD-E4B4-4245-AC5A-16B44D2DDE06}"/>
              </a:ext>
            </a:extLst>
          </p:cNvPr>
          <p:cNvSpPr/>
          <p:nvPr/>
        </p:nvSpPr>
        <p:spPr>
          <a:xfrm>
            <a:off x="507136" y="4304240"/>
            <a:ext cx="5345183" cy="16229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 người lạ gõ cửa khi ở nhà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mình, em không nên mở cửa, hãy gọi điện cho bố 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70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6657" y="306201"/>
            <a:ext cx="2670800" cy="1271301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834348" cy="522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2114">
                <a:buClrTx/>
              </a:pPr>
              <a:r>
                <a:rPr lang="vi-VN" sz="2793" b="1" kern="1200" dirty="0">
                  <a:solidFill>
                    <a:srgbClr val="FFFFFF"/>
                  </a:solidFill>
                  <a:latin typeface="UTM Cookies"/>
                  <a:ea typeface="+mn-ea"/>
                  <a:cs typeface="+mn-cs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1092658" y="1439328"/>
            <a:ext cx="10532523" cy="1301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036" indent="-285036" defTabSz="912114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793" kern="1200" dirty="0">
                <a:solidFill>
                  <a:srgbClr val="002060"/>
                </a:solidFill>
                <a:ea typeface="+mn-ea"/>
                <a:cs typeface="+mn-cs"/>
              </a:rPr>
              <a:t>Chia sẻ </a:t>
            </a:r>
            <a:r>
              <a:rPr lang="en-US" sz="2793" kern="1200" dirty="0" err="1">
                <a:solidFill>
                  <a:srgbClr val="002060"/>
                </a:solidFill>
                <a:ea typeface="+mn-ea"/>
                <a:cs typeface="+mn-cs"/>
              </a:rPr>
              <a:t>với</a:t>
            </a:r>
            <a:r>
              <a:rPr lang="en-US" sz="2793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ea typeface="+mn-ea"/>
                <a:cs typeface="+mn-cs"/>
              </a:rPr>
              <a:t>bạn</a:t>
            </a:r>
            <a:r>
              <a:rPr lang="en-US" sz="2793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ea typeface="+mn-ea"/>
                <a:cs typeface="+mn-cs"/>
              </a:rPr>
              <a:t>về</a:t>
            </a:r>
            <a:r>
              <a:rPr lang="en-US" sz="2793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ea typeface="+mn-ea"/>
                <a:cs typeface="+mn-cs"/>
              </a:rPr>
              <a:t>cách</a:t>
            </a:r>
            <a:r>
              <a:rPr lang="en-US" sz="2793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ea typeface="+mn-ea"/>
                <a:cs typeface="+mn-cs"/>
              </a:rPr>
              <a:t>em</a:t>
            </a:r>
            <a:r>
              <a:rPr lang="en-US" sz="2793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ea typeface="+mn-ea"/>
                <a:cs typeface="+mn-cs"/>
              </a:rPr>
              <a:t>tìm</a:t>
            </a:r>
            <a:r>
              <a:rPr lang="en-US" sz="2793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ea typeface="+mn-ea"/>
                <a:cs typeface="+mn-cs"/>
              </a:rPr>
              <a:t>kiếm</a:t>
            </a:r>
            <a:r>
              <a:rPr lang="en-US" sz="2793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ea typeface="+mn-ea"/>
                <a:cs typeface="+mn-cs"/>
              </a:rPr>
              <a:t>sự</a:t>
            </a:r>
            <a:r>
              <a:rPr lang="en-US" sz="2793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ea typeface="+mn-ea"/>
                <a:cs typeface="+mn-cs"/>
              </a:rPr>
              <a:t>hỗ</a:t>
            </a:r>
            <a:r>
              <a:rPr lang="en-US" sz="2793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ea typeface="+mn-ea"/>
                <a:cs typeface="+mn-cs"/>
              </a:rPr>
              <a:t>trợ</a:t>
            </a:r>
            <a:r>
              <a:rPr lang="en-US" sz="2793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ea typeface="+mn-ea"/>
                <a:cs typeface="+mn-cs"/>
              </a:rPr>
              <a:t>khi</a:t>
            </a:r>
            <a:r>
              <a:rPr lang="en-US" sz="2793" kern="1200" dirty="0">
                <a:solidFill>
                  <a:srgbClr val="002060"/>
                </a:solidFill>
                <a:ea typeface="+mn-ea"/>
                <a:cs typeface="+mn-cs"/>
              </a:rPr>
              <a:t> ở </a:t>
            </a:r>
            <a:r>
              <a:rPr lang="en-US" sz="2793" kern="1200" dirty="0" err="1">
                <a:solidFill>
                  <a:srgbClr val="002060"/>
                </a:solidFill>
                <a:ea typeface="+mn-ea"/>
                <a:cs typeface="+mn-cs"/>
              </a:rPr>
              <a:t>nhà</a:t>
            </a:r>
            <a:r>
              <a:rPr lang="en-US" sz="2793" kern="1200" dirty="0">
                <a:solidFill>
                  <a:srgbClr val="002060"/>
                </a:solidFill>
                <a:ea typeface="+mn-ea"/>
                <a:cs typeface="+mn-cs"/>
              </a:rPr>
              <a:t>.</a:t>
            </a:r>
            <a:endParaRPr lang="vi-VN" sz="2793" kern="1200" dirty="0">
              <a:solidFill>
                <a:srgbClr val="002060"/>
              </a:solidFill>
              <a:ea typeface="+mn-ea"/>
              <a:cs typeface="+mn-cs"/>
            </a:endParaRPr>
          </a:p>
          <a:p>
            <a:pPr marL="285036" indent="-285036" defTabSz="912114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793" kern="1200" dirty="0" err="1">
                <a:solidFill>
                  <a:srgbClr val="002060"/>
                </a:solidFill>
                <a:ea typeface="+mn-ea"/>
                <a:cs typeface="+mn-cs"/>
              </a:rPr>
              <a:t>Nhắc</a:t>
            </a:r>
            <a:r>
              <a:rPr lang="en-US" sz="2793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ea typeface="+mn-ea"/>
                <a:cs typeface="+mn-cs"/>
              </a:rPr>
              <a:t>nhở</a:t>
            </a:r>
            <a:r>
              <a:rPr lang="en-US" sz="2793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ea typeface="+mn-ea"/>
                <a:cs typeface="+mn-cs"/>
              </a:rPr>
              <a:t>bạn</a:t>
            </a:r>
            <a:r>
              <a:rPr lang="en-US" sz="2793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ea typeface="+mn-ea"/>
                <a:cs typeface="+mn-cs"/>
              </a:rPr>
              <a:t>bè</a:t>
            </a:r>
            <a:r>
              <a:rPr lang="en-US" sz="2793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ea typeface="+mn-ea"/>
                <a:cs typeface="+mn-cs"/>
              </a:rPr>
              <a:t>và</a:t>
            </a:r>
            <a:r>
              <a:rPr lang="en-US" sz="2793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ea typeface="+mn-ea"/>
                <a:cs typeface="+mn-cs"/>
              </a:rPr>
              <a:t>người</a:t>
            </a:r>
            <a:r>
              <a:rPr lang="en-US" sz="2793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ea typeface="+mn-ea"/>
                <a:cs typeface="+mn-cs"/>
              </a:rPr>
              <a:t>thân</a:t>
            </a:r>
            <a:r>
              <a:rPr lang="en-US" sz="2793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ea typeface="+mn-ea"/>
                <a:cs typeface="+mn-cs"/>
              </a:rPr>
              <a:t>tìm</a:t>
            </a:r>
            <a:r>
              <a:rPr lang="en-US" sz="2793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ea typeface="+mn-ea"/>
                <a:cs typeface="+mn-cs"/>
              </a:rPr>
              <a:t>kiếm</a:t>
            </a:r>
            <a:r>
              <a:rPr lang="en-US" sz="2793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ea typeface="+mn-ea"/>
                <a:cs typeface="+mn-cs"/>
              </a:rPr>
              <a:t>sự</a:t>
            </a:r>
            <a:r>
              <a:rPr lang="en-US" sz="2793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ea typeface="+mn-ea"/>
                <a:cs typeface="+mn-cs"/>
              </a:rPr>
              <a:t>hỗ</a:t>
            </a:r>
            <a:r>
              <a:rPr lang="en-US" sz="2793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ea typeface="+mn-ea"/>
                <a:cs typeface="+mn-cs"/>
              </a:rPr>
              <a:t>trợ</a:t>
            </a:r>
            <a:r>
              <a:rPr lang="en-US" sz="2793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793" kern="1200" dirty="0" err="1">
                <a:solidFill>
                  <a:srgbClr val="002060"/>
                </a:solidFill>
                <a:ea typeface="+mn-ea"/>
                <a:cs typeface="+mn-cs"/>
              </a:rPr>
              <a:t>khi</a:t>
            </a:r>
            <a:r>
              <a:rPr lang="en-US" sz="2793" kern="1200" dirty="0">
                <a:solidFill>
                  <a:srgbClr val="002060"/>
                </a:solidFill>
                <a:ea typeface="+mn-ea"/>
                <a:cs typeface="+mn-cs"/>
              </a:rPr>
              <a:t> ở </a:t>
            </a:r>
            <a:r>
              <a:rPr lang="en-US" sz="2793" kern="1200" dirty="0" err="1">
                <a:solidFill>
                  <a:srgbClr val="002060"/>
                </a:solidFill>
                <a:ea typeface="+mn-ea"/>
                <a:cs typeface="+mn-cs"/>
              </a:rPr>
              <a:t>nhà</a:t>
            </a:r>
            <a:r>
              <a:rPr lang="en-US" sz="2793" kern="1200" dirty="0">
                <a:solidFill>
                  <a:srgbClr val="002060"/>
                </a:solidFill>
                <a:ea typeface="+mn-ea"/>
                <a:cs typeface="+mn-cs"/>
              </a:rPr>
              <a:t>.</a:t>
            </a:r>
            <a:endParaRPr lang="vi-VN" sz="2793" kern="12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266CA30-FCFA-4ECC-8F81-D1E8E27220A3}"/>
              </a:ext>
            </a:extLst>
          </p:cNvPr>
          <p:cNvGrpSpPr/>
          <p:nvPr/>
        </p:nvGrpSpPr>
        <p:grpSpPr>
          <a:xfrm>
            <a:off x="167954" y="2830992"/>
            <a:ext cx="11457227" cy="3753067"/>
            <a:chOff x="168370" y="2829508"/>
            <a:chExt cx="11485642" cy="37623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4D67D0-524C-433F-AD80-24A6222BC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1587" y="2829508"/>
              <a:ext cx="7972425" cy="3762375"/>
            </a:xfrm>
            <a:prstGeom prst="rect">
              <a:avLst/>
            </a:prstGeom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E826E6AE-8044-4E4B-8DCC-E033A19FD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70" y="3238267"/>
              <a:ext cx="4328691" cy="3075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6D5A2-D3EC-4AAA-83CB-BE462D89F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941" y="1318508"/>
            <a:ext cx="5727955" cy="4220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4B20D2-CBB2-4D2C-A4CD-7643F164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90" y="2370645"/>
            <a:ext cx="3843255" cy="1751649"/>
          </a:xfrm>
          <a:solidFill>
            <a:srgbClr val="FFFFFF"/>
          </a:solidFill>
        </p:spPr>
        <p:txBody>
          <a:bodyPr/>
          <a:lstStyle/>
          <a:p>
            <a:r>
              <a:rPr lang="en-US" sz="6600" dirty="0" err="1"/>
              <a:t>Dặn</a:t>
            </a:r>
            <a:r>
              <a:rPr lang="en-US" sz="6600" dirty="0"/>
              <a:t> </a:t>
            </a:r>
            <a:r>
              <a:rPr lang="en-US" sz="6600" dirty="0" err="1"/>
              <a:t>dò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96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137319" y="76200"/>
            <a:ext cx="1976410" cy="919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</a:pPr>
            <a:r>
              <a:rPr lang="vi-VN" sz="5387" kern="1200" dirty="0">
                <a:solidFill>
                  <a:srgbClr val="FFFFFF"/>
                </a:solidFill>
                <a:latin typeface="UTM Cookies"/>
                <a:ea typeface="+mn-ea"/>
                <a:cs typeface="+mn-cs"/>
              </a:rPr>
              <a:t>BÀI </a:t>
            </a:r>
            <a:r>
              <a:rPr lang="en-US" sz="5387" kern="1200" dirty="0">
                <a:solidFill>
                  <a:srgbClr val="FFFFFF"/>
                </a:solidFill>
                <a:latin typeface="UTM Cookies"/>
                <a:ea typeface="+mn-ea"/>
                <a:cs typeface="+mn-cs"/>
              </a:rPr>
              <a:t>11</a:t>
            </a:r>
            <a:endParaRPr lang="vi-VN" sz="5387" kern="1200" dirty="0">
              <a:solidFill>
                <a:srgbClr val="FFFFFF"/>
              </a:solidFill>
              <a:latin typeface="UTM Cookies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4361" y="1676400"/>
            <a:ext cx="62413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buClrTx/>
            </a:pPr>
            <a:r>
              <a:rPr lang="en-US" sz="4800" b="1" kern="1200" dirty="0">
                <a:solidFill>
                  <a:srgbClr val="002060"/>
                </a:solidFill>
                <a:latin typeface="UTM Cookies"/>
                <a:ea typeface="+mn-ea"/>
                <a:cs typeface="+mn-cs"/>
              </a:rPr>
              <a:t>TÌM KIẾM SỰ HỖ TRỢ KHI Ở NHÀ</a:t>
            </a:r>
            <a:endParaRPr lang="vi-VN" sz="4800" b="1" kern="1200" dirty="0">
              <a:solidFill>
                <a:srgbClr val="002060"/>
              </a:solidFill>
              <a:latin typeface="UTM Cookie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498825" y="389254"/>
            <a:ext cx="2954700" cy="972865"/>
            <a:chOff x="500062" y="381715"/>
            <a:chExt cx="2962028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968809" cy="522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2114">
                <a:buClrTx/>
              </a:pPr>
              <a:r>
                <a:rPr lang="vi-VN" sz="2793" b="1" kern="1200" dirty="0">
                  <a:solidFill>
                    <a:srgbClr val="F78609"/>
                  </a:solidFill>
                  <a:latin typeface="UTM Cookies"/>
                  <a:ea typeface="+mn-ea"/>
                  <a:cs typeface="+mn-cs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498825" y="1413924"/>
            <a:ext cx="11097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2114">
              <a:buClrTx/>
            </a:pPr>
            <a:r>
              <a:rPr lang="en-US" sz="2800" kern="1200" dirty="0">
                <a:ea typeface="+mn-ea"/>
                <a:cs typeface="+mn-cs"/>
              </a:rPr>
              <a:t>Chia </a:t>
            </a:r>
            <a:r>
              <a:rPr lang="en-US" sz="2800" kern="1200" dirty="0" err="1">
                <a:ea typeface="+mn-ea"/>
                <a:cs typeface="+mn-cs"/>
              </a:rPr>
              <a:t>sẻ</a:t>
            </a:r>
            <a:r>
              <a:rPr lang="en-US" sz="2800" kern="1200" dirty="0">
                <a:ea typeface="+mn-ea"/>
                <a:cs typeface="+mn-cs"/>
              </a:rPr>
              <a:t> </a:t>
            </a:r>
            <a:r>
              <a:rPr lang="en-US" sz="2800" kern="1200" dirty="0" err="1">
                <a:ea typeface="+mn-ea"/>
                <a:cs typeface="+mn-cs"/>
              </a:rPr>
              <a:t>về</a:t>
            </a:r>
            <a:r>
              <a:rPr lang="en-US" sz="2800" kern="1200" dirty="0">
                <a:ea typeface="+mn-ea"/>
                <a:cs typeface="+mn-cs"/>
              </a:rPr>
              <a:t> </a:t>
            </a:r>
            <a:r>
              <a:rPr lang="en-US" sz="2800" kern="1200" dirty="0" err="1">
                <a:ea typeface="+mn-ea"/>
                <a:cs typeface="+mn-cs"/>
              </a:rPr>
              <a:t>một</a:t>
            </a:r>
            <a:r>
              <a:rPr lang="en-US" sz="2800" kern="1200" dirty="0">
                <a:ea typeface="+mn-ea"/>
                <a:cs typeface="+mn-cs"/>
              </a:rPr>
              <a:t> </a:t>
            </a:r>
            <a:r>
              <a:rPr lang="en-US" sz="2800" kern="1200" dirty="0" err="1">
                <a:ea typeface="+mn-ea"/>
                <a:cs typeface="+mn-cs"/>
              </a:rPr>
              <a:t>lần</a:t>
            </a:r>
            <a:r>
              <a:rPr lang="en-US" sz="2800" kern="1200" dirty="0">
                <a:ea typeface="+mn-ea"/>
                <a:cs typeface="+mn-cs"/>
              </a:rPr>
              <a:t> </a:t>
            </a:r>
            <a:r>
              <a:rPr lang="en-US" sz="2800" kern="1200" dirty="0" err="1">
                <a:ea typeface="+mn-ea"/>
                <a:cs typeface="+mn-cs"/>
              </a:rPr>
              <a:t>em</a:t>
            </a:r>
            <a:r>
              <a:rPr lang="en-US" sz="2800" kern="1200" dirty="0">
                <a:ea typeface="+mn-ea"/>
                <a:cs typeface="+mn-cs"/>
              </a:rPr>
              <a:t> </a:t>
            </a:r>
            <a:r>
              <a:rPr lang="en-US" sz="2800" kern="1200" dirty="0" err="1">
                <a:ea typeface="+mn-ea"/>
                <a:cs typeface="+mn-cs"/>
              </a:rPr>
              <a:t>gặp</a:t>
            </a:r>
            <a:r>
              <a:rPr lang="en-US" sz="2800" kern="1200" dirty="0">
                <a:ea typeface="+mn-ea"/>
                <a:cs typeface="+mn-cs"/>
              </a:rPr>
              <a:t> </a:t>
            </a:r>
            <a:r>
              <a:rPr lang="en-US" sz="2800" kern="1200" dirty="0" err="1">
                <a:ea typeface="+mn-ea"/>
                <a:cs typeface="+mn-cs"/>
              </a:rPr>
              <a:t>khó</a:t>
            </a:r>
            <a:r>
              <a:rPr lang="en-US" sz="2800" kern="1200" dirty="0">
                <a:ea typeface="+mn-ea"/>
                <a:cs typeface="+mn-cs"/>
              </a:rPr>
              <a:t> </a:t>
            </a:r>
            <a:r>
              <a:rPr lang="en-US" sz="2800" kern="1200" dirty="0" err="1">
                <a:ea typeface="+mn-ea"/>
                <a:cs typeface="+mn-cs"/>
              </a:rPr>
              <a:t>khăn</a:t>
            </a:r>
            <a:r>
              <a:rPr lang="en-US" sz="2800" kern="1200" dirty="0">
                <a:ea typeface="+mn-ea"/>
                <a:cs typeface="+mn-cs"/>
              </a:rPr>
              <a:t> </a:t>
            </a:r>
            <a:r>
              <a:rPr lang="en-US" sz="2800" kern="1200" dirty="0" err="1">
                <a:ea typeface="+mn-ea"/>
                <a:cs typeface="+mn-cs"/>
              </a:rPr>
              <a:t>khi</a:t>
            </a:r>
            <a:r>
              <a:rPr lang="en-US" sz="2800" kern="1200" dirty="0">
                <a:ea typeface="+mn-ea"/>
                <a:cs typeface="+mn-cs"/>
              </a:rPr>
              <a:t> ở </a:t>
            </a:r>
            <a:r>
              <a:rPr lang="en-US" sz="2800" kern="1200" dirty="0" err="1">
                <a:ea typeface="+mn-ea"/>
                <a:cs typeface="+mn-cs"/>
              </a:rPr>
              <a:t>nhà</a:t>
            </a:r>
            <a:r>
              <a:rPr lang="en-US" sz="2800" kern="1200" dirty="0">
                <a:ea typeface="+mn-ea"/>
                <a:cs typeface="+mn-cs"/>
              </a:rPr>
              <a:t>. Khi </a:t>
            </a:r>
            <a:r>
              <a:rPr lang="en-US" sz="2800" kern="1200" dirty="0" err="1">
                <a:ea typeface="+mn-ea"/>
                <a:cs typeface="+mn-cs"/>
              </a:rPr>
              <a:t>đó</a:t>
            </a:r>
            <a:r>
              <a:rPr lang="en-US" sz="2800" kern="1200" dirty="0">
                <a:ea typeface="+mn-ea"/>
                <a:cs typeface="+mn-cs"/>
              </a:rPr>
              <a:t> </a:t>
            </a:r>
            <a:r>
              <a:rPr lang="en-US" sz="2800" kern="1200" dirty="0" err="1">
                <a:ea typeface="+mn-ea"/>
                <a:cs typeface="+mn-cs"/>
              </a:rPr>
              <a:t>em</a:t>
            </a:r>
            <a:r>
              <a:rPr lang="en-US" sz="2800" kern="1200" dirty="0">
                <a:ea typeface="+mn-ea"/>
                <a:cs typeface="+mn-cs"/>
              </a:rPr>
              <a:t> </a:t>
            </a:r>
            <a:r>
              <a:rPr lang="en-US" sz="2800" kern="1200" dirty="0" err="1">
                <a:ea typeface="+mn-ea"/>
                <a:cs typeface="+mn-cs"/>
              </a:rPr>
              <a:t>đã</a:t>
            </a:r>
            <a:r>
              <a:rPr lang="en-US" sz="2800" kern="1200" dirty="0">
                <a:ea typeface="+mn-ea"/>
                <a:cs typeface="+mn-cs"/>
              </a:rPr>
              <a:t> </a:t>
            </a:r>
            <a:r>
              <a:rPr lang="en-US" sz="2800" kern="1200" dirty="0" err="1">
                <a:ea typeface="+mn-ea"/>
                <a:cs typeface="+mn-cs"/>
              </a:rPr>
              <a:t>làm</a:t>
            </a:r>
            <a:r>
              <a:rPr lang="en-US" sz="2800" kern="1200" dirty="0">
                <a:ea typeface="+mn-ea"/>
                <a:cs typeface="+mn-cs"/>
              </a:rPr>
              <a:t> </a:t>
            </a:r>
            <a:r>
              <a:rPr lang="en-US" sz="2800" kern="1200" dirty="0" err="1">
                <a:ea typeface="+mn-ea"/>
                <a:cs typeface="+mn-cs"/>
              </a:rPr>
              <a:t>gì</a:t>
            </a:r>
            <a:r>
              <a:rPr lang="en-US" sz="2800" kern="1200" dirty="0">
                <a:ea typeface="+mn-ea"/>
                <a:cs typeface="+mn-cs"/>
              </a:rPr>
              <a:t>?</a:t>
            </a:r>
            <a:endParaRPr lang="vi-VN" sz="2800" kern="1200" dirty="0">
              <a:ea typeface="+mn-ea"/>
              <a:cs typeface="+mn-cs"/>
            </a:endParaRPr>
          </a:p>
        </p:txBody>
      </p:sp>
      <p:pic>
        <p:nvPicPr>
          <p:cNvPr id="1026" name="Picture 2" descr="Cute little girl and boy broken a vase hoodlum Vector Image">
            <a:extLst>
              <a:ext uri="{FF2B5EF4-FFF2-40B4-BE49-F238E27FC236}">
                <a16:creationId xmlns:a16="http://schemas.microsoft.com/office/drawing/2014/main" id="{CE84FD3D-D63E-4EFF-966F-5CD7443F5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12910" r="12971" b="20733"/>
          <a:stretch/>
        </p:blipFill>
        <p:spPr bwMode="auto">
          <a:xfrm>
            <a:off x="689281" y="2663865"/>
            <a:ext cx="4074104" cy="400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6 Cartoon Of The Two Little Kids Fighting Illustrations &amp;amp; Clip Art - iStock">
            <a:extLst>
              <a:ext uri="{FF2B5EF4-FFF2-40B4-BE49-F238E27FC236}">
                <a16:creationId xmlns:a16="http://schemas.microsoft.com/office/drawing/2014/main" id="{A50ADCFA-E3AE-49D3-BEC8-CE875B529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21" t="15569" r="21117" b="15567"/>
          <a:stretch/>
        </p:blipFill>
        <p:spPr bwMode="auto">
          <a:xfrm>
            <a:off x="6529749" y="2454801"/>
            <a:ext cx="3416897" cy="400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1518" y="375660"/>
            <a:ext cx="2809981" cy="1485605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850186" cy="522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2114">
                <a:buClrTx/>
              </a:pPr>
              <a:r>
                <a:rPr lang="vi-VN" sz="2793" b="1" kern="1200" dirty="0">
                  <a:solidFill>
                    <a:srgbClr val="FFFFFF"/>
                  </a:solidFill>
                  <a:latin typeface="UTM Cookies"/>
                  <a:ea typeface="+mn-ea"/>
                  <a:cs typeface="+mn-cs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577279" y="860817"/>
            <a:ext cx="462679" cy="462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</a:pPr>
            <a:r>
              <a:rPr lang="vi-VN" sz="3192" b="1" kern="1200" dirty="0">
                <a:solidFill>
                  <a:srgbClr val="FFFFFF"/>
                </a:solidFill>
                <a:latin typeface="UTM Cookie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151787" y="860817"/>
            <a:ext cx="6282358" cy="52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buClrTx/>
            </a:pPr>
            <a:r>
              <a:rPr lang="en-US" sz="2800" b="1" kern="1200" dirty="0">
                <a:solidFill>
                  <a:srgbClr val="00B050"/>
                </a:solidFill>
                <a:ea typeface="+mn-ea"/>
                <a:cs typeface="+mn-cs"/>
              </a:rPr>
              <a:t>Quan </a:t>
            </a:r>
            <a:r>
              <a:rPr lang="en-US" sz="2800" b="1" kern="1200" dirty="0" err="1">
                <a:solidFill>
                  <a:srgbClr val="00B050"/>
                </a:solidFill>
                <a:ea typeface="+mn-ea"/>
                <a:cs typeface="+mn-cs"/>
              </a:rPr>
              <a:t>sát</a:t>
            </a:r>
            <a:r>
              <a:rPr lang="en-US" sz="2800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ea typeface="+mn-ea"/>
                <a:cs typeface="+mn-cs"/>
              </a:rPr>
              <a:t>tranh</a:t>
            </a:r>
            <a:r>
              <a:rPr lang="en-US" sz="2800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ea typeface="+mn-ea"/>
                <a:cs typeface="+mn-cs"/>
              </a:rPr>
              <a:t>và</a:t>
            </a:r>
            <a:r>
              <a:rPr lang="en-US" sz="2800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ea typeface="+mn-ea"/>
                <a:cs typeface="+mn-cs"/>
              </a:rPr>
              <a:t>trả</a:t>
            </a:r>
            <a:r>
              <a:rPr lang="en-US" sz="2800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ea typeface="+mn-ea"/>
                <a:cs typeface="+mn-cs"/>
              </a:rPr>
              <a:t>lời</a:t>
            </a:r>
            <a:r>
              <a:rPr lang="en-US" sz="2800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ea typeface="+mn-ea"/>
                <a:cs typeface="+mn-cs"/>
              </a:rPr>
              <a:t>câu</a:t>
            </a:r>
            <a:r>
              <a:rPr lang="en-US" sz="2800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ea typeface="+mn-ea"/>
                <a:cs typeface="+mn-cs"/>
              </a:rPr>
              <a:t>hỏi</a:t>
            </a:r>
            <a:r>
              <a:rPr lang="en-US" sz="2800" b="1" kern="1200" dirty="0">
                <a:solidFill>
                  <a:srgbClr val="00B050"/>
                </a:solidFill>
                <a:ea typeface="+mn-ea"/>
                <a:cs typeface="+mn-cs"/>
              </a:rPr>
              <a:t>:</a:t>
            </a:r>
            <a:endParaRPr lang="vi-VN" sz="2800" b="1" kern="1200" dirty="0">
              <a:solidFill>
                <a:srgbClr val="00B050"/>
              </a:solidFill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1518" y="2191670"/>
            <a:ext cx="3381541" cy="3944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51787" y="1998940"/>
            <a:ext cx="3381541" cy="4137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3329" y="2922811"/>
            <a:ext cx="4133124" cy="22898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CBD4B4-0FF0-4034-A1C8-687C19DFC4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07" t="4357" r="49226"/>
          <a:stretch/>
        </p:blipFill>
        <p:spPr>
          <a:xfrm>
            <a:off x="481518" y="2191670"/>
            <a:ext cx="3381541" cy="3944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6DD7B-4FB6-4EFF-9B1D-72DBF7CF14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077" t="-276" r="-244" b="-41"/>
          <a:stretch/>
        </p:blipFill>
        <p:spPr>
          <a:xfrm>
            <a:off x="4151787" y="1998940"/>
            <a:ext cx="3381541" cy="4137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1063B-8D56-4AD8-900C-03704D8B30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3329" y="2922811"/>
            <a:ext cx="4133124" cy="228984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1518" y="342288"/>
            <a:ext cx="879909" cy="7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75292" y="493485"/>
            <a:ext cx="9844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2114">
              <a:buClrTx/>
            </a:pP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Những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tình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huống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nào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em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cần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tìm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kiếm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sự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hỗ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trợ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?</a:t>
            </a:r>
            <a:endParaRPr lang="vi-VN" sz="2800" kern="12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3B2CD0-68B6-4D3F-8991-CA30F3D15A28}"/>
              </a:ext>
            </a:extLst>
          </p:cNvPr>
          <p:cNvSpPr txBox="1"/>
          <p:nvPr/>
        </p:nvSpPr>
        <p:spPr>
          <a:xfrm flipH="1">
            <a:off x="1379876" y="478676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2114">
              <a:buClrTx/>
            </a:pP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Những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tình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huống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nào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em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có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thể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tự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giải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quyết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?</a:t>
            </a:r>
            <a:endParaRPr lang="vi-VN" sz="2800" kern="12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5386" y="4453343"/>
            <a:ext cx="879909" cy="7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61426" y="4602265"/>
            <a:ext cx="102820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2114">
              <a:buClrTx/>
            </a:pP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Em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hãy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kể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thêm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những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tình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huống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cần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tìm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kiếm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sự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hỗ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trợ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khi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ở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nhà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.</a:t>
            </a:r>
            <a:endParaRPr lang="vi-VN" sz="2800" kern="1200" dirty="0">
              <a:solidFill>
                <a:srgbClr val="002060"/>
              </a:solidFill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13906 -0.10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537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17448 -0.0932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30247 -0.140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-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660683" y="495426"/>
            <a:ext cx="462679" cy="462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</a:pPr>
            <a:r>
              <a:rPr lang="en-US" sz="3192" b="1" kern="1200" dirty="0">
                <a:solidFill>
                  <a:srgbClr val="FFFFFF"/>
                </a:solidFill>
                <a:latin typeface="UTM Cookies"/>
              </a:rPr>
              <a:t>2</a:t>
            </a:r>
            <a:endParaRPr lang="vi-VN" sz="3192" b="1" kern="1200" dirty="0">
              <a:solidFill>
                <a:srgbClr val="FFFFFF"/>
              </a:solidFill>
              <a:latin typeface="UTM Cookie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123362" y="495426"/>
            <a:ext cx="6282358" cy="52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buClrTx/>
            </a:pPr>
            <a:r>
              <a:rPr lang="en-US" sz="2800" b="1" kern="1200" dirty="0" err="1">
                <a:solidFill>
                  <a:srgbClr val="00B050"/>
                </a:solidFill>
                <a:ea typeface="+mn-ea"/>
                <a:cs typeface="+mn-cs"/>
              </a:rPr>
              <a:t>Đọc</a:t>
            </a:r>
            <a:r>
              <a:rPr lang="en-US" sz="2800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ea typeface="+mn-ea"/>
                <a:cs typeface="+mn-cs"/>
              </a:rPr>
              <a:t>tình</a:t>
            </a:r>
            <a:r>
              <a:rPr lang="en-US" sz="2800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ea typeface="+mn-ea"/>
                <a:cs typeface="+mn-cs"/>
              </a:rPr>
              <a:t>huống</a:t>
            </a:r>
            <a:r>
              <a:rPr lang="en-US" sz="2800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ea typeface="+mn-ea"/>
                <a:cs typeface="+mn-cs"/>
              </a:rPr>
              <a:t>và</a:t>
            </a:r>
            <a:r>
              <a:rPr lang="en-US" sz="2800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ea typeface="+mn-ea"/>
                <a:cs typeface="+mn-cs"/>
              </a:rPr>
              <a:t>trả</a:t>
            </a:r>
            <a:r>
              <a:rPr lang="en-US" sz="2800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ea typeface="+mn-ea"/>
                <a:cs typeface="+mn-cs"/>
              </a:rPr>
              <a:t>lời</a:t>
            </a:r>
            <a:r>
              <a:rPr lang="en-US" sz="2800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ea typeface="+mn-ea"/>
                <a:cs typeface="+mn-cs"/>
              </a:rPr>
              <a:t>câu</a:t>
            </a:r>
            <a:r>
              <a:rPr lang="en-US" sz="2800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800" b="1" kern="1200" dirty="0" err="1">
                <a:solidFill>
                  <a:srgbClr val="00B050"/>
                </a:solidFill>
                <a:ea typeface="+mn-ea"/>
                <a:cs typeface="+mn-cs"/>
              </a:rPr>
              <a:t>hỏi</a:t>
            </a:r>
            <a:r>
              <a:rPr lang="en-US" sz="2800" b="1" kern="1200" dirty="0">
                <a:solidFill>
                  <a:srgbClr val="00B050"/>
                </a:solidFill>
                <a:ea typeface="+mn-ea"/>
                <a:cs typeface="+mn-cs"/>
              </a:rPr>
              <a:t>:</a:t>
            </a:r>
            <a:endParaRPr lang="vi-VN" sz="2800" b="1" kern="1200" dirty="0">
              <a:solidFill>
                <a:srgbClr val="00B050"/>
              </a:solidFill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A8D9AC-A818-4DD5-B53C-B0614A92799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7162" y="1042445"/>
            <a:ext cx="4881206" cy="275942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4D7A24D-A22D-4145-BA53-C1EC91E1020F}"/>
              </a:ext>
            </a:extLst>
          </p:cNvPr>
          <p:cNvGrpSpPr/>
          <p:nvPr/>
        </p:nvGrpSpPr>
        <p:grpSpPr>
          <a:xfrm>
            <a:off x="529452" y="1311706"/>
            <a:ext cx="5044725" cy="1681675"/>
            <a:chOff x="811171" y="2290016"/>
            <a:chExt cx="5057236" cy="16858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2114">
                <a:lnSpc>
                  <a:spcPct val="150000"/>
                </a:lnSpc>
                <a:buClrTx/>
              </a:pP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Sáng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 nay, Nam ở </a:t>
              </a: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nhà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 </a:t>
              </a: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một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 </a:t>
              </a: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mình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. Nam </a:t>
              </a: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ngửi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 </a:t>
              </a: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thấy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 </a:t>
              </a: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mùi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 ga </a:t>
              </a: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tỏa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 ra </a:t>
              </a: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từ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 </a:t>
              </a: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phòng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 </a:t>
              </a: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bếp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.</a:t>
              </a:r>
              <a:endParaRPr lang="vi-VN" sz="2394" i="1" kern="1200" dirty="0">
                <a:solidFill>
                  <a:srgbClr val="002060"/>
                </a:solidFill>
                <a:ea typeface="+mn-ea"/>
                <a:cs typeface="+mn-cs"/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Tx/>
              </a:pPr>
              <a:r>
                <a:rPr lang="vi-VN" sz="2793" b="1" kern="1200" dirty="0">
                  <a:solidFill>
                    <a:srgbClr val="472C18"/>
                  </a:solidFill>
                  <a:latin typeface="Arial"/>
                </a:rPr>
                <a:t>1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88DAAE7-FA1A-461A-824D-F8D5CA6C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70" y="3429000"/>
            <a:ext cx="4548203" cy="306911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D1875-99E5-4D6E-815B-B5715E39900C}"/>
              </a:ext>
            </a:extLst>
          </p:cNvPr>
          <p:cNvGrpSpPr/>
          <p:nvPr/>
        </p:nvGrpSpPr>
        <p:grpSpPr>
          <a:xfrm>
            <a:off x="5878235" y="4273795"/>
            <a:ext cx="5044725" cy="1681675"/>
            <a:chOff x="811171" y="2290016"/>
            <a:chExt cx="5057236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2114">
                <a:lnSpc>
                  <a:spcPct val="150000"/>
                </a:lnSpc>
                <a:buClrTx/>
              </a:pP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Gần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 </a:t>
              </a: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đây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, </a:t>
              </a: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anh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 </a:t>
              </a: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hàng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 </a:t>
              </a: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xóm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 hay sang </a:t>
              </a: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nhà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 Lan </a:t>
              </a: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chơi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 </a:t>
              </a: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và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 </a:t>
              </a: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đòi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 </a:t>
              </a: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cầm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 </a:t>
              </a: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tay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 Lan. Lan </a:t>
              </a: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đã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 </a:t>
              </a: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kể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 </a:t>
              </a: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cho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 </a:t>
              </a: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mẹ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 </a:t>
              </a:r>
              <a:r>
                <a:rPr lang="en-US" sz="2394" i="1" kern="1200" dirty="0" err="1">
                  <a:solidFill>
                    <a:srgbClr val="002060"/>
                  </a:solidFill>
                  <a:ea typeface="+mn-ea"/>
                  <a:cs typeface="+mn-cs"/>
                </a:rPr>
                <a:t>nghe</a:t>
              </a:r>
              <a:r>
                <a:rPr lang="en-US" sz="2394" i="1" kern="1200" dirty="0">
                  <a:solidFill>
                    <a:srgbClr val="002060"/>
                  </a:solidFill>
                  <a:ea typeface="+mn-ea"/>
                  <a:cs typeface="+mn-cs"/>
                </a:rPr>
                <a:t>.</a:t>
              </a:r>
              <a:endParaRPr lang="vi-VN" sz="2394" i="1" kern="1200" dirty="0">
                <a:solidFill>
                  <a:srgbClr val="002060"/>
                </a:solidFill>
                <a:ea typeface="+mn-ea"/>
                <a:cs typeface="+mn-cs"/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Tx/>
              </a:pPr>
              <a:r>
                <a:rPr lang="en-US" sz="2793" b="1" kern="1200" dirty="0">
                  <a:solidFill>
                    <a:srgbClr val="472C18"/>
                  </a:solidFill>
                  <a:latin typeface="Arial"/>
                </a:rPr>
                <a:t>2</a:t>
              </a:r>
              <a:endParaRPr lang="vi-VN" sz="2793" b="1" kern="1200" dirty="0">
                <a:solidFill>
                  <a:srgbClr val="472C18"/>
                </a:solidFill>
                <a:latin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CFB195-D2E4-40E1-80F7-25F3E5DC41DD}"/>
              </a:ext>
            </a:extLst>
          </p:cNvPr>
          <p:cNvSpPr txBox="1"/>
          <p:nvPr/>
        </p:nvSpPr>
        <p:spPr>
          <a:xfrm>
            <a:off x="594519" y="5166882"/>
            <a:ext cx="11075726" cy="13051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 defTabSz="912114">
              <a:lnSpc>
                <a:spcPct val="150000"/>
              </a:lnSpc>
              <a:buClrTx/>
            </a:pP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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Các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bạn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trong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tình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huống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đã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biết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cách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tìm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kiếm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sự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hỗ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trợ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kịp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thời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: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giữ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thái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độ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bình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tĩnh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,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tìm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đúng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người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,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kể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rõ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sự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việc</a:t>
            </a:r>
            <a:r>
              <a:rPr lang="en-US" sz="2800" kern="1200" dirty="0">
                <a:solidFill>
                  <a:srgbClr val="FF0000"/>
                </a:solidFill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vi-VN" sz="2800" kern="1200" dirty="0"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472791FD-5805-4FFE-84A2-997116A20D2C}"/>
              </a:ext>
            </a:extLst>
          </p:cNvPr>
          <p:cNvSpPr/>
          <p:nvPr/>
        </p:nvSpPr>
        <p:spPr>
          <a:xfrm>
            <a:off x="725879" y="5263864"/>
            <a:ext cx="10652626" cy="1305164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2114">
              <a:buClrTx/>
            </a:pPr>
            <a:r>
              <a:rPr lang="en-US" sz="2800" kern="1200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   </a:t>
            </a:r>
            <a:r>
              <a:rPr lang="en-US" sz="2800" kern="1200" dirty="0" err="1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Biết</a:t>
            </a:r>
            <a:r>
              <a:rPr lang="en-US" sz="2800" kern="1200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tìm</a:t>
            </a:r>
            <a:r>
              <a:rPr lang="en-US" sz="2800" kern="1200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kiếm</a:t>
            </a:r>
            <a:r>
              <a:rPr lang="en-US" sz="2800" kern="1200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sự</a:t>
            </a:r>
            <a:r>
              <a:rPr lang="en-US" sz="2800" kern="1200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hỗ</a:t>
            </a:r>
            <a:r>
              <a:rPr lang="en-US" sz="2800" kern="1200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trợ</a:t>
            </a:r>
            <a:r>
              <a:rPr lang="en-US" sz="2800" kern="1200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sẽ</a:t>
            </a:r>
            <a:r>
              <a:rPr lang="en-US" sz="2800" kern="1200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giúp</a:t>
            </a:r>
            <a:r>
              <a:rPr lang="en-US" sz="2800" kern="1200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chúng</a:t>
            </a:r>
            <a:r>
              <a:rPr lang="en-US" sz="2800" kern="1200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ta </a:t>
            </a:r>
            <a:r>
              <a:rPr lang="en-US" sz="2800" kern="1200" dirty="0" err="1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giải</a:t>
            </a:r>
            <a:r>
              <a:rPr lang="en-US" sz="2800" kern="1200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quyết</a:t>
            </a:r>
            <a:r>
              <a:rPr lang="en-US" sz="2800" kern="1200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kịp</a:t>
            </a:r>
            <a:r>
              <a:rPr lang="en-US" sz="2800" kern="1200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thời</a:t>
            </a:r>
            <a:r>
              <a:rPr lang="en-US" sz="2800" kern="1200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những</a:t>
            </a:r>
            <a:r>
              <a:rPr lang="en-US" sz="2800" kern="1200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khó</a:t>
            </a:r>
            <a:r>
              <a:rPr lang="en-US" sz="2800" kern="1200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khăn</a:t>
            </a:r>
            <a:r>
              <a:rPr lang="en-US" sz="2800" kern="1200" dirty="0">
                <a:solidFill>
                  <a:srgbClr val="FF0000"/>
                </a:solidFill>
                <a:latin typeface="Arial"/>
                <a:sym typeface="Wingdings" panose="05000000000000000000" pitchFamily="2" charset="2"/>
              </a:rPr>
              <a:t>.</a:t>
            </a:r>
            <a:endParaRPr lang="vi-VN" sz="2800" kern="1200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46977" y="362956"/>
            <a:ext cx="879909" cy="7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DC588-01A3-4CAC-A561-ABFEA118AF37}"/>
              </a:ext>
            </a:extLst>
          </p:cNvPr>
          <p:cNvSpPr txBox="1"/>
          <p:nvPr/>
        </p:nvSpPr>
        <p:spPr>
          <a:xfrm flipH="1">
            <a:off x="1182943" y="436664"/>
            <a:ext cx="10308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2114">
              <a:buClrTx/>
            </a:pP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-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Em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hãy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nhận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xét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về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cách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tìm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kiếm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sự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hỗ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trợ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của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các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bạn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trong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tình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huống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.</a:t>
            </a:r>
            <a:endParaRPr lang="vi-VN" sz="2800" kern="12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024E68-EA36-46BA-AFF3-41C55CECF506}"/>
              </a:ext>
            </a:extLst>
          </p:cNvPr>
          <p:cNvGrpSpPr/>
          <p:nvPr/>
        </p:nvGrpSpPr>
        <p:grpSpPr>
          <a:xfrm>
            <a:off x="1170986" y="1604197"/>
            <a:ext cx="4881206" cy="2781405"/>
            <a:chOff x="1173890" y="1599671"/>
            <a:chExt cx="4893312" cy="27883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7DAEC73-BE20-4764-8FC4-964B2AE90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3890" y="1621710"/>
              <a:ext cx="4893312" cy="2766264"/>
            </a:xfrm>
            <a:prstGeom prst="rect">
              <a:avLst/>
            </a:prstGeom>
          </p:spPr>
        </p:pic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8974D3AC-421E-4B8D-8A96-EFF5E4E075BD}"/>
                </a:ext>
              </a:extLst>
            </p:cNvPr>
            <p:cNvSpPr/>
            <p:nvPr/>
          </p:nvSpPr>
          <p:spPr>
            <a:xfrm>
              <a:off x="1473214" y="1599671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Tx/>
              </a:pPr>
              <a:r>
                <a:rPr lang="vi-VN" sz="2793" b="1" kern="1200" dirty="0">
                  <a:solidFill>
                    <a:srgbClr val="472C18"/>
                  </a:solidFill>
                  <a:latin typeface="Arial"/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97BCF4C-EFE9-472E-8184-BAAB48480E4F}"/>
              </a:ext>
            </a:extLst>
          </p:cNvPr>
          <p:cNvGrpSpPr/>
          <p:nvPr/>
        </p:nvGrpSpPr>
        <p:grpSpPr>
          <a:xfrm>
            <a:off x="6817324" y="1326551"/>
            <a:ext cx="4548203" cy="3069112"/>
            <a:chOff x="6834231" y="1466480"/>
            <a:chExt cx="4559483" cy="30767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EDD82E-54F4-49FC-94ED-916D29EDA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34231" y="1466480"/>
              <a:ext cx="4559483" cy="3076724"/>
            </a:xfrm>
            <a:prstGeom prst="rect">
              <a:avLst/>
            </a:prstGeom>
          </p:spPr>
        </p:pic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8A95155F-82D8-48B0-A662-61CB1E556FA1}"/>
                </a:ext>
              </a:extLst>
            </p:cNvPr>
            <p:cNvSpPr/>
            <p:nvPr/>
          </p:nvSpPr>
          <p:spPr>
            <a:xfrm>
              <a:off x="7137904" y="1621710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>
                <a:buClrTx/>
              </a:pPr>
              <a:r>
                <a:rPr lang="en-US" sz="2793" b="1" kern="1200" dirty="0">
                  <a:solidFill>
                    <a:srgbClr val="472C18"/>
                  </a:solidFill>
                  <a:latin typeface="Arial"/>
                </a:rPr>
                <a:t>2</a:t>
              </a:r>
              <a:endParaRPr lang="vi-VN" sz="2793" b="1" kern="1200" dirty="0">
                <a:solidFill>
                  <a:srgbClr val="472C18"/>
                </a:solidFill>
                <a:latin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4115DEE-4BF4-4888-B0B4-AA95DD537D00}"/>
              </a:ext>
            </a:extLst>
          </p:cNvPr>
          <p:cNvSpPr txBox="1"/>
          <p:nvPr/>
        </p:nvSpPr>
        <p:spPr>
          <a:xfrm>
            <a:off x="1078538" y="4369876"/>
            <a:ext cx="4548203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912114">
              <a:buClrTx/>
            </a:pPr>
            <a:r>
              <a:rPr lang="en-US" sz="2400" i="1" kern="1200" dirty="0">
                <a:solidFill>
                  <a:srgbClr val="472C18"/>
                </a:solidFill>
                <a:ea typeface="+mn-ea"/>
                <a:cs typeface="+mn-cs"/>
              </a:rPr>
              <a:t>Nam </a:t>
            </a:r>
            <a:r>
              <a:rPr lang="en-US" sz="2400" i="1" kern="1200" dirty="0" err="1">
                <a:solidFill>
                  <a:srgbClr val="472C18"/>
                </a:solidFill>
                <a:ea typeface="+mn-ea"/>
                <a:cs typeface="+mn-cs"/>
              </a:rPr>
              <a:t>nhờ</a:t>
            </a:r>
            <a:r>
              <a:rPr lang="en-US" sz="2400" i="1" kern="1200" dirty="0">
                <a:solidFill>
                  <a:srgbClr val="472C18"/>
                </a:solidFill>
                <a:ea typeface="+mn-ea"/>
                <a:cs typeface="+mn-cs"/>
              </a:rPr>
              <a:t> </a:t>
            </a:r>
            <a:r>
              <a:rPr lang="en-US" sz="2400" i="1" kern="1200" dirty="0" err="1">
                <a:solidFill>
                  <a:srgbClr val="472C18"/>
                </a:solidFill>
                <a:ea typeface="+mn-ea"/>
                <a:cs typeface="+mn-cs"/>
              </a:rPr>
              <a:t>sự</a:t>
            </a:r>
            <a:r>
              <a:rPr lang="en-US" sz="2400" i="1" kern="1200" dirty="0">
                <a:solidFill>
                  <a:srgbClr val="472C18"/>
                </a:solidFill>
                <a:ea typeface="+mn-ea"/>
                <a:cs typeface="+mn-cs"/>
              </a:rPr>
              <a:t> </a:t>
            </a:r>
            <a:r>
              <a:rPr lang="en-US" sz="2400" i="1" kern="1200" dirty="0" err="1">
                <a:solidFill>
                  <a:srgbClr val="472C18"/>
                </a:solidFill>
                <a:ea typeface="+mn-ea"/>
                <a:cs typeface="+mn-cs"/>
              </a:rPr>
              <a:t>giúp</a:t>
            </a:r>
            <a:r>
              <a:rPr lang="en-US" sz="2400" i="1" kern="1200" dirty="0">
                <a:solidFill>
                  <a:srgbClr val="472C18"/>
                </a:solidFill>
                <a:ea typeface="+mn-ea"/>
                <a:cs typeface="+mn-cs"/>
              </a:rPr>
              <a:t> </a:t>
            </a:r>
            <a:r>
              <a:rPr lang="en-US" sz="2400" i="1" kern="1200" dirty="0" err="1">
                <a:solidFill>
                  <a:srgbClr val="472C18"/>
                </a:solidFill>
                <a:ea typeface="+mn-ea"/>
                <a:cs typeface="+mn-cs"/>
              </a:rPr>
              <a:t>đỡ</a:t>
            </a:r>
            <a:r>
              <a:rPr lang="en-US" sz="2400" i="1" kern="1200" dirty="0">
                <a:solidFill>
                  <a:srgbClr val="472C18"/>
                </a:solidFill>
                <a:ea typeface="+mn-ea"/>
                <a:cs typeface="+mn-cs"/>
              </a:rPr>
              <a:t> </a:t>
            </a:r>
            <a:r>
              <a:rPr lang="en-US" sz="2400" i="1" kern="1200" dirty="0" err="1">
                <a:solidFill>
                  <a:srgbClr val="472C18"/>
                </a:solidFill>
                <a:ea typeface="+mn-ea"/>
                <a:cs typeface="+mn-cs"/>
              </a:rPr>
              <a:t>của</a:t>
            </a:r>
            <a:r>
              <a:rPr lang="en-US" sz="2400" i="1" kern="1200" dirty="0">
                <a:solidFill>
                  <a:srgbClr val="472C18"/>
                </a:solidFill>
                <a:ea typeface="+mn-ea"/>
                <a:cs typeface="+mn-cs"/>
              </a:rPr>
              <a:t> </a:t>
            </a:r>
            <a:r>
              <a:rPr lang="en-US" sz="2400" i="1" kern="1200" dirty="0" err="1">
                <a:solidFill>
                  <a:srgbClr val="472C18"/>
                </a:solidFill>
                <a:ea typeface="+mn-ea"/>
                <a:cs typeface="+mn-cs"/>
              </a:rPr>
              <a:t>chú</a:t>
            </a:r>
            <a:r>
              <a:rPr lang="en-US" sz="2400" i="1" kern="1200" dirty="0">
                <a:solidFill>
                  <a:srgbClr val="472C18"/>
                </a:solidFill>
                <a:ea typeface="+mn-ea"/>
                <a:cs typeface="+mn-cs"/>
              </a:rPr>
              <a:t> An </a:t>
            </a:r>
            <a:r>
              <a:rPr lang="en-US" sz="2400" i="1" kern="1200" dirty="0" err="1">
                <a:solidFill>
                  <a:srgbClr val="472C18"/>
                </a:solidFill>
                <a:ea typeface="+mn-ea"/>
                <a:cs typeface="+mn-cs"/>
              </a:rPr>
              <a:t>hàng</a:t>
            </a:r>
            <a:r>
              <a:rPr lang="en-US" sz="2400" i="1" kern="1200" dirty="0">
                <a:solidFill>
                  <a:srgbClr val="472C18"/>
                </a:solidFill>
                <a:ea typeface="+mn-ea"/>
                <a:cs typeface="+mn-cs"/>
              </a:rPr>
              <a:t> </a:t>
            </a:r>
            <a:r>
              <a:rPr lang="en-US" sz="2400" i="1" kern="1200" dirty="0" err="1">
                <a:solidFill>
                  <a:srgbClr val="472C18"/>
                </a:solidFill>
                <a:ea typeface="+mn-ea"/>
                <a:cs typeface="+mn-cs"/>
              </a:rPr>
              <a:t>xóm</a:t>
            </a:r>
            <a:r>
              <a:rPr lang="en-US" sz="2400" i="1" kern="1200" dirty="0">
                <a:solidFill>
                  <a:srgbClr val="472C18"/>
                </a:solidFill>
                <a:ea typeface="+mn-ea"/>
                <a:cs typeface="+mn-cs"/>
              </a:rPr>
              <a:t>.</a:t>
            </a:r>
            <a:endParaRPr lang="vi-VN" sz="2400" i="1" kern="1200" dirty="0">
              <a:solidFill>
                <a:srgbClr val="472C18"/>
              </a:solidFill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4E9F6-5689-4BBC-ACF8-E14F88D11F4D}"/>
              </a:ext>
            </a:extLst>
          </p:cNvPr>
          <p:cNvSpPr txBox="1"/>
          <p:nvPr/>
        </p:nvSpPr>
        <p:spPr>
          <a:xfrm>
            <a:off x="6817324" y="4426609"/>
            <a:ext cx="447949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912114">
              <a:buClrTx/>
            </a:pPr>
            <a:r>
              <a:rPr lang="en-US" sz="2400" i="1" kern="1200" dirty="0">
                <a:solidFill>
                  <a:srgbClr val="472C18"/>
                </a:solidFill>
                <a:ea typeface="+mn-ea"/>
                <a:cs typeface="+mn-cs"/>
              </a:rPr>
              <a:t>Lan </a:t>
            </a:r>
            <a:r>
              <a:rPr lang="en-US" sz="2400" i="1" kern="1200" dirty="0" err="1">
                <a:solidFill>
                  <a:srgbClr val="472C18"/>
                </a:solidFill>
                <a:ea typeface="+mn-ea"/>
                <a:cs typeface="+mn-cs"/>
              </a:rPr>
              <a:t>tìm</a:t>
            </a:r>
            <a:r>
              <a:rPr lang="en-US" sz="2400" i="1" kern="1200" dirty="0">
                <a:solidFill>
                  <a:srgbClr val="472C18"/>
                </a:solidFill>
                <a:ea typeface="+mn-ea"/>
                <a:cs typeface="+mn-cs"/>
              </a:rPr>
              <a:t> </a:t>
            </a:r>
            <a:r>
              <a:rPr lang="en-US" sz="2400" i="1" kern="1200" dirty="0" err="1">
                <a:solidFill>
                  <a:srgbClr val="472C18"/>
                </a:solidFill>
                <a:ea typeface="+mn-ea"/>
                <a:cs typeface="+mn-cs"/>
              </a:rPr>
              <a:t>kiếm</a:t>
            </a:r>
            <a:r>
              <a:rPr lang="en-US" sz="2400" i="1" kern="1200" dirty="0">
                <a:solidFill>
                  <a:srgbClr val="472C18"/>
                </a:solidFill>
                <a:ea typeface="+mn-ea"/>
                <a:cs typeface="+mn-cs"/>
              </a:rPr>
              <a:t> </a:t>
            </a:r>
            <a:r>
              <a:rPr lang="en-US" sz="2400" i="1" kern="1200" dirty="0" err="1">
                <a:solidFill>
                  <a:srgbClr val="472C18"/>
                </a:solidFill>
                <a:ea typeface="+mn-ea"/>
                <a:cs typeface="+mn-cs"/>
              </a:rPr>
              <a:t>sự</a:t>
            </a:r>
            <a:r>
              <a:rPr lang="en-US" sz="2400" i="1" kern="1200" dirty="0">
                <a:solidFill>
                  <a:srgbClr val="472C18"/>
                </a:solidFill>
                <a:ea typeface="+mn-ea"/>
                <a:cs typeface="+mn-cs"/>
              </a:rPr>
              <a:t> </a:t>
            </a:r>
            <a:r>
              <a:rPr lang="en-US" sz="2400" i="1" kern="1200" dirty="0" err="1">
                <a:solidFill>
                  <a:srgbClr val="472C18"/>
                </a:solidFill>
                <a:ea typeface="+mn-ea"/>
                <a:cs typeface="+mn-cs"/>
              </a:rPr>
              <a:t>hỗ</a:t>
            </a:r>
            <a:r>
              <a:rPr lang="en-US" sz="2400" i="1" kern="1200" dirty="0">
                <a:solidFill>
                  <a:srgbClr val="472C18"/>
                </a:solidFill>
                <a:ea typeface="+mn-ea"/>
                <a:cs typeface="+mn-cs"/>
              </a:rPr>
              <a:t> </a:t>
            </a:r>
            <a:r>
              <a:rPr lang="en-US" sz="2400" i="1" kern="1200" dirty="0" err="1">
                <a:solidFill>
                  <a:srgbClr val="472C18"/>
                </a:solidFill>
                <a:ea typeface="+mn-ea"/>
                <a:cs typeface="+mn-cs"/>
              </a:rPr>
              <a:t>trợ</a:t>
            </a:r>
            <a:r>
              <a:rPr lang="en-US" sz="2400" i="1" kern="1200" dirty="0">
                <a:solidFill>
                  <a:srgbClr val="472C18"/>
                </a:solidFill>
                <a:ea typeface="+mn-ea"/>
                <a:cs typeface="+mn-cs"/>
              </a:rPr>
              <a:t> </a:t>
            </a:r>
            <a:r>
              <a:rPr lang="en-US" sz="2400" i="1" kern="1200" dirty="0" err="1">
                <a:solidFill>
                  <a:srgbClr val="472C18"/>
                </a:solidFill>
                <a:ea typeface="+mn-ea"/>
                <a:cs typeface="+mn-cs"/>
              </a:rPr>
              <a:t>từ</a:t>
            </a:r>
            <a:r>
              <a:rPr lang="en-US" sz="2400" i="1" kern="1200" dirty="0">
                <a:solidFill>
                  <a:srgbClr val="472C18"/>
                </a:solidFill>
                <a:ea typeface="+mn-ea"/>
                <a:cs typeface="+mn-cs"/>
              </a:rPr>
              <a:t> </a:t>
            </a:r>
            <a:r>
              <a:rPr lang="en-US" sz="2400" i="1" kern="1200" dirty="0" err="1">
                <a:solidFill>
                  <a:srgbClr val="472C18"/>
                </a:solidFill>
                <a:ea typeface="+mn-ea"/>
                <a:cs typeface="+mn-cs"/>
              </a:rPr>
              <a:t>mẹ</a:t>
            </a:r>
            <a:r>
              <a:rPr lang="en-US" sz="2400" i="1" kern="1200" dirty="0">
                <a:solidFill>
                  <a:srgbClr val="472C18"/>
                </a:solidFill>
                <a:ea typeface="+mn-ea"/>
                <a:cs typeface="+mn-cs"/>
              </a:rPr>
              <a:t>.</a:t>
            </a:r>
            <a:endParaRPr lang="vi-VN" sz="2400" i="1" kern="1200" dirty="0">
              <a:solidFill>
                <a:srgbClr val="472C18"/>
              </a:solidFill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96449-8040-40F9-956D-A9B0DDD61E32}"/>
              </a:ext>
            </a:extLst>
          </p:cNvPr>
          <p:cNvSpPr txBox="1"/>
          <p:nvPr/>
        </p:nvSpPr>
        <p:spPr>
          <a:xfrm flipH="1">
            <a:off x="0" y="322826"/>
            <a:ext cx="938153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>
              <a:lnSpc>
                <a:spcPct val="150000"/>
              </a:lnSpc>
              <a:buClrTx/>
            </a:pP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Vì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sao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cần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tìm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kiếm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sự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hỗ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trợ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khi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 ở </a:t>
            </a:r>
            <a:r>
              <a:rPr lang="en-US" sz="2800" kern="1200" dirty="0" err="1">
                <a:solidFill>
                  <a:srgbClr val="002060"/>
                </a:solidFill>
                <a:ea typeface="+mn-ea"/>
                <a:cs typeface="+mn-cs"/>
              </a:rPr>
              <a:t>nhà</a:t>
            </a:r>
            <a:r>
              <a:rPr lang="en-US" sz="2800" kern="1200" dirty="0">
                <a:solidFill>
                  <a:srgbClr val="002060"/>
                </a:solidFill>
                <a:ea typeface="+mn-ea"/>
                <a:cs typeface="+mn-cs"/>
              </a:rPr>
              <a:t>?</a:t>
            </a:r>
            <a:endParaRPr lang="vi-VN" sz="2800" kern="1200" dirty="0">
              <a:solidFill>
                <a:srgbClr val="002060"/>
              </a:solidFill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0" grpId="0" animBg="1"/>
      <p:bldP spid="11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F83BF0C-C159-4A97-B2B7-ADA8BF9BA99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9323" y="1562814"/>
            <a:ext cx="9471575" cy="42232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15949" y="297859"/>
            <a:ext cx="2809981" cy="1285538"/>
            <a:chOff x="251880" y="2705706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1880" y="2705706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795684" cy="522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2114">
                <a:buClrTx/>
              </a:pPr>
              <a:r>
                <a:rPr lang="vi-VN" sz="2793" b="1" kern="1200" dirty="0">
                  <a:solidFill>
                    <a:srgbClr val="7030A0"/>
                  </a:solidFill>
                  <a:latin typeface="UTM Cookies"/>
                  <a:ea typeface="+mn-ea"/>
                  <a:cs typeface="+mn-cs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369556" y="790438"/>
            <a:ext cx="462679" cy="462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</a:pPr>
            <a:r>
              <a:rPr lang="vi-VN" sz="3192" b="1" kern="1200" dirty="0">
                <a:solidFill>
                  <a:srgbClr val="FFFFFF"/>
                </a:solidFill>
                <a:latin typeface="UTM Cookie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5858" y="810967"/>
            <a:ext cx="7810031" cy="52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2114">
              <a:buClrTx/>
            </a:pP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Bạn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nào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đã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biết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cách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tìm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kiếm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sự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hỗ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trợ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?</a:t>
            </a:r>
            <a:endParaRPr lang="vi-VN" sz="2793" b="1" kern="1200" dirty="0">
              <a:solidFill>
                <a:srgbClr val="00B050"/>
              </a:solidFill>
              <a:ea typeface="+mn-ea"/>
              <a:cs typeface="+mn-cs"/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4711666" y="4584798"/>
            <a:ext cx="1482203" cy="216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9798536" y="4460418"/>
            <a:ext cx="1482203" cy="216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42119" y="313021"/>
            <a:ext cx="2809981" cy="1285538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795684" cy="522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2114">
                <a:buClrTx/>
              </a:pPr>
              <a:r>
                <a:rPr lang="vi-VN" sz="2793" b="1" kern="1200" dirty="0">
                  <a:solidFill>
                    <a:srgbClr val="7030A0"/>
                  </a:solidFill>
                  <a:latin typeface="UTM Cookies"/>
                  <a:ea typeface="+mn-ea"/>
                  <a:cs typeface="+mn-cs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32874" y="840891"/>
            <a:ext cx="462679" cy="46267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</a:pPr>
            <a:r>
              <a:rPr lang="vi-VN" sz="3192" b="1" kern="1200" dirty="0">
                <a:solidFill>
                  <a:srgbClr val="FFFFFF"/>
                </a:solidFill>
                <a:latin typeface="UTM Cookie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41310" y="811267"/>
            <a:ext cx="7810031" cy="52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2114">
              <a:buClrTx/>
            </a:pP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Bạn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nào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đã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biết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cách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tìm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kiếm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sự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hỗ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 </a:t>
            </a:r>
            <a:r>
              <a:rPr lang="en-US" sz="2793" b="1" kern="1200" dirty="0" err="1">
                <a:solidFill>
                  <a:srgbClr val="00B050"/>
                </a:solidFill>
                <a:ea typeface="+mn-ea"/>
                <a:cs typeface="+mn-cs"/>
              </a:rPr>
              <a:t>trợ</a:t>
            </a:r>
            <a:r>
              <a:rPr lang="en-US" sz="2793" b="1" kern="1200" dirty="0">
                <a:solidFill>
                  <a:srgbClr val="00B050"/>
                </a:solidFill>
                <a:ea typeface="+mn-ea"/>
                <a:cs typeface="+mn-cs"/>
              </a:rPr>
              <a:t>?</a:t>
            </a:r>
            <a:endParaRPr lang="vi-VN" sz="2793" b="1" kern="1200" dirty="0">
              <a:solidFill>
                <a:srgbClr val="00B050"/>
              </a:solidFill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002DF-E9B2-41D2-A0B6-F22BA15358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7271" y="1789932"/>
            <a:ext cx="7264141" cy="3995837"/>
          </a:xfrm>
          <a:prstGeom prst="rect">
            <a:avLst/>
          </a:prstGeom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8800310" y="4060982"/>
            <a:ext cx="1482203" cy="216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60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Kawaii Doodles Newsletter by Slidesgo">
  <a:themeElements>
    <a:clrScheme name="Simple Light">
      <a:dk1>
        <a:srgbClr val="191919"/>
      </a:dk1>
      <a:lt1>
        <a:srgbClr val="C7E3E1"/>
      </a:lt1>
      <a:dk2>
        <a:srgbClr val="EC8569"/>
      </a:dk2>
      <a:lt2>
        <a:srgbClr val="EEAB4F"/>
      </a:lt2>
      <a:accent1>
        <a:srgbClr val="FDE9A4"/>
      </a:accent1>
      <a:accent2>
        <a:srgbClr val="FFF6E2"/>
      </a:accent2>
      <a:accent3>
        <a:srgbClr val="3A4549"/>
      </a:accent3>
      <a:accent4>
        <a:srgbClr val="A9C1BF"/>
      </a:accent4>
      <a:accent5>
        <a:srgbClr val="DA6343"/>
      </a:accent5>
      <a:accent6>
        <a:srgbClr val="FFFFFF"/>
      </a:accent6>
      <a:hlink>
        <a:srgbClr val="3A45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441</Words>
  <Application>Microsoft Office PowerPoint</Application>
  <PresentationFormat>Custom</PresentationFormat>
  <Paragraphs>54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Titan One</vt:lpstr>
      <vt:lpstr>UTM Cookies</vt:lpstr>
      <vt:lpstr>Fira Sans Extra Condensed Medium</vt:lpstr>
      <vt:lpstr>Scope One</vt:lpstr>
      <vt:lpstr>Wingdings</vt:lpstr>
      <vt:lpstr>Calibri</vt:lpstr>
      <vt:lpstr>Source Sans Pro</vt:lpstr>
      <vt:lpstr>Bebas Neue</vt:lpstr>
      <vt:lpstr>Arial</vt:lpstr>
      <vt:lpstr>Quicksand</vt:lpstr>
      <vt:lpstr>Patrick Hand</vt:lpstr>
      <vt:lpstr>Roboto Condensed Light</vt:lpstr>
      <vt:lpstr>1_Kawaii Doodles Newsletter by Slidesgo</vt:lpstr>
      <vt:lpstr>1_Pre-K for Christian Schools: God Created Families to Love One Another by Slidesgo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Dell</cp:lastModifiedBy>
  <cp:revision>159</cp:revision>
  <dcterms:modified xsi:type="dcterms:W3CDTF">2025-03-12T03:27:33Z</dcterms:modified>
</cp:coreProperties>
</file>