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5" r:id="rId7"/>
    <p:sldId id="261" r:id="rId8"/>
    <p:sldId id="268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2F745-089C-4503-8069-3A659EBA2196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4236-515A-4233-883C-6779B0270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3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199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457D-E219-9B51-FCDA-78069A9AA5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833E1-04E1-8927-8883-EA60D62D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586B2-B13F-75FB-7A53-8776C12E3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97C39-73A3-3694-15B2-E3143CF4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D88F6-1CA2-1B8A-F8F9-3DF3E4C9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35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A455-C3D6-C385-C40E-44651116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F6174-1516-FF8C-6636-1618E542C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81C92-3AAA-7658-2872-E5CA24477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CFB52-9ED6-D6D0-364A-EDF1A7E6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8E12D-890E-8A7E-8042-30E3A776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FC9911-0697-E7D3-28E1-55C00BE5D3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7485A-1073-108F-0524-2FFADB6DD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506E9-08F3-DF5A-2051-875816B4C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06597-529C-F533-A7CD-64B742F5B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5A84C-F069-02D3-5E4F-C18B6F3BE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1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21FC8-8C1E-B5C7-B07F-99CC541BE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98B93-1079-A169-54A9-C4B975865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3F233-985F-334E-DB0E-2BD6A71CE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45125-D835-FD3C-7D06-A24CF37C4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4E58A-9545-281D-9901-59CD4F78D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74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A878-C92F-347E-6932-2431A93D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ADBF-4D0A-7FC3-2702-33DF148F0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D01CA-9A32-6B5D-6F76-116541C3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46196-A8A0-0F1B-03B6-521A8610B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466F0-7319-A51C-B97A-8DA79E8C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14F87-BD2F-A3D8-F547-3ACA74EE1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B5D41-0F6E-084C-CEC4-DF0B157E7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12BC2-898E-DD79-0C78-266FBEF37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6CAF4-798D-F676-3ED2-87CA213C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F77B0-641E-DD24-1552-2611633C2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CB19B-EEF9-1A4C-BB5C-B2FAAB2F6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09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14C5F-CA93-8658-83F0-D1566FB7D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39220-072E-7891-AD8A-B1296370E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00B59A-A33C-D595-41FB-D6A1F832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FFB4D-FD5A-FD93-80CF-29A375A44C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E5BBC5-3D5D-3367-5D6C-7E12C8DB4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C77A23-646E-121E-ECE2-A9AE5D80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0F6B35-B6D1-03B3-A2DC-039B6326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58D0A-979D-41B4-7D55-109D099C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11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60590-D4B6-11A8-C3E4-B868AE96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0B358-34FE-5AF3-7CB7-C56C856F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F4F75-C75C-5BBA-2CDC-208A039E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9C435-C1AC-62DC-4D43-C60538ABF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5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9C130-FEB5-877B-17C3-779111C7F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0225C-2DD6-FD7F-9BB0-03E1FEA7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3B17A-85F8-65E5-2821-0CF003F3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B830-9EA8-20DC-AB2E-AFA02376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6B060-DE80-D4E3-8858-22D47D334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7BF04-1701-9AA2-F954-B88DECD490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F39DE-22B8-74F3-38C0-6322D5177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75828A-0E01-CA96-479A-11E397F1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58561-E6FC-9D74-B740-D83109D6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4B6D6-124D-9609-7B25-969BBC298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33D6B0-CD0E-5F60-347B-EE262BD27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0DEC8E-5943-C2BA-CE1E-C7DFCD049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4F9269-28DF-B985-C1CF-3F43CEED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6D0A-F6FE-4B52-8289-8C24AD9C2E6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08556-1A4D-D0BA-4F31-08BB8AF88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5C540-CFB9-28C6-12E6-DE61E296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27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72E32E-36F8-111C-E8EB-A09A2504B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BF48C-D867-DE91-F8D3-1327DE7EF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51457-F285-BF57-B65C-28699901B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6D0A-F6FE-4B52-8289-8C24AD9C2E6D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8A184-6CFC-25A9-DB17-B0199A5F48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C5B92-7C27-AA61-836A-6F4BDBF2B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3D06-1305-449D-A4B5-AA43B48D0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8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439003" y="330793"/>
            <a:ext cx="11313994" cy="103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TH&amp;THCS PHONG ĐÔNG</a:t>
            </a:r>
            <a:endParaRPr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483057" y="1503529"/>
            <a:ext cx="9144000" cy="628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None/>
            </a:pPr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NHIÊN VÀ XÃ HỘI: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LỚP3</a:t>
            </a:r>
            <a:endParaRPr sz="3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9931C-4A54-3439-5618-8BAA73A7C3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3581" r="22385" b="87777"/>
          <a:stretch/>
        </p:blipFill>
        <p:spPr>
          <a:xfrm>
            <a:off x="548180" y="2616245"/>
            <a:ext cx="7529251" cy="1337687"/>
          </a:xfrm>
          <a:prstGeom prst="rect">
            <a:avLst/>
          </a:prstGeom>
        </p:spPr>
      </p:pic>
      <p:pic>
        <p:nvPicPr>
          <p:cNvPr id="1026" name="Picture 2" descr="KpIKehUU tu nhien va xa hoi 3 ket noi tri thuc voi cuoc song">
            <a:extLst>
              <a:ext uri="{FF2B5EF4-FFF2-40B4-BE49-F238E27FC236}">
                <a16:creationId xmlns:a16="http://schemas.microsoft.com/office/drawing/2014/main" id="{521B9295-ED3A-2997-AD92-10A651EE3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9" y="2028734"/>
            <a:ext cx="3205162" cy="449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E4618B-3F84-B58F-087E-D2055879D0EE}"/>
              </a:ext>
            </a:extLst>
          </p:cNvPr>
          <p:cNvSpPr txBox="1"/>
          <p:nvPr/>
        </p:nvSpPr>
        <p:spPr>
          <a:xfrm>
            <a:off x="9330266" y="1349187"/>
            <a:ext cx="16086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8749EB-29C5-1A4A-70D1-7328076BD853}"/>
              </a:ext>
            </a:extLst>
          </p:cNvPr>
          <p:cNvSpPr txBox="1"/>
          <p:nvPr/>
        </p:nvSpPr>
        <p:spPr>
          <a:xfrm>
            <a:off x="0" y="42335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Chia sẻ một số việc em đã làm để những người xung quanh cùng sử dụng hợp lệ thực vật và động vật.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ự nhiên xã hội lớp 3 Bài 17 trang 73 Vận dụng">
            <a:extLst>
              <a:ext uri="{FF2B5EF4-FFF2-40B4-BE49-F238E27FC236}">
                <a16:creationId xmlns:a16="http://schemas.microsoft.com/office/drawing/2014/main" id="{B9F4CE2D-8972-737B-409D-345E4B8C3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42" y="1192214"/>
            <a:ext cx="4615576" cy="323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552A73-CB2F-C9C6-A644-22B4FBC558F2}"/>
              </a:ext>
            </a:extLst>
          </p:cNvPr>
          <p:cNvSpPr txBox="1"/>
          <p:nvPr/>
        </p:nvSpPr>
        <p:spPr>
          <a:xfrm>
            <a:off x="4728819" y="1351414"/>
            <a:ext cx="73499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Giữ lại cốc nước, chai lọ để trồng cây.</a:t>
            </a:r>
          </a:p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Tiết kiệm giấy</a:t>
            </a:r>
          </a:p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Mua lượng thực phẩm vừa đủ.</a:t>
            </a:r>
          </a:p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Khi thừa thực phẩm, cần gói lại và bảo quản trong tủ lạnh.</a:t>
            </a:r>
          </a:p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Tận dụng quần áo, sách vở cũ</a:t>
            </a:r>
          </a:p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Lấy lượng đồ ăn vừa đủ khi đi ăn quán.</a:t>
            </a:r>
          </a:p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Dùng giấy đã sử dụng một mặt làm nháp.</a:t>
            </a:r>
          </a:p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Dùng thức ăn thừa ủ phân.</a:t>
            </a:r>
          </a:p>
          <a:p>
            <a:pPr algn="just"/>
            <a:r>
              <a:rPr lang="vi-VN" sz="3200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-…</a:t>
            </a:r>
          </a:p>
        </p:txBody>
      </p:sp>
    </p:spTree>
    <p:extLst>
      <p:ext uri="{BB962C8B-B14F-4D97-AF65-F5344CB8AC3E}">
        <p14:creationId xmlns:p14="http://schemas.microsoft.com/office/powerpoint/2010/main" val="200202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ự nhiên xã hội lớp 3 Bài 17 trang 73 Vận dụng">
            <a:extLst>
              <a:ext uri="{FF2B5EF4-FFF2-40B4-BE49-F238E27FC236}">
                <a16:creationId xmlns:a16="http://schemas.microsoft.com/office/drawing/2014/main" id="{328CCA8E-BE95-476F-3149-0C3348C67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0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5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24CDF746-0AC8-5931-45E7-16D381A66C84}"/>
              </a:ext>
            </a:extLst>
          </p:cNvPr>
          <p:cNvSpPr txBox="1">
            <a:spLocks/>
          </p:cNvSpPr>
          <p:nvPr/>
        </p:nvSpPr>
        <p:spPr>
          <a:xfrm>
            <a:off x="0" y="2328926"/>
            <a:ext cx="11313994" cy="103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FF0000"/>
              </a:buClr>
              <a:buSzPct val="100000"/>
              <a:buFont typeface="Times New Roman"/>
              <a:buNone/>
            </a:pP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1634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B47EBC-E289-1CC3-A100-B0A521305F15}"/>
              </a:ext>
            </a:extLst>
          </p:cNvPr>
          <p:cNvSpPr txBox="1"/>
          <p:nvPr/>
        </p:nvSpPr>
        <p:spPr>
          <a:xfrm>
            <a:off x="76200" y="179082"/>
            <a:ext cx="115834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008000"/>
                </a:solidFill>
                <a:effectLst/>
                <a:latin typeface="+mj-lt"/>
              </a:rPr>
              <a:t>Câu 1: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</a:rPr>
              <a:t> Thảo luận và hoàn thành sơ đồ theo gợi ý sau:</a:t>
            </a:r>
            <a:endParaRPr lang="en-US" sz="3200" dirty="0">
              <a:latin typeface="+mj-lt"/>
            </a:endParaRPr>
          </a:p>
        </p:txBody>
      </p:sp>
      <p:pic>
        <p:nvPicPr>
          <p:cNvPr id="2050" name="Picture 2" descr="Tự nhiên xã hội lớp 3 Bài 17 trang 72 Thực hành">
            <a:extLst>
              <a:ext uri="{FF2B5EF4-FFF2-40B4-BE49-F238E27FC236}">
                <a16:creationId xmlns:a16="http://schemas.microsoft.com/office/drawing/2014/main" id="{3797BA08-0E51-F906-EBEA-1EAE234CE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3856"/>
            <a:ext cx="12039600" cy="609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75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6F642D-212A-3190-BBF0-9231D1B6631A}"/>
              </a:ext>
            </a:extLst>
          </p:cNvPr>
          <p:cNvSpPr txBox="1"/>
          <p:nvPr/>
        </p:nvSpPr>
        <p:spPr>
          <a:xfrm>
            <a:off x="131233" y="104339"/>
            <a:ext cx="1192953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- Các bộ phận của thực vật và chức năng:</a:t>
            </a:r>
          </a:p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+ Rễ: hút nước và muối khoáng nuôi cây; rễ lan rộng, cắm sâu vào đất giúp cây không bị đổ.</a:t>
            </a:r>
          </a:p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+ Thân cây: vận chuyển nước, muối khoáng và chất dinh dưỡng đi khắp các bộ phận và nâng đỡ cây.</a:t>
            </a:r>
          </a:p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+ Lá cây: giúp cây quang hợp, hô hấp và thoát hơi nước.</a:t>
            </a:r>
          </a:p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+ Hoa giúp cây tạo quả.</a:t>
            </a:r>
          </a:p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+ Qủa chứa hạt. Khi gặp điều kiện thích hợp, hạt sẽ mọc thành cây mới.</a:t>
            </a:r>
          </a:p>
        </p:txBody>
      </p:sp>
    </p:spTree>
    <p:extLst>
      <p:ext uri="{BB962C8B-B14F-4D97-AF65-F5344CB8AC3E}">
        <p14:creationId xmlns:p14="http://schemas.microsoft.com/office/powerpoint/2010/main" val="2166925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3A5479-5BEF-87C5-26EF-20ABEFE7EDEF}"/>
              </a:ext>
            </a:extLst>
          </p:cNvPr>
          <p:cNvSpPr txBox="1"/>
          <p:nvPr/>
        </p:nvSpPr>
        <p:spPr>
          <a:xfrm>
            <a:off x="279399" y="241068"/>
            <a:ext cx="117517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- Các bộ phận của động vật và chức năng:</a:t>
            </a:r>
          </a:p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+ Cơ quan di chuyển: giúp động vật di chuyển.</a:t>
            </a:r>
          </a:p>
          <a:p>
            <a:pPr algn="just"/>
            <a:r>
              <a:rPr lang="vi-VN" sz="3200" b="0" i="0" dirty="0">
                <a:solidFill>
                  <a:srgbClr val="0070C0"/>
                </a:solidFill>
                <a:effectLst/>
                <a:latin typeface="+mj-lt"/>
              </a:rPr>
              <a:t>+ Lớp bao phủ: bảo vệ cơ thể.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15416-EA88-E44D-9F0E-F7A414485876}"/>
              </a:ext>
            </a:extLst>
          </p:cNvPr>
          <p:cNvSpPr txBox="1"/>
          <p:nvPr/>
        </p:nvSpPr>
        <p:spPr>
          <a:xfrm>
            <a:off x="177800" y="1810728"/>
            <a:ext cx="1183639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endParaRPr lang="en-US" sz="3200" b="0" i="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200" b="0" i="0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087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0D3565-3496-AB66-DD66-90EDE6AD1127}"/>
              </a:ext>
            </a:extLst>
          </p:cNvPr>
          <p:cNvSpPr txBox="1"/>
          <p:nvPr/>
        </p:nvSpPr>
        <p:spPr>
          <a:xfrm>
            <a:off x="127000" y="120134"/>
            <a:ext cx="9254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Em ứng xử như thế nào trong tình huống sau: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ự nhiên xã hội lớp 3 Bài 17 trang 72 Thực hành">
            <a:extLst>
              <a:ext uri="{FF2B5EF4-FFF2-40B4-BE49-F238E27FC236}">
                <a16:creationId xmlns:a16="http://schemas.microsoft.com/office/drawing/2014/main" id="{75E42007-A708-1163-31CE-8273A8453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" y="810671"/>
            <a:ext cx="12018867" cy="485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4D859D-CCE9-1D88-B35A-CEB5058C7DB8}"/>
              </a:ext>
            </a:extLst>
          </p:cNvPr>
          <p:cNvSpPr txBox="1"/>
          <p:nvPr/>
        </p:nvSpPr>
        <p:spPr>
          <a:xfrm>
            <a:off x="20732" y="5664200"/>
            <a:ext cx="1212513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7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4;p13">
            <a:extLst>
              <a:ext uri="{FF2B5EF4-FFF2-40B4-BE49-F238E27FC236}">
                <a16:creationId xmlns:a16="http://schemas.microsoft.com/office/drawing/2014/main" id="{470BACE4-AB15-87FD-A781-B685C3006AE2}"/>
              </a:ext>
            </a:extLst>
          </p:cNvPr>
          <p:cNvSpPr txBox="1">
            <a:spLocks/>
          </p:cNvSpPr>
          <p:nvPr/>
        </p:nvSpPr>
        <p:spPr>
          <a:xfrm>
            <a:off x="0" y="2328926"/>
            <a:ext cx="11313994" cy="103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FF0000"/>
              </a:buClr>
              <a:buSzPct val="100000"/>
              <a:buFont typeface="Times New Roman"/>
              <a:buNone/>
            </a:pP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xét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67436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F31532-BC9C-F78D-6A28-518D0B241D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3" t="4198" r="7603" b="44074"/>
          <a:stretch/>
        </p:blipFill>
        <p:spPr>
          <a:xfrm>
            <a:off x="-1" y="101600"/>
            <a:ext cx="12098867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4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439003" y="330793"/>
            <a:ext cx="11313994" cy="1033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Times New Roman"/>
              <a:buNone/>
            </a:pPr>
            <a:r>
              <a:rPr lang="en-US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TRƯỜNG TH&amp;THCS PHONG ĐÔNG</a:t>
            </a:r>
            <a:endParaRPr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483057" y="1503529"/>
            <a:ext cx="9144000" cy="628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None/>
            </a:pPr>
            <a:r>
              <a:rPr lang="en-US" sz="3600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 NHIÊN VÀ XÃ HỘI: </a:t>
            </a:r>
            <a:r>
              <a:rPr lang="en-US" sz="3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LỚP3</a:t>
            </a:r>
            <a:endParaRPr sz="3600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48180" y="5329460"/>
            <a:ext cx="9144000" cy="628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GV: </a:t>
            </a:r>
            <a:r>
              <a:rPr lang="en-US" sz="3600" b="0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NGÔ MINH NHỰT.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 điện thoại: </a:t>
            </a:r>
            <a:r>
              <a:rPr lang="en-US" sz="3600" b="0" i="0" u="none" strike="noStrike" cap="none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0948328245.</a:t>
            </a:r>
            <a:endParaRPr sz="3600" b="0" i="0" u="none" strike="noStrike" cap="none">
              <a:solidFill>
                <a:srgbClr val="7030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69931C-4A54-3439-5618-8BAA73A7C3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t="3581" r="22385" b="87777"/>
          <a:stretch/>
        </p:blipFill>
        <p:spPr>
          <a:xfrm>
            <a:off x="548180" y="2616245"/>
            <a:ext cx="7529251" cy="1337687"/>
          </a:xfrm>
          <a:prstGeom prst="rect">
            <a:avLst/>
          </a:prstGeom>
        </p:spPr>
      </p:pic>
      <p:pic>
        <p:nvPicPr>
          <p:cNvPr id="1026" name="Picture 2" descr="KpIKehUU tu nhien va xa hoi 3 ket noi tri thuc voi cuoc song">
            <a:extLst>
              <a:ext uri="{FF2B5EF4-FFF2-40B4-BE49-F238E27FC236}">
                <a16:creationId xmlns:a16="http://schemas.microsoft.com/office/drawing/2014/main" id="{521B9295-ED3A-2997-AD92-10A651EE3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9" y="2028734"/>
            <a:ext cx="3205162" cy="449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E4618B-3F84-B58F-087E-D2055879D0EE}"/>
              </a:ext>
            </a:extLst>
          </p:cNvPr>
          <p:cNvSpPr txBox="1"/>
          <p:nvPr/>
        </p:nvSpPr>
        <p:spPr>
          <a:xfrm>
            <a:off x="6117798" y="3991040"/>
            <a:ext cx="203200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74839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6B45A3-DA19-E986-5429-52EB8293BA47}"/>
              </a:ext>
            </a:extLst>
          </p:cNvPr>
          <p:cNvSpPr txBox="1"/>
          <p:nvPr/>
        </p:nvSpPr>
        <p:spPr>
          <a:xfrm>
            <a:off x="67733" y="176369"/>
            <a:ext cx="121242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0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EA40F-180D-F832-EFF1-E5993EF0A197}"/>
              </a:ext>
            </a:extLst>
          </p:cNvPr>
          <p:cNvSpPr txBox="1"/>
          <p:nvPr/>
        </p:nvSpPr>
        <p:spPr>
          <a:xfrm>
            <a:off x="169333" y="820965"/>
            <a:ext cx="119125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Giữ lại cốc nước, chai lọ để trồng cây.</a:t>
            </a:r>
          </a:p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Tiết kiệm giấy</a:t>
            </a:r>
          </a:p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Dùng thức ăn thừa ủ phân.</a:t>
            </a:r>
          </a:p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Mua lượng thực phẩm vừa đủ.</a:t>
            </a:r>
          </a:p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Khi thừa thực phẩm, cần gói lại và bảo quản trong tủ lạnh.</a:t>
            </a:r>
          </a:p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Tận dụng quần áo, sách vở cũ</a:t>
            </a:r>
          </a:p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Lấy lượng đồ ăn vừa đủ khi đi ăn quán.</a:t>
            </a:r>
          </a:p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Không ăn động vật hoang dã.</a:t>
            </a:r>
          </a:p>
          <a:p>
            <a:pPr algn="just"/>
            <a:r>
              <a:rPr lang="vi-VN" sz="3200" b="0" i="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-…</a:t>
            </a:r>
          </a:p>
        </p:txBody>
      </p:sp>
    </p:spTree>
    <p:extLst>
      <p:ext uri="{BB962C8B-B14F-4D97-AF65-F5344CB8AC3E}">
        <p14:creationId xmlns:p14="http://schemas.microsoft.com/office/powerpoint/2010/main" val="2785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497</Words>
  <Application>Microsoft Office PowerPoint</Application>
  <PresentationFormat>Widescreen</PresentationFormat>
  <Paragraphs>46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TRƯỜNG TH&amp;THCS PHONG ĐÔNG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TRƯỜNG TH&amp;THCS PHONG ĐÔNG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TH&amp;THCS PHONG ĐÔNG</dc:title>
  <dc:creator>Nhựt Ngô Minh</dc:creator>
  <cp:lastModifiedBy>Administrator</cp:lastModifiedBy>
  <cp:revision>27</cp:revision>
  <dcterms:created xsi:type="dcterms:W3CDTF">2025-01-21T00:34:58Z</dcterms:created>
  <dcterms:modified xsi:type="dcterms:W3CDTF">2025-02-24T03:25:41Z</dcterms:modified>
</cp:coreProperties>
</file>