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498</Words>
  <Application>Microsoft Office PowerPoint</Application>
  <PresentationFormat>Widescreen</PresentationFormat>
  <Paragraphs>75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等线</vt:lpstr>
      <vt:lpstr>inpin heiti</vt:lpstr>
      <vt:lpstr>Montserrat Alternates Black</vt:lpstr>
      <vt:lpstr>SVN-Gretoon</vt:lpstr>
      <vt:lpstr>Tahoma</vt:lpstr>
      <vt:lpstr>Times New Roman</vt:lpstr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46</cp:revision>
  <dcterms:created xsi:type="dcterms:W3CDTF">2022-11-03T06:26:31Z</dcterms:created>
  <dcterms:modified xsi:type="dcterms:W3CDTF">2025-02-25T01:13:50Z</dcterms:modified>
</cp:coreProperties>
</file>