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99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503379"/>
            <a:ext cx="354615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671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8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24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9"/>
            <a:ext cx="27940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864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5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307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596480"/>
            <a:ext cx="35640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54886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4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401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9"/>
            <a:ext cx="27940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256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5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692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572169"/>
            <a:ext cx="27940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3077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2" y="1647225"/>
            <a:ext cx="33636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4703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36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69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9"/>
            <a:ext cx="27940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5780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5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5647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468552"/>
            <a:ext cx="338612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331207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0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522375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8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557580"/>
            <a:ext cx="356406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4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522375"/>
            <a:ext cx="338852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1653356" y="3886315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1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11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9"/>
            <a:ext cx="279408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5387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5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4086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2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0449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9.wdp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microsoft.com/office/2007/relationships/hdphoto" Target="../media/hdphoto8.wdp"/><Relationship Id="rId5" Type="http://schemas.microsoft.com/office/2007/relationships/hdphoto" Target="../media/hdphoto7.wdp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202304" y="106017"/>
            <a:ext cx="2317700" cy="1284098"/>
            <a:chOff x="1523998" y="0"/>
            <a:chExt cx="2190751" cy="12840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3" y="206880"/>
              <a:ext cx="19720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79646">
                      <a:lumMod val="75000"/>
                    </a:srgbClr>
                  </a:solidFill>
                  <a:latin typeface="UTM Cookies"/>
                </a:rPr>
                <a:t>CHỦ ĐỀ </a:t>
              </a:r>
              <a:r>
                <a:rPr lang="en-US" sz="3200" dirty="0">
                  <a:solidFill>
                    <a:srgbClr val="F79646">
                      <a:lumMod val="75000"/>
                    </a:srgbClr>
                  </a:solidFill>
                  <a:latin typeface="UTM Cookies"/>
                </a:rPr>
                <a:t>9</a:t>
              </a:r>
              <a:endParaRPr lang="vi-VN" sz="3200" dirty="0">
                <a:solidFill>
                  <a:srgbClr val="F79646">
                    <a:lumMod val="75000"/>
                  </a:srgbClr>
                </a:solidFill>
                <a:latin typeface="UTM Cookie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19400" y="280315"/>
            <a:ext cx="5166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79646">
                    <a:lumMod val="75000"/>
                  </a:srgbClr>
                </a:solidFill>
                <a:latin typeface="UTM Cookies"/>
              </a:rPr>
              <a:t>LÀM QUEN VỚI HÌNH KHỐI</a:t>
            </a:r>
            <a:endParaRPr lang="vi-VN" sz="4000" dirty="0">
              <a:solidFill>
                <a:srgbClr val="F79646">
                  <a:lumMod val="75000"/>
                </a:srgbClr>
              </a:solidFill>
              <a:latin typeface="UTM Cookie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782296" y="2191645"/>
            <a:ext cx="7212551" cy="19020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413927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8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4701984" y="1947196"/>
            <a:ext cx="3544402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781414" y="1947196"/>
            <a:ext cx="3544402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38090" y="351693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990600" y="1213692"/>
            <a:ext cx="2704264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218361" y="1784101"/>
              <a:ext cx="2426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4953000" y="828580"/>
            <a:ext cx="2931529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360901" y="1373286"/>
              <a:ext cx="28879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781414" y="2674874"/>
            <a:ext cx="1842620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2624036" y="2674874"/>
            <a:ext cx="1947965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4486830" y="2240766"/>
            <a:ext cx="209685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6428200" y="2240766"/>
            <a:ext cx="1818187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91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28600" y="228600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609600" y="1676400"/>
            <a:ext cx="32799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1093176" y="1645407"/>
            <a:ext cx="5572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570899" y="2819400"/>
            <a:ext cx="1867501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6344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2706902" y="2885624"/>
            <a:ext cx="1873571" cy="1575581"/>
            <a:chOff x="5164037" y="1113437"/>
            <a:chExt cx="1978742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545765" y="1113437"/>
              <a:ext cx="1597014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928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4580475" y="2886106"/>
            <a:ext cx="1670914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6210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6686191" y="2996419"/>
            <a:ext cx="1467209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73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  <a:latin typeface="Times New Roman" pitchFamily="18" charset="0"/>
                  <a:cs typeface="Times New Roman" pitchFamily="18" charset="0"/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2615815" y="3850169"/>
            <a:ext cx="470566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2674172" y="2365361"/>
            <a:ext cx="147265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 cầu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6625427" y="3938539"/>
            <a:ext cx="470566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6601723" y="2518209"/>
            <a:ext cx="154619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Khối trụ</a:t>
            </a:r>
          </a:p>
        </p:txBody>
      </p:sp>
    </p:spTree>
    <p:extLst>
      <p:ext uri="{BB962C8B-B14F-4D97-AF65-F5344CB8AC3E}">
        <p14:creationId xmlns:p14="http://schemas.microsoft.com/office/powerpoint/2010/main" val="6339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20819" y="360132"/>
            <a:ext cx="210135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553" y="3351524"/>
            <a:ext cx="7786206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408660" y="1524000"/>
            <a:ext cx="374048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864148" y="1524000"/>
            <a:ext cx="4641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 flipV="1">
            <a:off x="3034024" y="3948510"/>
            <a:ext cx="920445" cy="117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4178697" y="5304372"/>
            <a:ext cx="490493" cy="310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6434935" y="4360986"/>
            <a:ext cx="707902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5968472" y="4125655"/>
            <a:ext cx="1422928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408660" y="2133600"/>
            <a:ext cx="878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5" y="4002909"/>
            <a:ext cx="1689562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429319" y="3133319"/>
            <a:ext cx="1332805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Khối trụ</a:t>
            </a: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71" y="4825656"/>
            <a:ext cx="1346262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14" y="4032826"/>
            <a:ext cx="1638386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4159252" y="4409617"/>
            <a:ext cx="1332805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 cầu</a:t>
            </a: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245" y="4419650"/>
            <a:ext cx="3037567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80" y="3941173"/>
            <a:ext cx="1651519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41" y="4852438"/>
            <a:ext cx="1636709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150" y="1474044"/>
            <a:ext cx="7867703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225953" y="618543"/>
            <a:ext cx="32799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3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2553944" y="618546"/>
            <a:ext cx="578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41261" y="360132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2553945" y="2412432"/>
            <a:ext cx="558533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3203145" y="3438919"/>
            <a:ext cx="558533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2274678" y="3484937"/>
            <a:ext cx="558533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2274677" y="3226892"/>
            <a:ext cx="1713515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6031525" y="2213137"/>
            <a:ext cx="1111346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2553944" y="2827695"/>
            <a:ext cx="928468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1674465" y="4182737"/>
            <a:ext cx="928468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2539779" y="4217806"/>
            <a:ext cx="928468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3443871" y="5182761"/>
            <a:ext cx="928468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3898371" y="4846117"/>
            <a:ext cx="928468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1428477" y="5236619"/>
            <a:ext cx="1237957" cy="71147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98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 THAO</dc:creator>
  <cp:lastModifiedBy>ADMIN</cp:lastModifiedBy>
  <cp:revision>3</cp:revision>
  <dcterms:created xsi:type="dcterms:W3CDTF">2022-02-12T09:04:03Z</dcterms:created>
  <dcterms:modified xsi:type="dcterms:W3CDTF">2025-02-17T01:58:02Z</dcterms:modified>
</cp:coreProperties>
</file>