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7" r:id="rId2"/>
    <p:sldId id="258" r:id="rId3"/>
    <p:sldId id="265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CF9193-C408-4E4F-A483-F89AE91001FB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824F6D-2267-4DE6-93A8-535461AAB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32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CFA73-C10E-43FA-A7AE-E3BC7829A128}" type="slidenum">
              <a:rPr lang="vi-VN" smtClean="0">
                <a:solidFill>
                  <a:prstClr val="black"/>
                </a:solidFill>
              </a:rPr>
              <a:pPr/>
              <a:t>5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894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852684" y="1959429"/>
            <a:ext cx="2656312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548686" y="1630344"/>
            <a:ext cx="2656312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3314468" y="10313"/>
            <a:ext cx="5858471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3410292" y="-30326"/>
            <a:ext cx="5733701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Google Shape;199;p25">
            <a:extLst>
              <a:ext uri="{FF2B5EF4-FFF2-40B4-BE49-F238E27FC236}">
                <a16:creationId xmlns:a16="http://schemas.microsoft.com/office/drawing/2014/main" id="{1E53B03F-BC1A-4E76-94A8-0F97B8C8D97E}"/>
              </a:ext>
            </a:extLst>
          </p:cNvPr>
          <p:cNvSpPr/>
          <p:nvPr userDrawn="1"/>
        </p:nvSpPr>
        <p:spPr>
          <a:xfrm>
            <a:off x="421440" y="781925"/>
            <a:ext cx="442332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" name="Google Shape;201;p25">
            <a:extLst>
              <a:ext uri="{FF2B5EF4-FFF2-40B4-BE49-F238E27FC236}">
                <a16:creationId xmlns:a16="http://schemas.microsoft.com/office/drawing/2014/main" id="{C8419503-85C4-48BE-9789-5302D78FB313}"/>
              </a:ext>
            </a:extLst>
          </p:cNvPr>
          <p:cNvGrpSpPr/>
          <p:nvPr userDrawn="1"/>
        </p:nvGrpSpPr>
        <p:grpSpPr>
          <a:xfrm rot="870046">
            <a:off x="400149" y="2161681"/>
            <a:ext cx="375862" cy="1012800"/>
            <a:chOff x="656025" y="2751350"/>
            <a:chExt cx="311375" cy="629275"/>
          </a:xfrm>
        </p:grpSpPr>
        <p:sp>
          <p:nvSpPr>
            <p:cNvPr id="18" name="Google Shape;202;p25">
              <a:extLst>
                <a:ext uri="{FF2B5EF4-FFF2-40B4-BE49-F238E27FC236}">
                  <a16:creationId xmlns:a16="http://schemas.microsoft.com/office/drawing/2014/main" id="{5349A810-3FD4-47D8-876D-FE9E4DE373A7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203;p25">
              <a:extLst>
                <a:ext uri="{FF2B5EF4-FFF2-40B4-BE49-F238E27FC236}">
                  <a16:creationId xmlns:a16="http://schemas.microsoft.com/office/drawing/2014/main" id="{E41FE954-EABB-4A9C-AA92-7781FCAFACD9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4;p25">
              <a:extLst>
                <a:ext uri="{FF2B5EF4-FFF2-40B4-BE49-F238E27FC236}">
                  <a16:creationId xmlns:a16="http://schemas.microsoft.com/office/drawing/2014/main" id="{88F6A534-10FA-40D3-AF9F-06295E65F36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05;p25">
              <a:extLst>
                <a:ext uri="{FF2B5EF4-FFF2-40B4-BE49-F238E27FC236}">
                  <a16:creationId xmlns:a16="http://schemas.microsoft.com/office/drawing/2014/main" id="{44227B7E-2610-4D73-B260-4CC8347532A8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06;p25">
              <a:extLst>
                <a:ext uri="{FF2B5EF4-FFF2-40B4-BE49-F238E27FC236}">
                  <a16:creationId xmlns:a16="http://schemas.microsoft.com/office/drawing/2014/main" id="{B1882B66-ECF7-46CF-9D6A-AA541004902E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07;p25">
              <a:extLst>
                <a:ext uri="{FF2B5EF4-FFF2-40B4-BE49-F238E27FC236}">
                  <a16:creationId xmlns:a16="http://schemas.microsoft.com/office/drawing/2014/main" id="{10BF7BC9-B1F8-45E4-A7EE-7C2B63DDE13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08;p25">
              <a:extLst>
                <a:ext uri="{FF2B5EF4-FFF2-40B4-BE49-F238E27FC236}">
                  <a16:creationId xmlns:a16="http://schemas.microsoft.com/office/drawing/2014/main" id="{E60D2D73-A35F-4B05-A62A-E69E49A62BBC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09;p25">
              <a:extLst>
                <a:ext uri="{FF2B5EF4-FFF2-40B4-BE49-F238E27FC236}">
                  <a16:creationId xmlns:a16="http://schemas.microsoft.com/office/drawing/2014/main" id="{5E9E148A-0EEA-4917-956C-42F081BD1720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10;p25">
              <a:extLst>
                <a:ext uri="{FF2B5EF4-FFF2-40B4-BE49-F238E27FC236}">
                  <a16:creationId xmlns:a16="http://schemas.microsoft.com/office/drawing/2014/main" id="{46726DE0-2B71-4B37-A0F3-B1640F45B5A4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11;p25">
              <a:extLst>
                <a:ext uri="{FF2B5EF4-FFF2-40B4-BE49-F238E27FC236}">
                  <a16:creationId xmlns:a16="http://schemas.microsoft.com/office/drawing/2014/main" id="{FBEF7B57-FBCC-4123-A1DA-F51E4665C545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" name="Google Shape;536;p34">
            <a:extLst>
              <a:ext uri="{FF2B5EF4-FFF2-40B4-BE49-F238E27FC236}">
                <a16:creationId xmlns:a16="http://schemas.microsoft.com/office/drawing/2014/main" id="{7097A048-ADBC-4FF4-89B8-6E87B516EBD4}"/>
              </a:ext>
            </a:extLst>
          </p:cNvPr>
          <p:cNvGrpSpPr/>
          <p:nvPr userDrawn="1"/>
        </p:nvGrpSpPr>
        <p:grpSpPr>
          <a:xfrm>
            <a:off x="3558286" y="2755994"/>
            <a:ext cx="893696" cy="1544846"/>
            <a:chOff x="5685225" y="1586850"/>
            <a:chExt cx="598600" cy="724900"/>
          </a:xfrm>
        </p:grpSpPr>
        <p:sp>
          <p:nvSpPr>
            <p:cNvPr id="29" name="Google Shape;537;p34">
              <a:extLst>
                <a:ext uri="{FF2B5EF4-FFF2-40B4-BE49-F238E27FC236}">
                  <a16:creationId xmlns:a16="http://schemas.microsoft.com/office/drawing/2014/main" id="{36EE5A05-C957-4640-9C24-7A5F1D88A9B8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538;p34">
              <a:extLst>
                <a:ext uri="{FF2B5EF4-FFF2-40B4-BE49-F238E27FC236}">
                  <a16:creationId xmlns:a16="http://schemas.microsoft.com/office/drawing/2014/main" id="{8F5E4858-90A1-481F-97A4-0A1575C9541A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539;p34">
              <a:extLst>
                <a:ext uri="{FF2B5EF4-FFF2-40B4-BE49-F238E27FC236}">
                  <a16:creationId xmlns:a16="http://schemas.microsoft.com/office/drawing/2014/main" id="{935512B0-BFCE-4B7C-A310-BEB2558B657F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540;p34">
              <a:extLst>
                <a:ext uri="{FF2B5EF4-FFF2-40B4-BE49-F238E27FC236}">
                  <a16:creationId xmlns:a16="http://schemas.microsoft.com/office/drawing/2014/main" id="{7DFEF17C-6AB0-4414-87A2-5D88E7538084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541;p34">
              <a:extLst>
                <a:ext uri="{FF2B5EF4-FFF2-40B4-BE49-F238E27FC236}">
                  <a16:creationId xmlns:a16="http://schemas.microsoft.com/office/drawing/2014/main" id="{923E700B-A432-4D49-B49C-9DB23A0D3076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542;p34">
              <a:extLst>
                <a:ext uri="{FF2B5EF4-FFF2-40B4-BE49-F238E27FC236}">
                  <a16:creationId xmlns:a16="http://schemas.microsoft.com/office/drawing/2014/main" id="{929929F3-301E-4DCF-91B2-4C6505E6165F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543;p34">
              <a:extLst>
                <a:ext uri="{FF2B5EF4-FFF2-40B4-BE49-F238E27FC236}">
                  <a16:creationId xmlns:a16="http://schemas.microsoft.com/office/drawing/2014/main" id="{D3D77902-1481-482F-8ED8-5BF744A4B414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544;p34">
              <a:extLst>
                <a:ext uri="{FF2B5EF4-FFF2-40B4-BE49-F238E27FC236}">
                  <a16:creationId xmlns:a16="http://schemas.microsoft.com/office/drawing/2014/main" id="{A28CB761-1CF6-47D3-ADFA-AB7796F7E245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545;p34">
              <a:extLst>
                <a:ext uri="{FF2B5EF4-FFF2-40B4-BE49-F238E27FC236}">
                  <a16:creationId xmlns:a16="http://schemas.microsoft.com/office/drawing/2014/main" id="{0ED9A6B5-8997-4B35-AF3C-51E7DFF15A12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546;p34">
              <a:extLst>
                <a:ext uri="{FF2B5EF4-FFF2-40B4-BE49-F238E27FC236}">
                  <a16:creationId xmlns:a16="http://schemas.microsoft.com/office/drawing/2014/main" id="{EECC14E8-023B-4255-B2E6-3D97B9267949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547;p34">
              <a:extLst>
                <a:ext uri="{FF2B5EF4-FFF2-40B4-BE49-F238E27FC236}">
                  <a16:creationId xmlns:a16="http://schemas.microsoft.com/office/drawing/2014/main" id="{91AF55CD-3C22-414A-BEFA-69C2C05005EA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548;p34">
              <a:extLst>
                <a:ext uri="{FF2B5EF4-FFF2-40B4-BE49-F238E27FC236}">
                  <a16:creationId xmlns:a16="http://schemas.microsoft.com/office/drawing/2014/main" id="{4DB2887F-FEA7-4DA5-ADF6-7784D0E06D98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549;p34">
              <a:extLst>
                <a:ext uri="{FF2B5EF4-FFF2-40B4-BE49-F238E27FC236}">
                  <a16:creationId xmlns:a16="http://schemas.microsoft.com/office/drawing/2014/main" id="{33BE96BC-64F2-454C-ACF5-13DA9D9FE0E8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550;p34">
              <a:extLst>
                <a:ext uri="{FF2B5EF4-FFF2-40B4-BE49-F238E27FC236}">
                  <a16:creationId xmlns:a16="http://schemas.microsoft.com/office/drawing/2014/main" id="{E2E710EC-93D6-4123-A019-72163FC835DF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551;p34">
              <a:extLst>
                <a:ext uri="{FF2B5EF4-FFF2-40B4-BE49-F238E27FC236}">
                  <a16:creationId xmlns:a16="http://schemas.microsoft.com/office/drawing/2014/main" id="{E6BE85EF-5105-4B63-825D-4EBA5DE81BF1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552;p34">
              <a:extLst>
                <a:ext uri="{FF2B5EF4-FFF2-40B4-BE49-F238E27FC236}">
                  <a16:creationId xmlns:a16="http://schemas.microsoft.com/office/drawing/2014/main" id="{AA1CE8E9-0A24-4E02-98E5-1E1C1F08C786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553;p34">
              <a:extLst>
                <a:ext uri="{FF2B5EF4-FFF2-40B4-BE49-F238E27FC236}">
                  <a16:creationId xmlns:a16="http://schemas.microsoft.com/office/drawing/2014/main" id="{2446CDBB-072F-4BCB-9709-052424D12919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554;p34">
              <a:extLst>
                <a:ext uri="{FF2B5EF4-FFF2-40B4-BE49-F238E27FC236}">
                  <a16:creationId xmlns:a16="http://schemas.microsoft.com/office/drawing/2014/main" id="{C592ED21-3935-49BE-B64C-2718B8CCE278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555;p34">
              <a:extLst>
                <a:ext uri="{FF2B5EF4-FFF2-40B4-BE49-F238E27FC236}">
                  <a16:creationId xmlns:a16="http://schemas.microsoft.com/office/drawing/2014/main" id="{99E417FF-745C-4D11-917E-E1C52FC55FCC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556;p34">
              <a:extLst>
                <a:ext uri="{FF2B5EF4-FFF2-40B4-BE49-F238E27FC236}">
                  <a16:creationId xmlns:a16="http://schemas.microsoft.com/office/drawing/2014/main" id="{9C47395D-14EC-4087-8A48-04C1E3A5A80E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557;p34">
              <a:extLst>
                <a:ext uri="{FF2B5EF4-FFF2-40B4-BE49-F238E27FC236}">
                  <a16:creationId xmlns:a16="http://schemas.microsoft.com/office/drawing/2014/main" id="{C4230AFA-7F54-41F9-A0CC-4435E9196B1F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58;p34">
              <a:extLst>
                <a:ext uri="{FF2B5EF4-FFF2-40B4-BE49-F238E27FC236}">
                  <a16:creationId xmlns:a16="http://schemas.microsoft.com/office/drawing/2014/main" id="{D6E217AB-F6AD-42FA-AAE8-0C0918ED86D2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59;p34">
              <a:extLst>
                <a:ext uri="{FF2B5EF4-FFF2-40B4-BE49-F238E27FC236}">
                  <a16:creationId xmlns:a16="http://schemas.microsoft.com/office/drawing/2014/main" id="{8D18F0F7-05F7-45C4-B806-D1D15A9D290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60;p34">
              <a:extLst>
                <a:ext uri="{FF2B5EF4-FFF2-40B4-BE49-F238E27FC236}">
                  <a16:creationId xmlns:a16="http://schemas.microsoft.com/office/drawing/2014/main" id="{8BFE3A4F-8A6D-43E7-9683-38B69A8B9C3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61;p34">
              <a:extLst>
                <a:ext uri="{FF2B5EF4-FFF2-40B4-BE49-F238E27FC236}">
                  <a16:creationId xmlns:a16="http://schemas.microsoft.com/office/drawing/2014/main" id="{E59AB8F3-1361-4413-B047-C6DCF5FD06AB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62;p34">
              <a:extLst>
                <a:ext uri="{FF2B5EF4-FFF2-40B4-BE49-F238E27FC236}">
                  <a16:creationId xmlns:a16="http://schemas.microsoft.com/office/drawing/2014/main" id="{5478827E-E2E2-4280-85EF-ED733271C544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63;p34">
              <a:extLst>
                <a:ext uri="{FF2B5EF4-FFF2-40B4-BE49-F238E27FC236}">
                  <a16:creationId xmlns:a16="http://schemas.microsoft.com/office/drawing/2014/main" id="{05C7E74B-B57F-406F-93A9-4D9C87889859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6" name="Google Shape;221;p25">
            <a:extLst>
              <a:ext uri="{FF2B5EF4-FFF2-40B4-BE49-F238E27FC236}">
                <a16:creationId xmlns:a16="http://schemas.microsoft.com/office/drawing/2014/main" id="{736B63F3-4BE8-483B-99D1-E3B1A4996D92}"/>
              </a:ext>
            </a:extLst>
          </p:cNvPr>
          <p:cNvGrpSpPr/>
          <p:nvPr userDrawn="1"/>
        </p:nvGrpSpPr>
        <p:grpSpPr>
          <a:xfrm>
            <a:off x="1360147" y="531384"/>
            <a:ext cx="1664333" cy="1592274"/>
            <a:chOff x="4582100" y="3095150"/>
            <a:chExt cx="581650" cy="417350"/>
          </a:xfrm>
        </p:grpSpPr>
        <p:sp>
          <p:nvSpPr>
            <p:cNvPr id="57" name="Google Shape;222;p25">
              <a:extLst>
                <a:ext uri="{FF2B5EF4-FFF2-40B4-BE49-F238E27FC236}">
                  <a16:creationId xmlns:a16="http://schemas.microsoft.com/office/drawing/2014/main" id="{3C79A6E0-4D99-4203-A24A-711E0B9BE331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223;p25">
              <a:extLst>
                <a:ext uri="{FF2B5EF4-FFF2-40B4-BE49-F238E27FC236}">
                  <a16:creationId xmlns:a16="http://schemas.microsoft.com/office/drawing/2014/main" id="{0BF1640C-E9F9-40E5-9909-04EC2E80FAE9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224;p25">
              <a:extLst>
                <a:ext uri="{FF2B5EF4-FFF2-40B4-BE49-F238E27FC236}">
                  <a16:creationId xmlns:a16="http://schemas.microsoft.com/office/drawing/2014/main" id="{97FD7E9A-E049-4468-BC63-C3FC9D29A1B4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225;p25">
              <a:extLst>
                <a:ext uri="{FF2B5EF4-FFF2-40B4-BE49-F238E27FC236}">
                  <a16:creationId xmlns:a16="http://schemas.microsoft.com/office/drawing/2014/main" id="{62BA424E-92D4-4AB4-B919-74CE92F22155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226;p25">
              <a:extLst>
                <a:ext uri="{FF2B5EF4-FFF2-40B4-BE49-F238E27FC236}">
                  <a16:creationId xmlns:a16="http://schemas.microsoft.com/office/drawing/2014/main" id="{92ABC151-48B0-4D45-8474-0304E770EBC5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227;p25">
              <a:extLst>
                <a:ext uri="{FF2B5EF4-FFF2-40B4-BE49-F238E27FC236}">
                  <a16:creationId xmlns:a16="http://schemas.microsoft.com/office/drawing/2014/main" id="{D130249B-DC1B-4CA4-95E9-B5D050167FC5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228;p25">
              <a:extLst>
                <a:ext uri="{FF2B5EF4-FFF2-40B4-BE49-F238E27FC236}">
                  <a16:creationId xmlns:a16="http://schemas.microsoft.com/office/drawing/2014/main" id="{21A3954C-E9F2-46B6-9D00-BE944EF67D2D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229;p25">
              <a:extLst>
                <a:ext uri="{FF2B5EF4-FFF2-40B4-BE49-F238E27FC236}">
                  <a16:creationId xmlns:a16="http://schemas.microsoft.com/office/drawing/2014/main" id="{C04E0370-5188-474B-8B38-F243A8E64235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230;p25">
              <a:extLst>
                <a:ext uri="{FF2B5EF4-FFF2-40B4-BE49-F238E27FC236}">
                  <a16:creationId xmlns:a16="http://schemas.microsoft.com/office/drawing/2014/main" id="{6F18E66D-CD82-49F9-8BB7-045A9406DB76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231;p25">
              <a:extLst>
                <a:ext uri="{FF2B5EF4-FFF2-40B4-BE49-F238E27FC236}">
                  <a16:creationId xmlns:a16="http://schemas.microsoft.com/office/drawing/2014/main" id="{8192E490-DE63-411E-A279-B6094F252C4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232;p25">
              <a:extLst>
                <a:ext uri="{FF2B5EF4-FFF2-40B4-BE49-F238E27FC236}">
                  <a16:creationId xmlns:a16="http://schemas.microsoft.com/office/drawing/2014/main" id="{C9554DBC-9132-42DE-90C6-B68F57287FAF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233;p25">
              <a:extLst>
                <a:ext uri="{FF2B5EF4-FFF2-40B4-BE49-F238E27FC236}">
                  <a16:creationId xmlns:a16="http://schemas.microsoft.com/office/drawing/2014/main" id="{0F94F6ED-BB42-481C-B9FD-337337319D23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234;p25">
              <a:extLst>
                <a:ext uri="{FF2B5EF4-FFF2-40B4-BE49-F238E27FC236}">
                  <a16:creationId xmlns:a16="http://schemas.microsoft.com/office/drawing/2014/main" id="{ABE2BC59-7C44-4626-821E-118E40C804AB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235;p25">
              <a:extLst>
                <a:ext uri="{FF2B5EF4-FFF2-40B4-BE49-F238E27FC236}">
                  <a16:creationId xmlns:a16="http://schemas.microsoft.com/office/drawing/2014/main" id="{0FE90DF6-3C13-4564-A69D-2C22555E01F2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236;p25">
              <a:extLst>
                <a:ext uri="{FF2B5EF4-FFF2-40B4-BE49-F238E27FC236}">
                  <a16:creationId xmlns:a16="http://schemas.microsoft.com/office/drawing/2014/main" id="{6816D277-828E-4E4E-B6C7-DD8ED24E9077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237;p25">
              <a:extLst>
                <a:ext uri="{FF2B5EF4-FFF2-40B4-BE49-F238E27FC236}">
                  <a16:creationId xmlns:a16="http://schemas.microsoft.com/office/drawing/2014/main" id="{D8ABD917-034A-4CEE-BA27-16A148C87388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238;p25">
              <a:extLst>
                <a:ext uri="{FF2B5EF4-FFF2-40B4-BE49-F238E27FC236}">
                  <a16:creationId xmlns:a16="http://schemas.microsoft.com/office/drawing/2014/main" id="{9CC6ABE2-8AB8-4613-A17B-0E84D278EA2D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239;p25">
              <a:extLst>
                <a:ext uri="{FF2B5EF4-FFF2-40B4-BE49-F238E27FC236}">
                  <a16:creationId xmlns:a16="http://schemas.microsoft.com/office/drawing/2014/main" id="{F46ACC1A-E532-4659-9F68-16A9657B0D96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240;p25">
              <a:extLst>
                <a:ext uri="{FF2B5EF4-FFF2-40B4-BE49-F238E27FC236}">
                  <a16:creationId xmlns:a16="http://schemas.microsoft.com/office/drawing/2014/main" id="{074DCC4A-7EC8-42D6-995B-25C846ECABED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241;p25">
              <a:extLst>
                <a:ext uri="{FF2B5EF4-FFF2-40B4-BE49-F238E27FC236}">
                  <a16:creationId xmlns:a16="http://schemas.microsoft.com/office/drawing/2014/main" id="{0ED1D9ED-B741-4130-9606-26657BFAB794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242;p25">
              <a:extLst>
                <a:ext uri="{FF2B5EF4-FFF2-40B4-BE49-F238E27FC236}">
                  <a16:creationId xmlns:a16="http://schemas.microsoft.com/office/drawing/2014/main" id="{0AD6E583-8862-4EDC-B6A1-B7B6124AC7B3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243;p25">
              <a:extLst>
                <a:ext uri="{FF2B5EF4-FFF2-40B4-BE49-F238E27FC236}">
                  <a16:creationId xmlns:a16="http://schemas.microsoft.com/office/drawing/2014/main" id="{BD54085E-BF63-404B-8C41-4D466B9296B8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244;p25">
              <a:extLst>
                <a:ext uri="{FF2B5EF4-FFF2-40B4-BE49-F238E27FC236}">
                  <a16:creationId xmlns:a16="http://schemas.microsoft.com/office/drawing/2014/main" id="{9B27A862-E9DB-46BF-B93A-6BD1DD589ABB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245;p25">
              <a:extLst>
                <a:ext uri="{FF2B5EF4-FFF2-40B4-BE49-F238E27FC236}">
                  <a16:creationId xmlns:a16="http://schemas.microsoft.com/office/drawing/2014/main" id="{62A5B9DF-131D-48A9-B27B-DE2BFC07A79B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" name="Google Shape;343;p28">
            <a:extLst>
              <a:ext uri="{FF2B5EF4-FFF2-40B4-BE49-F238E27FC236}">
                <a16:creationId xmlns:a16="http://schemas.microsoft.com/office/drawing/2014/main" id="{3FDF8CCC-8B3E-42DE-B3AD-DC0A797A8A14}"/>
              </a:ext>
            </a:extLst>
          </p:cNvPr>
          <p:cNvGrpSpPr/>
          <p:nvPr userDrawn="1"/>
        </p:nvGrpSpPr>
        <p:grpSpPr>
          <a:xfrm>
            <a:off x="2741114" y="222074"/>
            <a:ext cx="593128" cy="1083272"/>
            <a:chOff x="1731150" y="1748550"/>
            <a:chExt cx="228625" cy="313175"/>
          </a:xfrm>
        </p:grpSpPr>
        <p:sp>
          <p:nvSpPr>
            <p:cNvPr id="82" name="Google Shape;344;p28">
              <a:extLst>
                <a:ext uri="{FF2B5EF4-FFF2-40B4-BE49-F238E27FC236}">
                  <a16:creationId xmlns:a16="http://schemas.microsoft.com/office/drawing/2014/main" id="{B073B2A2-1C8F-487C-87AE-B09F43E3361C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345;p28">
              <a:extLst>
                <a:ext uri="{FF2B5EF4-FFF2-40B4-BE49-F238E27FC236}">
                  <a16:creationId xmlns:a16="http://schemas.microsoft.com/office/drawing/2014/main" id="{A21107F5-B5BF-4A55-BA5E-5BF08BCB6C9E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346;p28">
              <a:extLst>
                <a:ext uri="{FF2B5EF4-FFF2-40B4-BE49-F238E27FC236}">
                  <a16:creationId xmlns:a16="http://schemas.microsoft.com/office/drawing/2014/main" id="{9DB08C84-F5B0-4B13-915E-1B70709CB15F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347;p28">
              <a:extLst>
                <a:ext uri="{FF2B5EF4-FFF2-40B4-BE49-F238E27FC236}">
                  <a16:creationId xmlns:a16="http://schemas.microsoft.com/office/drawing/2014/main" id="{E2435323-5E3D-4A5D-B26F-6D0712192216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348;p28">
              <a:extLst>
                <a:ext uri="{FF2B5EF4-FFF2-40B4-BE49-F238E27FC236}">
                  <a16:creationId xmlns:a16="http://schemas.microsoft.com/office/drawing/2014/main" id="{119761DF-F3C4-4B11-8D81-36667C7FC9C1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349;p28">
              <a:extLst>
                <a:ext uri="{FF2B5EF4-FFF2-40B4-BE49-F238E27FC236}">
                  <a16:creationId xmlns:a16="http://schemas.microsoft.com/office/drawing/2014/main" id="{E8195421-A935-491D-AD41-F7E85C8F8239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350;p28">
              <a:extLst>
                <a:ext uri="{FF2B5EF4-FFF2-40B4-BE49-F238E27FC236}">
                  <a16:creationId xmlns:a16="http://schemas.microsoft.com/office/drawing/2014/main" id="{14C90099-D73E-4400-81BD-5FC7CD25C94C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5353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7321972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2403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67127" y="-67131"/>
            <a:ext cx="2249716" cy="238397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26610" y="1"/>
            <a:ext cx="26621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prstClr val="white"/>
                </a:solidFill>
                <a:latin typeface="UTM Cookies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6999513" y="5791200"/>
            <a:ext cx="2144485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7321972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dirty="0"/>
              <a:t>FeistyForwarders_0968120672</a:t>
            </a: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2510582" y="29015"/>
            <a:ext cx="771525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9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9144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7321972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38317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364332" y="-364333"/>
            <a:ext cx="1771652" cy="2500314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26610" y="-152400"/>
            <a:ext cx="26621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prstClr val="white"/>
                </a:solidFill>
                <a:latin typeface="UTM Cookies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8446456" y="-4"/>
            <a:ext cx="697544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2516706" y="1"/>
            <a:ext cx="745607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61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9144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7321972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647560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336795" y="-420444"/>
            <a:ext cx="2000249" cy="284114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26609" y="0"/>
            <a:ext cx="28778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prstClr val="white"/>
                </a:solidFill>
                <a:latin typeface="UTM Cookies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4142840" y="1856841"/>
            <a:ext cx="858319" cy="9144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2849819" y="7165"/>
            <a:ext cx="729802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67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9144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7321972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549258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233815" y="-233818"/>
            <a:ext cx="2075546" cy="2543175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26609" y="0"/>
            <a:ext cx="28778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prstClr val="white"/>
                </a:solidFill>
                <a:latin typeface="UTM Cookies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3690256" y="6008913"/>
            <a:ext cx="5453743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7321972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dirty="0"/>
              <a:t>FeistyForwarders_0968120672</a:t>
            </a: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2547259" y="-3"/>
            <a:ext cx="717437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01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9144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7321972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71318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7321972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81233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E550E-F029-49AB-B7D1-9442994113AD}"/>
              </a:ext>
            </a:extLst>
          </p:cNvPr>
          <p:cNvSpPr txBox="1"/>
          <p:nvPr/>
        </p:nvSpPr>
        <p:spPr>
          <a:xfrm>
            <a:off x="456274" y="2105564"/>
            <a:ext cx="28332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Cookies"/>
              </a:rPr>
              <a:t>BÀI </a:t>
            </a:r>
            <a:r>
              <a:rPr lang="en-US" sz="8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Cookies"/>
              </a:rPr>
              <a:t>21</a:t>
            </a:r>
            <a:endParaRPr lang="vi-VN" sz="80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UTM Cookie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32521" y="4453994"/>
            <a:ext cx="62086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ln>
                  <a:solidFill>
                    <a:srgbClr val="ED7D31"/>
                  </a:solidFill>
                </a:ln>
                <a:solidFill>
                  <a:srgbClr val="ED7D31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TÌM HIỂU </a:t>
            </a:r>
          </a:p>
          <a:p>
            <a:r>
              <a:rPr lang="vi-VN" sz="5400" dirty="0">
                <a:ln>
                  <a:solidFill>
                    <a:srgbClr val="ED7D31"/>
                  </a:solidFill>
                </a:ln>
                <a:solidFill>
                  <a:srgbClr val="ED7D31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CƠ QUAN VẬN ĐỘNG</a:t>
            </a:r>
          </a:p>
        </p:txBody>
      </p:sp>
      <p:pic>
        <p:nvPicPr>
          <p:cNvPr id="2" name="Picture 2" descr="Sở giáo dục và đào tạo thành phố Hồ Chí Minh">
            <a:extLst>
              <a:ext uri="{FF2B5EF4-FFF2-40B4-BE49-F238E27FC236}">
                <a16:creationId xmlns:a16="http://schemas.microsoft.com/office/drawing/2014/main" id="{81AB62A7-3122-46CF-8E9A-AAA06D676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929" flipH="1">
            <a:off x="4608085" y="2452629"/>
            <a:ext cx="4468182" cy="3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065035-9A8C-4C8A-A32E-43229D711A4A}"/>
              </a:ext>
            </a:extLst>
          </p:cNvPr>
          <p:cNvSpPr txBox="1"/>
          <p:nvPr/>
        </p:nvSpPr>
        <p:spPr>
          <a:xfrm>
            <a:off x="3750367" y="131511"/>
            <a:ext cx="53936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solidFill>
                  <a:prstClr val="white"/>
                </a:solidFill>
                <a:latin typeface="UTM Cookies"/>
              </a:rPr>
              <a:t>CHỦ ĐỀ 5</a:t>
            </a:r>
          </a:p>
          <a:p>
            <a:pPr algn="ctr"/>
            <a:r>
              <a:rPr lang="vi-VN" sz="4800" dirty="0">
                <a:ln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solidFill>
                  <a:prstClr val="white"/>
                </a:solidFill>
                <a:latin typeface="UTM Cookies"/>
              </a:rPr>
              <a:t>CON NGƯỜI VÀ SỨC KHỎE</a:t>
            </a:r>
          </a:p>
        </p:txBody>
      </p:sp>
    </p:spTree>
    <p:extLst>
      <p:ext uri="{BB962C8B-B14F-4D97-AF65-F5344CB8AC3E}">
        <p14:creationId xmlns:p14="http://schemas.microsoft.com/office/powerpoint/2010/main" val="3065507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7552" y="181726"/>
            <a:ext cx="58864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 hiện một hoạt động như viết hoặc múa.</a:t>
            </a:r>
          </a:p>
          <a:p>
            <a:pPr algn="just"/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 phận nào của cơ thể giúp em thực hiện hoạt động đó?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157 Clip Art, School - Boy Writing Cartoon - 361x500 PNG Download - PNGkit">
            <a:extLst>
              <a:ext uri="{FF2B5EF4-FFF2-40B4-BE49-F238E27FC236}">
                <a16:creationId xmlns:a16="http://schemas.microsoft.com/office/drawing/2014/main" id="{D6832D98-45E5-49C9-9ED6-ECE707A7B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0990" y="1524000"/>
            <a:ext cx="5857875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appy Cute Kid Boy Dance With Music Stock Vector - Illustration of young,  comic: 166494837">
            <a:extLst>
              <a:ext uri="{FF2B5EF4-FFF2-40B4-BE49-F238E27FC236}">
                <a16:creationId xmlns:a16="http://schemas.microsoft.com/office/drawing/2014/main" id="{D427B45E-A8A5-4E41-8737-6975E8DC8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288" y="1333500"/>
            <a:ext cx="4143375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C4C8A6D-4243-46FC-AA78-8710F87F6E38}"/>
              </a:ext>
            </a:extLst>
          </p:cNvPr>
          <p:cNvSpPr/>
          <p:nvPr/>
        </p:nvSpPr>
        <p:spPr>
          <a:xfrm>
            <a:off x="1590261" y="3710609"/>
            <a:ext cx="755374" cy="9409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522148D-4397-48FC-93CD-8EB0C7B8D189}"/>
              </a:ext>
            </a:extLst>
          </p:cNvPr>
          <p:cNvSpPr/>
          <p:nvPr/>
        </p:nvSpPr>
        <p:spPr>
          <a:xfrm>
            <a:off x="5319865" y="3057112"/>
            <a:ext cx="755374" cy="11239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FCF0502-844A-4B83-ACBE-F6BE6E8E1879}"/>
              </a:ext>
            </a:extLst>
          </p:cNvPr>
          <p:cNvSpPr/>
          <p:nvPr/>
        </p:nvSpPr>
        <p:spPr>
          <a:xfrm>
            <a:off x="7620000" y="2712818"/>
            <a:ext cx="755374" cy="9409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786B709-C30E-415A-8215-80E1E5349F0F}"/>
              </a:ext>
            </a:extLst>
          </p:cNvPr>
          <p:cNvSpPr/>
          <p:nvPr/>
        </p:nvSpPr>
        <p:spPr>
          <a:xfrm>
            <a:off x="6075239" y="4953000"/>
            <a:ext cx="1659215" cy="16222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04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ead, Shoulders, Knees &amp; Toes - Exercise Song For Kids">
            <a:hlinkClick r:id="" action="ppaction://media"/>
            <a:extLst>
              <a:ext uri="{FF2B5EF4-FFF2-40B4-BE49-F238E27FC236}">
                <a16:creationId xmlns:a16="http://schemas.microsoft.com/office/drawing/2014/main" id="{11250BBC-8405-4B40-AB72-B87B5E459E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7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25747" y="226789"/>
            <a:ext cx="52038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sát các hình dưới đây, chỉ và nói tên một số cơ, xương và khớp của cơ thể.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5BD4B4D-FBF4-4A9A-B2CE-336A18617D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623" y="1360700"/>
            <a:ext cx="2349895" cy="5483088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563C3D2-1DD9-4EF7-877C-B6AA7CD14AF9}"/>
              </a:ext>
            </a:extLst>
          </p:cNvPr>
          <p:cNvGrpSpPr/>
          <p:nvPr/>
        </p:nvGrpSpPr>
        <p:grpSpPr>
          <a:xfrm>
            <a:off x="583440" y="1378427"/>
            <a:ext cx="2285639" cy="999571"/>
            <a:chOff x="777922" y="1378424"/>
            <a:chExt cx="2534258" cy="999571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80ABA28-8193-4C61-950D-E35CB6B6F9C2}"/>
                </a:ext>
              </a:extLst>
            </p:cNvPr>
            <p:cNvSpPr/>
            <p:nvPr/>
          </p:nvSpPr>
          <p:spPr>
            <a:xfrm>
              <a:off x="777922" y="1378424"/>
              <a:ext cx="614150" cy="614149"/>
            </a:xfrm>
            <a:prstGeom prst="ellipse">
              <a:avLst/>
            </a:prstGeom>
            <a:solidFill>
              <a:srgbClr val="F7F2B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7EAF88E-6652-4D62-B15E-8C641B1FA276}"/>
                </a:ext>
              </a:extLst>
            </p:cNvPr>
            <p:cNvSpPr txBox="1"/>
            <p:nvPr/>
          </p:nvSpPr>
          <p:spPr>
            <a:xfrm>
              <a:off x="1392073" y="1423888"/>
              <a:ext cx="192010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Bộ xương</a:t>
              </a:r>
              <a:endParaRPr lang="en-US" sz="28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0065344-F0FC-44CC-86E5-085FC8608871}"/>
              </a:ext>
            </a:extLst>
          </p:cNvPr>
          <p:cNvCxnSpPr>
            <a:cxnSpLocks/>
          </p:cNvCxnSpPr>
          <p:nvPr/>
        </p:nvCxnSpPr>
        <p:spPr>
          <a:xfrm>
            <a:off x="4250569" y="1603694"/>
            <a:ext cx="249159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87E5335-336D-4A71-85C4-C58ED560370B}"/>
              </a:ext>
            </a:extLst>
          </p:cNvPr>
          <p:cNvCxnSpPr>
            <a:cxnSpLocks/>
          </p:cNvCxnSpPr>
          <p:nvPr/>
        </p:nvCxnSpPr>
        <p:spPr>
          <a:xfrm>
            <a:off x="4298866" y="1951712"/>
            <a:ext cx="88081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968DE79-3E78-49E2-8A61-DB4341878503}"/>
              </a:ext>
            </a:extLst>
          </p:cNvPr>
          <p:cNvCxnSpPr>
            <a:cxnSpLocks/>
          </p:cNvCxnSpPr>
          <p:nvPr/>
        </p:nvCxnSpPr>
        <p:spPr>
          <a:xfrm>
            <a:off x="4421876" y="2647748"/>
            <a:ext cx="108670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E49BCB1-67BC-4955-8BD9-A2825B38AEAF}"/>
              </a:ext>
            </a:extLst>
          </p:cNvPr>
          <p:cNvCxnSpPr>
            <a:cxnSpLocks/>
          </p:cNvCxnSpPr>
          <p:nvPr/>
        </p:nvCxnSpPr>
        <p:spPr>
          <a:xfrm>
            <a:off x="4715833" y="3070827"/>
            <a:ext cx="248353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D98A96A-BFDB-4EDB-A21E-ED9307DD8CCE}"/>
              </a:ext>
            </a:extLst>
          </p:cNvPr>
          <p:cNvCxnSpPr>
            <a:cxnSpLocks/>
          </p:cNvCxnSpPr>
          <p:nvPr/>
        </p:nvCxnSpPr>
        <p:spPr>
          <a:xfrm>
            <a:off x="4252340" y="3466612"/>
            <a:ext cx="92734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A88BA23-A7EA-466F-AD37-FE07122A7459}"/>
              </a:ext>
            </a:extLst>
          </p:cNvPr>
          <p:cNvCxnSpPr>
            <a:cxnSpLocks/>
          </p:cNvCxnSpPr>
          <p:nvPr/>
        </p:nvCxnSpPr>
        <p:spPr>
          <a:xfrm>
            <a:off x="4378957" y="3879067"/>
            <a:ext cx="223482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5765F4D-305F-45E5-97A4-12760143296D}"/>
              </a:ext>
            </a:extLst>
          </p:cNvPr>
          <p:cNvCxnSpPr>
            <a:cxnSpLocks/>
          </p:cNvCxnSpPr>
          <p:nvPr/>
        </p:nvCxnSpPr>
        <p:spPr>
          <a:xfrm>
            <a:off x="4452584" y="4807114"/>
            <a:ext cx="105599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DEA9DC6-8162-4175-BF4F-3BCFBD4EC21F}"/>
              </a:ext>
            </a:extLst>
          </p:cNvPr>
          <p:cNvCxnSpPr>
            <a:cxnSpLocks/>
          </p:cNvCxnSpPr>
          <p:nvPr/>
        </p:nvCxnSpPr>
        <p:spPr>
          <a:xfrm>
            <a:off x="2982037" y="2518094"/>
            <a:ext cx="86758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85FE1A6-68DA-42D9-A3F0-38ED84286A23}"/>
              </a:ext>
            </a:extLst>
          </p:cNvPr>
          <p:cNvCxnSpPr>
            <a:cxnSpLocks/>
          </p:cNvCxnSpPr>
          <p:nvPr/>
        </p:nvCxnSpPr>
        <p:spPr>
          <a:xfrm>
            <a:off x="2449774" y="3412020"/>
            <a:ext cx="121560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4345FB5-8DB0-4394-B77E-9A1F6BCFD805}"/>
              </a:ext>
            </a:extLst>
          </p:cNvPr>
          <p:cNvCxnSpPr>
            <a:cxnSpLocks/>
          </p:cNvCxnSpPr>
          <p:nvPr/>
        </p:nvCxnSpPr>
        <p:spPr>
          <a:xfrm>
            <a:off x="2811916" y="5186229"/>
            <a:ext cx="121560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E79A8B70-9270-41D7-978C-5D94BDACDB1B}"/>
              </a:ext>
            </a:extLst>
          </p:cNvPr>
          <p:cNvSpPr/>
          <p:nvPr/>
        </p:nvSpPr>
        <p:spPr>
          <a:xfrm>
            <a:off x="6742165" y="1400129"/>
            <a:ext cx="1687459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Xương đầu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4958F2D0-7F28-464B-9334-46E5ABA0D574}"/>
              </a:ext>
            </a:extLst>
          </p:cNvPr>
          <p:cNvSpPr/>
          <p:nvPr/>
        </p:nvSpPr>
        <p:spPr>
          <a:xfrm>
            <a:off x="5179680" y="1747390"/>
            <a:ext cx="2019686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Xương mặt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8A207692-0736-4D18-A645-E5B931E967DD}"/>
              </a:ext>
            </a:extLst>
          </p:cNvPr>
          <p:cNvSpPr/>
          <p:nvPr/>
        </p:nvSpPr>
        <p:spPr>
          <a:xfrm>
            <a:off x="5508578" y="2440087"/>
            <a:ext cx="1890423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Xương sườn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B99083BF-670C-49E2-93DC-06AF5818D3BE}"/>
              </a:ext>
            </a:extLst>
          </p:cNvPr>
          <p:cNvSpPr/>
          <p:nvPr/>
        </p:nvSpPr>
        <p:spPr>
          <a:xfrm>
            <a:off x="7199366" y="2853614"/>
            <a:ext cx="1639834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Xương tay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1C7386B6-3C47-4BAA-AEB7-0E3215C0D31C}"/>
              </a:ext>
            </a:extLst>
          </p:cNvPr>
          <p:cNvSpPr/>
          <p:nvPr/>
        </p:nvSpPr>
        <p:spPr>
          <a:xfrm>
            <a:off x="5178377" y="3224110"/>
            <a:ext cx="2407517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Xương cột sống</a:t>
            </a:r>
            <a:endParaRPr lang="vi-VN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5BAC7E77-733C-4725-A165-F4ACDDC124AB}"/>
              </a:ext>
            </a:extLst>
          </p:cNvPr>
          <p:cNvSpPr/>
          <p:nvPr/>
        </p:nvSpPr>
        <p:spPr>
          <a:xfrm>
            <a:off x="6615753" y="3690007"/>
            <a:ext cx="1994847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Xương chậu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6A3DD083-057B-4B79-A711-EA76EBCB3DFC}"/>
              </a:ext>
            </a:extLst>
          </p:cNvPr>
          <p:cNvSpPr/>
          <p:nvPr/>
        </p:nvSpPr>
        <p:spPr>
          <a:xfrm>
            <a:off x="5508579" y="4594494"/>
            <a:ext cx="1890422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Xương chân</a:t>
            </a:r>
            <a:endParaRPr lang="vi-VN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F7E58328-8357-40C1-A610-5DE61FA23868}"/>
              </a:ext>
            </a:extLst>
          </p:cNvPr>
          <p:cNvSpPr/>
          <p:nvPr/>
        </p:nvSpPr>
        <p:spPr>
          <a:xfrm>
            <a:off x="1000276" y="2302899"/>
            <a:ext cx="1959152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Khớp vai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F8A3F9A8-0290-4594-94E0-3C54A4A0540D}"/>
              </a:ext>
            </a:extLst>
          </p:cNvPr>
          <p:cNvSpPr/>
          <p:nvPr/>
        </p:nvSpPr>
        <p:spPr>
          <a:xfrm>
            <a:off x="1" y="3208455"/>
            <a:ext cx="2449774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Khớp khuỷu tay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8AD59348-71E2-4375-9F17-23CF037044CE}"/>
              </a:ext>
            </a:extLst>
          </p:cNvPr>
          <p:cNvSpPr/>
          <p:nvPr/>
        </p:nvSpPr>
        <p:spPr>
          <a:xfrm>
            <a:off x="543587" y="4997795"/>
            <a:ext cx="2268329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Khớp đầu gối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8CDD0BA2-AB03-42B1-9204-E5E987B5C1C0}"/>
              </a:ext>
            </a:extLst>
          </p:cNvPr>
          <p:cNvSpPr/>
          <p:nvPr/>
        </p:nvSpPr>
        <p:spPr>
          <a:xfrm>
            <a:off x="6454019" y="1360700"/>
            <a:ext cx="339767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99476EA0-016A-4658-9CAC-6E5F4EAF365A}"/>
              </a:ext>
            </a:extLst>
          </p:cNvPr>
          <p:cNvSpPr/>
          <p:nvPr/>
        </p:nvSpPr>
        <p:spPr>
          <a:xfrm>
            <a:off x="4902554" y="1720597"/>
            <a:ext cx="339767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7BF972C1-F3F1-46F4-AFEC-88F910B0481D}"/>
              </a:ext>
            </a:extLst>
          </p:cNvPr>
          <p:cNvSpPr/>
          <p:nvPr/>
        </p:nvSpPr>
        <p:spPr>
          <a:xfrm>
            <a:off x="5231796" y="2417311"/>
            <a:ext cx="339767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EC571BC8-9764-44D4-8205-23A048405CE8}"/>
              </a:ext>
            </a:extLst>
          </p:cNvPr>
          <p:cNvSpPr/>
          <p:nvPr/>
        </p:nvSpPr>
        <p:spPr>
          <a:xfrm>
            <a:off x="6929612" y="2844316"/>
            <a:ext cx="339767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B18866A0-BB98-4210-A7EB-F063F94649F1}"/>
              </a:ext>
            </a:extLst>
          </p:cNvPr>
          <p:cNvSpPr/>
          <p:nvPr/>
        </p:nvSpPr>
        <p:spPr>
          <a:xfrm>
            <a:off x="4920926" y="3220297"/>
            <a:ext cx="339767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0D112FFF-1D11-4EEE-823C-9E67208CBBD0}"/>
              </a:ext>
            </a:extLst>
          </p:cNvPr>
          <p:cNvSpPr/>
          <p:nvPr/>
        </p:nvSpPr>
        <p:spPr>
          <a:xfrm>
            <a:off x="6309443" y="3657383"/>
            <a:ext cx="339767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DE9B8D10-267A-4EFE-800A-FC87AA23B518}"/>
              </a:ext>
            </a:extLst>
          </p:cNvPr>
          <p:cNvSpPr/>
          <p:nvPr/>
        </p:nvSpPr>
        <p:spPr>
          <a:xfrm>
            <a:off x="5231796" y="4568351"/>
            <a:ext cx="339767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0EF65AD8-6254-40D7-BF63-31F678BF88C5}"/>
              </a:ext>
            </a:extLst>
          </p:cNvPr>
          <p:cNvSpPr/>
          <p:nvPr/>
        </p:nvSpPr>
        <p:spPr>
          <a:xfrm>
            <a:off x="2869080" y="2291583"/>
            <a:ext cx="339767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6943A782-B511-49D0-86F3-39BB984EFFDE}"/>
              </a:ext>
            </a:extLst>
          </p:cNvPr>
          <p:cNvSpPr/>
          <p:nvPr/>
        </p:nvSpPr>
        <p:spPr>
          <a:xfrm>
            <a:off x="2388873" y="3191591"/>
            <a:ext cx="339767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1A002917-1C98-419D-8673-492C4FD921E7}"/>
              </a:ext>
            </a:extLst>
          </p:cNvPr>
          <p:cNvSpPr/>
          <p:nvPr/>
        </p:nvSpPr>
        <p:spPr>
          <a:xfrm>
            <a:off x="2694326" y="4968767"/>
            <a:ext cx="514521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33E8850-45AF-4129-99DE-84EA8B03C2B6}"/>
              </a:ext>
            </a:extLst>
          </p:cNvPr>
          <p:cNvSpPr txBox="1"/>
          <p:nvPr/>
        </p:nvSpPr>
        <p:spPr>
          <a:xfrm>
            <a:off x="434544" y="5677250"/>
            <a:ext cx="29706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Xem video</a:t>
            </a:r>
          </a:p>
        </p:txBody>
      </p:sp>
    </p:spTree>
    <p:extLst>
      <p:ext uri="{BB962C8B-B14F-4D97-AF65-F5344CB8AC3E}">
        <p14:creationId xmlns:p14="http://schemas.microsoft.com/office/powerpoint/2010/main" val="14122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4.07407E-6 L -4.16667E-7 -0.07223 " pathEditMode="relative" rAng="0" ptsTypes="AA">
                                      <p:cBhvr>
                                        <p:cTn id="16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3" grpId="0" animBg="1"/>
      <p:bldP spid="54" grpId="0" animBg="1"/>
      <p:bldP spid="61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/>
      <p:bldP spid="8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25747" y="76200"/>
            <a:ext cx="52038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sát các hình dưới đây, chỉ và nói tên một số cơ, xương và khớp của cơ thể.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3.Hệ cơ - Chương II. Phần mềm học tập">
            <a:extLst>
              <a:ext uri="{FF2B5EF4-FFF2-40B4-BE49-F238E27FC236}">
                <a16:creationId xmlns:a16="http://schemas.microsoft.com/office/drawing/2014/main" id="{CABF8ABC-1406-4183-8C4A-610A67C37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61" y="1423888"/>
            <a:ext cx="3227732" cy="537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8823E93-6B78-4A02-82D6-34AD078B7DF0}"/>
              </a:ext>
            </a:extLst>
          </p:cNvPr>
          <p:cNvCxnSpPr>
            <a:cxnSpLocks/>
          </p:cNvCxnSpPr>
          <p:nvPr/>
        </p:nvCxnSpPr>
        <p:spPr>
          <a:xfrm>
            <a:off x="4329877" y="1882668"/>
            <a:ext cx="133553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0AFE9CF-6A3B-4183-AB3C-4042A7B9C6F9}"/>
              </a:ext>
            </a:extLst>
          </p:cNvPr>
          <p:cNvCxnSpPr>
            <a:cxnSpLocks/>
          </p:cNvCxnSpPr>
          <p:nvPr/>
        </p:nvCxnSpPr>
        <p:spPr>
          <a:xfrm>
            <a:off x="2821860" y="2714114"/>
            <a:ext cx="1279835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8C7145-E997-4F5F-A3EC-DDBCFA456F2C}"/>
              </a:ext>
            </a:extLst>
          </p:cNvPr>
          <p:cNvCxnSpPr>
            <a:cxnSpLocks/>
          </p:cNvCxnSpPr>
          <p:nvPr/>
        </p:nvCxnSpPr>
        <p:spPr>
          <a:xfrm>
            <a:off x="4852730" y="2943401"/>
            <a:ext cx="73036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8CF788-C385-4E22-8EC4-B1332EF5B9C3}"/>
              </a:ext>
            </a:extLst>
          </p:cNvPr>
          <p:cNvCxnSpPr>
            <a:cxnSpLocks/>
          </p:cNvCxnSpPr>
          <p:nvPr/>
        </p:nvCxnSpPr>
        <p:spPr>
          <a:xfrm>
            <a:off x="4329877" y="3654206"/>
            <a:ext cx="248353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40B61AC-B8EC-4904-BA19-893A44F92C3C}"/>
              </a:ext>
            </a:extLst>
          </p:cNvPr>
          <p:cNvCxnSpPr>
            <a:cxnSpLocks/>
          </p:cNvCxnSpPr>
          <p:nvPr/>
        </p:nvCxnSpPr>
        <p:spPr>
          <a:xfrm>
            <a:off x="4574747" y="4474716"/>
            <a:ext cx="92734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369CCB0-D97B-451E-B4D5-3085ACD670D8}"/>
              </a:ext>
            </a:extLst>
          </p:cNvPr>
          <p:cNvSpPr/>
          <p:nvPr/>
        </p:nvSpPr>
        <p:spPr>
          <a:xfrm>
            <a:off x="5928790" y="1691990"/>
            <a:ext cx="1532820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Cơ mặt</a:t>
            </a:r>
            <a:endParaRPr lang="vi-VN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0462C98-83CE-4390-8899-BF6A81F70B4B}"/>
              </a:ext>
            </a:extLst>
          </p:cNvPr>
          <p:cNvSpPr/>
          <p:nvPr/>
        </p:nvSpPr>
        <p:spPr>
          <a:xfrm>
            <a:off x="1044054" y="2502912"/>
            <a:ext cx="1614785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Cơ ngực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1C995B1-E247-465C-803C-77AFA53B9A9D}"/>
              </a:ext>
            </a:extLst>
          </p:cNvPr>
          <p:cNvSpPr/>
          <p:nvPr/>
        </p:nvSpPr>
        <p:spPr>
          <a:xfrm>
            <a:off x="5859881" y="2760539"/>
            <a:ext cx="2064919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Cơ cánh tay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2493A4D-5C62-4039-82F4-7546563C455D}"/>
              </a:ext>
            </a:extLst>
          </p:cNvPr>
          <p:cNvSpPr/>
          <p:nvPr/>
        </p:nvSpPr>
        <p:spPr>
          <a:xfrm>
            <a:off x="6813410" y="3436993"/>
            <a:ext cx="1361194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Cơ bụng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C9C590E-5218-4773-A3DF-576DFB8F66EC}"/>
              </a:ext>
            </a:extLst>
          </p:cNvPr>
          <p:cNvSpPr/>
          <p:nvPr/>
        </p:nvSpPr>
        <p:spPr>
          <a:xfrm>
            <a:off x="5500783" y="4232214"/>
            <a:ext cx="1509617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Cơ đùi</a:t>
            </a:r>
            <a:endParaRPr lang="vi-VN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DAD9151-A611-4C63-A49A-132AC956B6A1}"/>
              </a:ext>
            </a:extLst>
          </p:cNvPr>
          <p:cNvSpPr/>
          <p:nvPr/>
        </p:nvSpPr>
        <p:spPr>
          <a:xfrm>
            <a:off x="5640643" y="1652561"/>
            <a:ext cx="339767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3ABE54C-21A1-4B1D-BDA9-C5BCEA18D088}"/>
              </a:ext>
            </a:extLst>
          </p:cNvPr>
          <p:cNvSpPr/>
          <p:nvPr/>
        </p:nvSpPr>
        <p:spPr>
          <a:xfrm>
            <a:off x="2609228" y="2479966"/>
            <a:ext cx="339767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1FAE5B1-9E9D-45FA-A5A4-F3B72EC5A48E}"/>
              </a:ext>
            </a:extLst>
          </p:cNvPr>
          <p:cNvSpPr/>
          <p:nvPr/>
        </p:nvSpPr>
        <p:spPr>
          <a:xfrm>
            <a:off x="5583098" y="2737763"/>
            <a:ext cx="339767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403264B-A5CF-43AA-B96B-D701A2E54B35}"/>
              </a:ext>
            </a:extLst>
          </p:cNvPr>
          <p:cNvSpPr/>
          <p:nvPr/>
        </p:nvSpPr>
        <p:spPr>
          <a:xfrm>
            <a:off x="6543656" y="3427695"/>
            <a:ext cx="339767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C6A8CE1-F03D-4CF3-BA95-9858993A22CB}"/>
              </a:ext>
            </a:extLst>
          </p:cNvPr>
          <p:cNvSpPr/>
          <p:nvPr/>
        </p:nvSpPr>
        <p:spPr>
          <a:xfrm>
            <a:off x="5243332" y="4228401"/>
            <a:ext cx="339767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4CD5496-5B3D-4C8E-9EAC-6566EAF98B81}"/>
              </a:ext>
            </a:extLst>
          </p:cNvPr>
          <p:cNvGrpSpPr/>
          <p:nvPr/>
        </p:nvGrpSpPr>
        <p:grpSpPr>
          <a:xfrm>
            <a:off x="583441" y="1378427"/>
            <a:ext cx="1900694" cy="614149"/>
            <a:chOff x="777922" y="1378424"/>
            <a:chExt cx="2534258" cy="614149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B4E3144-C745-4762-89B3-08BB366F25EA}"/>
                </a:ext>
              </a:extLst>
            </p:cNvPr>
            <p:cNvSpPr/>
            <p:nvPr/>
          </p:nvSpPr>
          <p:spPr>
            <a:xfrm>
              <a:off x="777922" y="1378424"/>
              <a:ext cx="614150" cy="614149"/>
            </a:xfrm>
            <a:prstGeom prst="ellipse">
              <a:avLst/>
            </a:prstGeom>
            <a:solidFill>
              <a:srgbClr val="F7F2B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9853FD1-97FE-44A1-8C2E-6274E94C7AA8}"/>
                </a:ext>
              </a:extLst>
            </p:cNvPr>
            <p:cNvSpPr txBox="1"/>
            <p:nvPr/>
          </p:nvSpPr>
          <p:spPr>
            <a:xfrm>
              <a:off x="1392072" y="1423888"/>
              <a:ext cx="19201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Hệ cơ</a:t>
              </a:r>
              <a:endParaRPr lang="en-US" sz="28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FF79FAA-CE73-4B77-B1CA-4562F1E6EF1F}"/>
              </a:ext>
            </a:extLst>
          </p:cNvPr>
          <p:cNvSpPr txBox="1"/>
          <p:nvPr/>
        </p:nvSpPr>
        <p:spPr>
          <a:xfrm>
            <a:off x="434544" y="5677250"/>
            <a:ext cx="29706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Xem video</a:t>
            </a:r>
          </a:p>
        </p:txBody>
      </p:sp>
    </p:spTree>
    <p:extLst>
      <p:ext uri="{BB962C8B-B14F-4D97-AF65-F5344CB8AC3E}">
        <p14:creationId xmlns:p14="http://schemas.microsoft.com/office/powerpoint/2010/main" val="368419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4.07407E-6 L -4.16667E-7 -0.07223 " pathEditMode="relative" rAng="0" ptsTypes="AA">
                                      <p:cBhvr>
                                        <p:cTn id="9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30" grpId="0"/>
      <p:bldP spid="3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4BD775-4AFC-4849-B8E7-34B01F18256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2821" y="1257912"/>
            <a:ext cx="5672138" cy="5066688"/>
          </a:xfrm>
          <a:prstGeom prst="rect">
            <a:avLst/>
          </a:prstGeom>
        </p:spPr>
      </p:pic>
      <p:pic>
        <p:nvPicPr>
          <p:cNvPr id="4098" name="Picture 2" descr="Các giai đoạn phát triển của bộ xương,Trẻ em lớn lên như thế nào">
            <a:extLst>
              <a:ext uri="{FF2B5EF4-FFF2-40B4-BE49-F238E27FC236}">
                <a16:creationId xmlns:a16="http://schemas.microsoft.com/office/drawing/2014/main" id="{9DC9D7FA-A314-4E42-B05A-6E93C839F5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7" t="12933" r="66860"/>
          <a:stretch/>
        </p:blipFill>
        <p:spPr bwMode="auto">
          <a:xfrm>
            <a:off x="1070053" y="939486"/>
            <a:ext cx="2482768" cy="568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D4922D-519D-4302-AA3D-9C6076CECD91}"/>
              </a:ext>
            </a:extLst>
          </p:cNvPr>
          <p:cNvSpPr txBox="1"/>
          <p:nvPr/>
        </p:nvSpPr>
        <p:spPr>
          <a:xfrm>
            <a:off x="3552821" y="170519"/>
            <a:ext cx="52038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 và nói tên một số cơ, xương và khớp trên cơ thể em.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EDFB70C-05A7-4C82-8A8F-398F4217141D}"/>
              </a:ext>
            </a:extLst>
          </p:cNvPr>
          <p:cNvSpPr/>
          <p:nvPr/>
        </p:nvSpPr>
        <p:spPr>
          <a:xfrm>
            <a:off x="1526799" y="3334277"/>
            <a:ext cx="316523" cy="4501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2892516-6690-46CA-9892-59B0F3312339}"/>
              </a:ext>
            </a:extLst>
          </p:cNvPr>
          <p:cNvSpPr/>
          <p:nvPr/>
        </p:nvSpPr>
        <p:spPr>
          <a:xfrm>
            <a:off x="1893277" y="2750234"/>
            <a:ext cx="316523" cy="4501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EE050D-5507-4891-A19E-D103C2A4F58F}"/>
              </a:ext>
            </a:extLst>
          </p:cNvPr>
          <p:cNvSpPr/>
          <p:nvPr/>
        </p:nvSpPr>
        <p:spPr>
          <a:xfrm>
            <a:off x="2731477" y="4807634"/>
            <a:ext cx="316523" cy="4501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23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86670" y="116117"/>
            <a:ext cx="58573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 hiện cử động sau:</a:t>
            </a:r>
          </a:p>
          <a:p>
            <a:pPr algn="just"/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Đặt một tay vào phần dưới của xương cột sống, đồng thời cúi gập người sao cho bàn tay còn lại chạm vào các ngón chân.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7BD229-CA8D-40F0-8A37-657E0A904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044" y="2344164"/>
            <a:ext cx="4653695" cy="3490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F7D628-D76E-458C-B270-21E128E257E2}"/>
              </a:ext>
            </a:extLst>
          </p:cNvPr>
          <p:cNvSpPr txBox="1"/>
          <p:nvPr/>
        </p:nvSpPr>
        <p:spPr>
          <a:xfrm>
            <a:off x="4714877" y="2555692"/>
            <a:ext cx="43041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 thực hiện cử động trên, tay em cảm nhận được xương cột sống thay đổi như thế nào?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A54938-26A8-453B-A67B-57DEB3D45C02}"/>
              </a:ext>
            </a:extLst>
          </p:cNvPr>
          <p:cNvSpPr txBox="1"/>
          <p:nvPr/>
        </p:nvSpPr>
        <p:spPr>
          <a:xfrm>
            <a:off x="4714876" y="4668067"/>
            <a:ext cx="4304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 hiện cử động để xác định vị trí các khớp.</a:t>
            </a:r>
          </a:p>
        </p:txBody>
      </p:sp>
    </p:spTree>
    <p:extLst>
      <p:ext uri="{BB962C8B-B14F-4D97-AF65-F5344CB8AC3E}">
        <p14:creationId xmlns:p14="http://schemas.microsoft.com/office/powerpoint/2010/main" val="286068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F50A781-5DF4-4472-980E-7883F1059A0A}"/>
              </a:ext>
            </a:extLst>
          </p:cNvPr>
          <p:cNvSpPr/>
          <p:nvPr/>
        </p:nvSpPr>
        <p:spPr>
          <a:xfrm>
            <a:off x="3233057" y="2844804"/>
            <a:ext cx="740229" cy="52614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B0232B-2A97-4973-9ADC-EE7CA0DD1E8A}"/>
              </a:ext>
            </a:extLst>
          </p:cNvPr>
          <p:cNvSpPr txBox="1"/>
          <p:nvPr/>
        </p:nvSpPr>
        <p:spPr>
          <a:xfrm>
            <a:off x="187951" y="179847"/>
            <a:ext cx="8123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5D5D"/>
                </a:solidFill>
                <a:latin typeface="Times New Roman" pitchFamily="18" charset="0"/>
                <a:cs typeface="Times New Roman" pitchFamily="18" charset="0"/>
              </a:rPr>
              <a:t>TẬP THỂ DỤC TĂNG CƯỜNG SỨC KHỎE XƯƠNG VÀ CƠ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8F374-70B7-49F4-A98F-0211FD5E3C77}"/>
              </a:ext>
            </a:extLst>
          </p:cNvPr>
          <p:cNvGrpSpPr/>
          <p:nvPr/>
        </p:nvGrpSpPr>
        <p:grpSpPr>
          <a:xfrm>
            <a:off x="57563" y="3370947"/>
            <a:ext cx="2429874" cy="2743200"/>
            <a:chOff x="428625" y="0"/>
            <a:chExt cx="11334750" cy="68580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EEC7A3C-8313-4521-AF32-F3BA375B1C01}"/>
                </a:ext>
              </a:extLst>
            </p:cNvPr>
            <p:cNvSpPr/>
            <p:nvPr/>
          </p:nvSpPr>
          <p:spPr>
            <a:xfrm>
              <a:off x="4310743" y="2844800"/>
              <a:ext cx="986972" cy="5261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F95FD3D-A411-4A01-94B3-B2276AC1231E}"/>
                </a:ext>
              </a:extLst>
            </p:cNvPr>
            <p:cNvSpPr/>
            <p:nvPr/>
          </p:nvSpPr>
          <p:spPr>
            <a:xfrm>
              <a:off x="6364513" y="2788558"/>
              <a:ext cx="986972" cy="5261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63500BE-B86E-4661-93F3-1CC3B7713631}"/>
                </a:ext>
              </a:extLst>
            </p:cNvPr>
            <p:cNvSpPr/>
            <p:nvPr/>
          </p:nvSpPr>
          <p:spPr>
            <a:xfrm>
              <a:off x="8643256" y="1583872"/>
              <a:ext cx="986972" cy="5261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</a:endParaRPr>
            </a:p>
          </p:txBody>
        </p:sp>
        <p:pic>
          <p:nvPicPr>
            <p:cNvPr id="5124" name="Picture 4">
              <a:extLst>
                <a:ext uri="{FF2B5EF4-FFF2-40B4-BE49-F238E27FC236}">
                  <a16:creationId xmlns:a16="http://schemas.microsoft.com/office/drawing/2014/main" id="{0E904498-CAC3-4EFF-84B9-3057FBADF5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5F3F1"/>
                </a:clrFrom>
                <a:clrTo>
                  <a:srgbClr val="F5F3F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25" y="0"/>
              <a:ext cx="1133475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Em Tập Thể Dục Buổi Sáng - Cô Dạy Em Bài Thể Dục Buổi Sáng- Nhạc Thiếu Nhi Hay - Voi TV">
            <a:hlinkClick r:id="" action="ppaction://media"/>
            <a:extLst>
              <a:ext uri="{FF2B5EF4-FFF2-40B4-BE49-F238E27FC236}">
                <a16:creationId xmlns:a16="http://schemas.microsoft.com/office/drawing/2014/main" id="{AEA3D56C-AB99-4292-8A7B-A244E009FA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7436" y="914399"/>
            <a:ext cx="6636141" cy="519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4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29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57E6DA-CA76-4ADF-826A-99FFA71AD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960" y="3"/>
            <a:ext cx="8340082" cy="3436257"/>
          </a:xfrm>
          <a:prstGeom prst="rect">
            <a:avLst/>
          </a:prstGeom>
        </p:spPr>
      </p:pic>
      <p:pic>
        <p:nvPicPr>
          <p:cNvPr id="3" name="Picture 2" descr="Sở giáo dục và đào tạo thành phố Hồ Chí Minh">
            <a:extLst>
              <a:ext uri="{FF2B5EF4-FFF2-40B4-BE49-F238E27FC236}">
                <a16:creationId xmlns:a16="http://schemas.microsoft.com/office/drawing/2014/main" id="{1001CF08-2FB0-4CFC-B53C-B63A8B944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52713" y="2590800"/>
            <a:ext cx="4468182" cy="3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09156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243</Words>
  <Application>Microsoft Office PowerPoint</Application>
  <PresentationFormat>On-screen Show (4:3)</PresentationFormat>
  <Paragraphs>52</Paragraphs>
  <Slides>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Times New Roman</vt:lpstr>
      <vt:lpstr>UTM Cookies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 THAO</dc:creator>
  <cp:lastModifiedBy>ADMIN</cp:lastModifiedBy>
  <cp:revision>3</cp:revision>
  <dcterms:created xsi:type="dcterms:W3CDTF">2022-02-12T12:55:01Z</dcterms:created>
  <dcterms:modified xsi:type="dcterms:W3CDTF">2025-02-17T01:52:19Z</dcterms:modified>
</cp:coreProperties>
</file>