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</p:sldMasterIdLst>
  <p:sldIdLst>
    <p:sldId id="262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C33424-69BE-4CF3-AC72-AAE3342C808A}"/>
              </a:ext>
            </a:extLst>
          </p:cNvPr>
          <p:cNvSpPr/>
          <p:nvPr userDrawn="1"/>
        </p:nvSpPr>
        <p:spPr>
          <a:xfrm>
            <a:off x="255477" y="254000"/>
            <a:ext cx="8623300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lang="vi-VN" sz="1867" kern="0" dirty="0">
              <a:solidFill>
                <a:srgbClr val="F7D538"/>
              </a:solidFill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2" y="0"/>
            <a:ext cx="9144001" cy="6923398"/>
            <a:chOff x="262135" y="188414"/>
            <a:chExt cx="8616642" cy="4499630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380355"/>
              <a:chOff x="262135" y="188414"/>
              <a:chExt cx="8616642" cy="4380355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279354" y="4286917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2C03D41-29FD-4C24-93B7-ACF0440DE42A}"/>
              </a:ext>
            </a:extLst>
          </p:cNvPr>
          <p:cNvSpPr txBox="1"/>
          <p:nvPr userDrawn="1"/>
        </p:nvSpPr>
        <p:spPr>
          <a:xfrm>
            <a:off x="7238653" y="6415315"/>
            <a:ext cx="12037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72C18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388465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452A164-8E52-4B2A-822E-00B7542127E8}"/>
              </a:ext>
            </a:extLst>
          </p:cNvPr>
          <p:cNvSpPr/>
          <p:nvPr userDrawn="1"/>
        </p:nvSpPr>
        <p:spPr>
          <a:xfrm>
            <a:off x="241301" y="237067"/>
            <a:ext cx="8623300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lang="vi-VN" sz="1867" kern="0">
              <a:solidFill>
                <a:srgbClr val="F7D538"/>
              </a:solidFill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11335" y="118534"/>
            <a:ext cx="8623300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61541BB-FAD3-4394-A920-0FA51790377E}"/>
              </a:ext>
            </a:extLst>
          </p:cNvPr>
          <p:cNvSpPr txBox="1"/>
          <p:nvPr userDrawn="1"/>
        </p:nvSpPr>
        <p:spPr>
          <a:xfrm>
            <a:off x="7238653" y="6415315"/>
            <a:ext cx="12037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72C18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291106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2663873" y="-52986"/>
            <a:ext cx="6495193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2303" y="1"/>
            <a:ext cx="3246367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5209340" y="6131437"/>
            <a:ext cx="201771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6510013" y="848208"/>
            <a:ext cx="316932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10000"/>
              </a:lnSpc>
              <a:buClr>
                <a:srgbClr val="000000"/>
              </a:buClr>
              <a:buFont typeface="Arial"/>
              <a:buNone/>
              <a:defRPr/>
            </a:pPr>
            <a:r>
              <a:rPr lang="vi-VN" sz="7200" b="1" kern="0" spc="50" dirty="0">
                <a:ln w="9525" cmpd="sng">
                  <a:solidFill>
                    <a:srgbClr val="A2CF9D">
                      <a:lumMod val="5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A2CF9D">
                      <a:alpha val="40000"/>
                    </a:srgbClr>
                  </a:glow>
                </a:effectLst>
                <a:latin typeface="UTM Cookies"/>
                <a:cs typeface="Arial"/>
                <a:sym typeface="Arial"/>
              </a:rPr>
              <a:t>NHẬN </a:t>
            </a:r>
          </a:p>
          <a:p>
            <a:pPr algn="ctr" defTabSz="1219170">
              <a:lnSpc>
                <a:spcPct val="110000"/>
              </a:lnSpc>
              <a:buClr>
                <a:srgbClr val="000000"/>
              </a:buClr>
              <a:buFont typeface="Arial"/>
              <a:buNone/>
              <a:defRPr/>
            </a:pPr>
            <a:r>
              <a:rPr lang="vi-VN" sz="7200" b="1" kern="0" spc="50" dirty="0">
                <a:ln w="9525" cmpd="sng">
                  <a:solidFill>
                    <a:srgbClr val="A2CF9D">
                      <a:lumMod val="5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A2CF9D">
                      <a:alpha val="40000"/>
                    </a:srgbClr>
                  </a:glow>
                </a:effectLst>
                <a:latin typeface="UTM Cookies"/>
                <a:cs typeface="Arial"/>
                <a:sym typeface="Arial"/>
              </a:rPr>
              <a:t>LỖI </a:t>
            </a:r>
          </a:p>
          <a:p>
            <a:pPr algn="ctr" defTabSz="1219170">
              <a:lnSpc>
                <a:spcPct val="110000"/>
              </a:lnSpc>
              <a:buClr>
                <a:srgbClr val="000000"/>
              </a:buClr>
              <a:buFont typeface="Arial"/>
              <a:buNone/>
              <a:defRPr/>
            </a:pPr>
            <a:r>
              <a:rPr lang="vi-VN" sz="7200" b="1" kern="0" spc="50" dirty="0">
                <a:ln w="9525" cmpd="sng">
                  <a:solidFill>
                    <a:srgbClr val="A2CF9D">
                      <a:lumMod val="5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A2CF9D">
                      <a:alpha val="40000"/>
                    </a:srgbClr>
                  </a:glow>
                </a:effectLst>
                <a:latin typeface="UTM Cookies"/>
                <a:cs typeface="Arial"/>
                <a:sym typeface="Arial"/>
              </a:rPr>
              <a:t>VÀ </a:t>
            </a:r>
          </a:p>
          <a:p>
            <a:pPr algn="ctr" defTabSz="1219170">
              <a:lnSpc>
                <a:spcPct val="110000"/>
              </a:lnSpc>
              <a:buClr>
                <a:srgbClr val="000000"/>
              </a:buClr>
              <a:buFont typeface="Arial"/>
              <a:buNone/>
              <a:defRPr/>
            </a:pPr>
            <a:r>
              <a:rPr lang="vi-VN" sz="7200" b="1" kern="0" spc="50" dirty="0">
                <a:ln w="9525" cmpd="sng">
                  <a:solidFill>
                    <a:srgbClr val="A2CF9D">
                      <a:lumMod val="5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A2CF9D">
                      <a:alpha val="40000"/>
                    </a:srgbClr>
                  </a:glow>
                </a:effectLst>
                <a:latin typeface="UTM Cookies"/>
                <a:cs typeface="Arial"/>
                <a:sym typeface="Arial"/>
              </a:rPr>
              <a:t>SỬA </a:t>
            </a:r>
          </a:p>
          <a:p>
            <a:pPr algn="ctr" defTabSz="1219170">
              <a:lnSpc>
                <a:spcPct val="110000"/>
              </a:lnSpc>
              <a:buClr>
                <a:srgbClr val="000000"/>
              </a:buClr>
              <a:buFont typeface="Arial"/>
              <a:buNone/>
              <a:defRPr/>
            </a:pPr>
            <a:r>
              <a:rPr lang="vi-VN" sz="7200" b="1" kern="0" spc="50" dirty="0">
                <a:ln w="9525" cmpd="sng">
                  <a:solidFill>
                    <a:srgbClr val="A2CF9D">
                      <a:lumMod val="5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A2CF9D">
                      <a:alpha val="40000"/>
                    </a:srgbClr>
                  </a:glow>
                </a:effectLst>
                <a:latin typeface="UTM Cookies"/>
                <a:cs typeface="Arial"/>
                <a:sym typeface="Arial"/>
              </a:rPr>
              <a:t>LỖI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6977410" y="3892186"/>
            <a:ext cx="201771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7078296" y="5960619"/>
            <a:ext cx="294370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8698777" y="2248199"/>
            <a:ext cx="294362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3634563" y="6159074"/>
            <a:ext cx="255658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7045349" y="115579"/>
            <a:ext cx="31085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  <a:buFont typeface="Arial"/>
              <a:buNone/>
              <a:defRPr/>
            </a:pPr>
            <a:r>
              <a:rPr lang="vi-VN" sz="4800" b="1" kern="0" spc="50" dirty="0">
                <a:ln w="9525" cmpd="sng">
                  <a:solidFill>
                    <a:srgbClr val="A2CF9D">
                      <a:lumMod val="5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A2CF9D">
                      <a:alpha val="40000"/>
                    </a:srgbClr>
                  </a:glow>
                </a:effectLst>
                <a:latin typeface="UTM Cookies"/>
                <a:cs typeface="Arial"/>
                <a:sym typeface="Arial"/>
              </a:rPr>
              <a:t>CHỦ ĐỀ 4</a:t>
            </a:r>
          </a:p>
        </p:txBody>
      </p:sp>
      <p:pic>
        <p:nvPicPr>
          <p:cNvPr id="1026" name="Picture 2" descr="IV: 5 biện pháp có thể giúp trẻ biết nghe lời và xây dựng nhân cách vững  vàng khi lớn lên">
            <a:extLst>
              <a:ext uri="{FF2B5EF4-FFF2-40B4-BE49-F238E27FC236}">
                <a16:creationId xmlns:a16="http://schemas.microsoft.com/office/drawing/2014/main" xmlns="" id="{6410E087-DD10-4329-B726-BAB2B3B44F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9" b="98131" l="8219" r="90411">
                        <a14:foregroundMark x1="54110" y1="90966" x2="63242" y2="95327"/>
                        <a14:foregroundMark x1="80594" y1="16199" x2="85388" y2="90966"/>
                        <a14:foregroundMark x1="84932" y1="49221" x2="90411" y2="56075"/>
                        <a14:foregroundMark x1="80822" y1="51713" x2="78311" y2="84424"/>
                        <a14:foregroundMark x1="75799" y1="57944" x2="75799" y2="58255"/>
                        <a14:foregroundMark x1="77854" y1="88474" x2="84703" y2="94081"/>
                        <a14:foregroundMark x1="17288" y1="78816" x2="19635" y2="96573"/>
                        <a14:foregroundMark x1="17247" y1="78505" x2="17288" y2="78816"/>
                        <a14:foregroundMark x1="14612" y1="58567" x2="17247" y2="78505"/>
                        <a14:foregroundMark x1="51142" y1="98131" x2="63242" y2="98442"/>
                        <a14:foregroundMark x1="89726" y1="59190" x2="89726" y2="59502"/>
                        <a14:foregroundMark x1="80822" y1="52025" x2="76941" y2="78505"/>
                        <a14:foregroundMark x1="82192" y1="50467" x2="82192" y2="50467"/>
                        <a14:foregroundMark x1="81735" y1="48910" x2="81735" y2="48910"/>
                        <a14:foregroundMark x1="80594" y1="48910" x2="80594" y2="48910"/>
                        <a14:foregroundMark x1="24201" y1="98131" x2="24201" y2="98131"/>
                        <a14:foregroundMark x1="8219" y1="77570" x2="8219" y2="77570"/>
                        <a14:foregroundMark x1="41553" y1="83801" x2="41553" y2="83801"/>
                        <a14:foregroundMark x1="26941" y1="63240" x2="26941" y2="63240"/>
                        <a14:foregroundMark x1="40411" y1="85047" x2="40411" y2="82866"/>
                        <a14:backgroundMark x1="14612" y1="78505" x2="14612" y2="78505"/>
                        <a14:backgroundMark x1="12557" y1="76947" x2="12557" y2="76947"/>
                        <a14:backgroundMark x1="17123" y1="78816" x2="17123" y2="78816"/>
                        <a14:backgroundMark x1="17580" y1="78816" x2="17580" y2="7881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728" y="2495261"/>
            <a:ext cx="4463877" cy="43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28;p3">
            <a:extLst>
              <a:ext uri="{FF2B5EF4-FFF2-40B4-BE49-F238E27FC236}">
                <a16:creationId xmlns:a16="http://schemas.microsoft.com/office/drawing/2014/main" xmlns="" id="{9A9E6374-6F27-4919-828F-EDB8D36687CA}"/>
              </a:ext>
            </a:extLst>
          </p:cNvPr>
          <p:cNvSpPr/>
          <p:nvPr userDrawn="1"/>
        </p:nvSpPr>
        <p:spPr>
          <a:xfrm>
            <a:off x="166891" y="1482255"/>
            <a:ext cx="201771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31;p3">
            <a:extLst>
              <a:ext uri="{FF2B5EF4-FFF2-40B4-BE49-F238E27FC236}">
                <a16:creationId xmlns:a16="http://schemas.microsoft.com/office/drawing/2014/main" xmlns="" id="{08181C7D-9182-4C61-8E2B-2996BEB330D7}"/>
              </a:ext>
            </a:extLst>
          </p:cNvPr>
          <p:cNvSpPr/>
          <p:nvPr userDrawn="1"/>
        </p:nvSpPr>
        <p:spPr>
          <a:xfrm>
            <a:off x="2165234" y="546338"/>
            <a:ext cx="201771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32;p3">
            <a:extLst>
              <a:ext uri="{FF2B5EF4-FFF2-40B4-BE49-F238E27FC236}">
                <a16:creationId xmlns:a16="http://schemas.microsoft.com/office/drawing/2014/main" xmlns="" id="{A84F8B0B-AD1E-4180-B7EC-F7275A58B3CC}"/>
              </a:ext>
            </a:extLst>
          </p:cNvPr>
          <p:cNvSpPr/>
          <p:nvPr userDrawn="1"/>
        </p:nvSpPr>
        <p:spPr>
          <a:xfrm>
            <a:off x="5209340" y="546338"/>
            <a:ext cx="201771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3;p3">
            <a:extLst>
              <a:ext uri="{FF2B5EF4-FFF2-40B4-BE49-F238E27FC236}">
                <a16:creationId xmlns:a16="http://schemas.microsoft.com/office/drawing/2014/main" xmlns="" id="{FA4B92BF-D0D0-45F0-8607-EDCF53D9735A}"/>
              </a:ext>
            </a:extLst>
          </p:cNvPr>
          <p:cNvSpPr/>
          <p:nvPr userDrawn="1"/>
        </p:nvSpPr>
        <p:spPr>
          <a:xfrm>
            <a:off x="357654" y="4295306"/>
            <a:ext cx="255658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" name="Google Shape;36;p3">
            <a:extLst>
              <a:ext uri="{FF2B5EF4-FFF2-40B4-BE49-F238E27FC236}">
                <a16:creationId xmlns:a16="http://schemas.microsoft.com/office/drawing/2014/main" xmlns="" id="{B0B3D858-9A4A-4251-9AA5-F05D60970416}"/>
              </a:ext>
            </a:extLst>
          </p:cNvPr>
          <p:cNvSpPr/>
          <p:nvPr userDrawn="1"/>
        </p:nvSpPr>
        <p:spPr>
          <a:xfrm>
            <a:off x="2785821" y="103878"/>
            <a:ext cx="438244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Google Shape;39;p3">
            <a:extLst>
              <a:ext uri="{FF2B5EF4-FFF2-40B4-BE49-F238E27FC236}">
                <a16:creationId xmlns:a16="http://schemas.microsoft.com/office/drawing/2014/main" xmlns="" id="{E13B4C12-5701-460B-86DE-FEE31944CC33}"/>
              </a:ext>
            </a:extLst>
          </p:cNvPr>
          <p:cNvSpPr/>
          <p:nvPr userDrawn="1"/>
        </p:nvSpPr>
        <p:spPr>
          <a:xfrm>
            <a:off x="1807802" y="6266197"/>
            <a:ext cx="201771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EF186DA-4F6F-4EB7-B7BF-4A5C7D7582CD}"/>
              </a:ext>
            </a:extLst>
          </p:cNvPr>
          <p:cNvSpPr txBox="1"/>
          <p:nvPr userDrawn="1"/>
        </p:nvSpPr>
        <p:spPr>
          <a:xfrm>
            <a:off x="6770766" y="6604772"/>
            <a:ext cx="12037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72C18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919620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C33424-69BE-4CF3-AC72-AAE3342C808A}"/>
              </a:ext>
            </a:extLst>
          </p:cNvPr>
          <p:cNvSpPr/>
          <p:nvPr userDrawn="1"/>
        </p:nvSpPr>
        <p:spPr>
          <a:xfrm>
            <a:off x="255477" y="254000"/>
            <a:ext cx="8623300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lang="vi-VN" sz="1867" kern="0" dirty="0">
              <a:solidFill>
                <a:srgbClr val="F7D538"/>
              </a:solidFill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255477" y="251220"/>
            <a:ext cx="8623300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CC72087-4FA3-4794-934B-D71FADABB62A}"/>
              </a:ext>
            </a:extLst>
          </p:cNvPr>
          <p:cNvSpPr txBox="1"/>
          <p:nvPr userDrawn="1"/>
        </p:nvSpPr>
        <p:spPr>
          <a:xfrm>
            <a:off x="7238653" y="6415315"/>
            <a:ext cx="12037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72C18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582381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2663873" y="-52986"/>
            <a:ext cx="6495193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2303" y="1"/>
            <a:ext cx="3246367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166891" y="1482255"/>
            <a:ext cx="201771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5209340" y="6131437"/>
            <a:ext cx="201771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8497006" y="5130786"/>
            <a:ext cx="201771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165234" y="546338"/>
            <a:ext cx="201771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5209340" y="546338"/>
            <a:ext cx="201771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357654" y="4295306"/>
            <a:ext cx="255658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7078296" y="5960619"/>
            <a:ext cx="294370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8257930" y="3125452"/>
            <a:ext cx="294362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2785821" y="103878"/>
            <a:ext cx="438244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776587" y="6024117"/>
            <a:ext cx="201771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3634563" y="6159074"/>
            <a:ext cx="255658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7045349" y="115579"/>
            <a:ext cx="30572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  <a:buFont typeface="Arial"/>
              <a:buNone/>
              <a:defRPr/>
            </a:pPr>
            <a:r>
              <a:rPr lang="vi-VN" sz="4800" b="1" kern="0" dirty="0">
                <a:ln w="10160">
                  <a:solidFill>
                    <a:srgbClr val="F7D538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Cookies"/>
                <a:cs typeface="Arial"/>
                <a:sym typeface="Arial"/>
              </a:rPr>
              <a:t>CHỦ ĐỀ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256798B-C569-4288-8547-D3A8F47EE487}"/>
              </a:ext>
            </a:extLst>
          </p:cNvPr>
          <p:cNvSpPr txBox="1"/>
          <p:nvPr userDrawn="1"/>
        </p:nvSpPr>
        <p:spPr>
          <a:xfrm>
            <a:off x="3621029" y="909620"/>
            <a:ext cx="5652337" cy="1228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10000"/>
              </a:lnSpc>
              <a:buClr>
                <a:srgbClr val="000000"/>
              </a:buClr>
              <a:buFont typeface="Arial"/>
              <a:buNone/>
              <a:defRPr/>
            </a:pPr>
            <a:r>
              <a:rPr lang="vi-VN" sz="7200" b="1" kern="0" dirty="0">
                <a:ln w="10160">
                  <a:solidFill>
                    <a:srgbClr val="F7D538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Cookies"/>
                <a:cs typeface="Arial"/>
                <a:sym typeface="Arial"/>
              </a:rPr>
              <a:t>                 BẢO    </a:t>
            </a:r>
          </a:p>
          <a:p>
            <a:pPr algn="ctr" defTabSz="1219170">
              <a:lnSpc>
                <a:spcPct val="110000"/>
              </a:lnSpc>
              <a:buClr>
                <a:srgbClr val="000000"/>
              </a:buClr>
              <a:buFont typeface="Arial"/>
              <a:buNone/>
              <a:defRPr/>
            </a:pPr>
            <a:r>
              <a:rPr lang="vi-VN" sz="7200" b="1" kern="0" dirty="0">
                <a:ln w="10160">
                  <a:solidFill>
                    <a:srgbClr val="F7D538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Cookies"/>
                <a:cs typeface="Arial"/>
                <a:sym typeface="Arial"/>
              </a:rPr>
              <a:t>                QUẢN </a:t>
            </a:r>
          </a:p>
          <a:p>
            <a:pPr algn="ctr" defTabSz="1219170">
              <a:lnSpc>
                <a:spcPct val="110000"/>
              </a:lnSpc>
              <a:buClr>
                <a:srgbClr val="000000"/>
              </a:buClr>
              <a:buFont typeface="Arial"/>
              <a:buNone/>
              <a:defRPr/>
            </a:pPr>
            <a:r>
              <a:rPr lang="vi-VN" sz="7200" b="1" kern="0" dirty="0">
                <a:ln w="10160">
                  <a:solidFill>
                    <a:srgbClr val="F7D538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Cookies"/>
                <a:cs typeface="Arial"/>
                <a:sym typeface="Arial"/>
              </a:rPr>
              <a:t>             ĐỒ DÙNG</a:t>
            </a:r>
          </a:p>
          <a:p>
            <a:pPr algn="ctr" defTabSz="1219170">
              <a:lnSpc>
                <a:spcPct val="110000"/>
              </a:lnSpc>
              <a:buClr>
                <a:srgbClr val="000000"/>
              </a:buClr>
              <a:buFont typeface="Arial"/>
              <a:buNone/>
              <a:defRPr/>
            </a:pPr>
            <a:r>
              <a:rPr lang="vi-VN" sz="7200" b="1" kern="0" dirty="0">
                <a:ln w="10160">
                  <a:solidFill>
                    <a:srgbClr val="F7D538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Cookies"/>
                <a:cs typeface="Arial"/>
                <a:sym typeface="Arial"/>
              </a:rPr>
              <a:t>       CÁ NHÂN VÀ </a:t>
            </a:r>
          </a:p>
          <a:p>
            <a:pPr algn="ctr" defTabSz="1219170">
              <a:lnSpc>
                <a:spcPct val="110000"/>
              </a:lnSpc>
              <a:buClr>
                <a:srgbClr val="000000"/>
              </a:buClr>
              <a:buFont typeface="Arial"/>
              <a:buNone/>
              <a:defRPr/>
            </a:pPr>
            <a:r>
              <a:rPr lang="vi-VN" sz="7200" b="1" kern="0" dirty="0">
                <a:ln w="10160">
                  <a:solidFill>
                    <a:srgbClr val="F7D538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Cookies"/>
                <a:cs typeface="Arial"/>
                <a:sym typeface="Arial"/>
              </a:rPr>
              <a:t>            GIA ĐÌNH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0775BC22-8A81-4B68-82BE-E53C9B004DA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EA8D"/>
              </a:clrFrom>
              <a:clrTo>
                <a:srgbClr val="FFEA8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 bwMode="auto">
          <a:xfrm>
            <a:off x="1347138" y="3292193"/>
            <a:ext cx="4013413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F89F3C3-1506-4047-95DD-45D7831B32ED}"/>
              </a:ext>
            </a:extLst>
          </p:cNvPr>
          <p:cNvSpPr txBox="1"/>
          <p:nvPr userDrawn="1"/>
        </p:nvSpPr>
        <p:spPr>
          <a:xfrm>
            <a:off x="5155616" y="6584138"/>
            <a:ext cx="12037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72C18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4434839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452A164-8E52-4B2A-822E-00B7542127E8}"/>
              </a:ext>
            </a:extLst>
          </p:cNvPr>
          <p:cNvSpPr/>
          <p:nvPr userDrawn="1"/>
        </p:nvSpPr>
        <p:spPr>
          <a:xfrm>
            <a:off x="241301" y="237067"/>
            <a:ext cx="8623300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lang="vi-VN" sz="1867" kern="0">
              <a:solidFill>
                <a:srgbClr val="F7D538"/>
              </a:solidFill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11335" y="118534"/>
            <a:ext cx="8623300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43111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2663873" y="-52986"/>
            <a:ext cx="6495193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xmlns="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5369880" y="2626181"/>
            <a:ext cx="989234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6212263" y="1100807"/>
            <a:ext cx="2946803" cy="984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10000"/>
              </a:lnSpc>
              <a:buClr>
                <a:srgbClr val="000000"/>
              </a:buClr>
              <a:buFont typeface="Arial"/>
              <a:buNone/>
              <a:defRPr/>
            </a:pPr>
            <a:r>
              <a:rPr lang="vi-VN" sz="7200" b="1" kern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Cookies"/>
                <a:cs typeface="Arial"/>
                <a:sym typeface="Arial"/>
              </a:rPr>
              <a:t>    THỂ     </a:t>
            </a:r>
          </a:p>
          <a:p>
            <a:pPr algn="ctr" defTabSz="1219170">
              <a:lnSpc>
                <a:spcPct val="110000"/>
              </a:lnSpc>
              <a:buClr>
                <a:srgbClr val="000000"/>
              </a:buClr>
              <a:buFont typeface="Arial"/>
              <a:buNone/>
              <a:defRPr/>
            </a:pPr>
            <a:r>
              <a:rPr lang="vi-VN" sz="7200" b="1" kern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Cookies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2303" y="1"/>
            <a:ext cx="3246367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5009192" y="5690706"/>
            <a:ext cx="201771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8897266" y="3237195"/>
            <a:ext cx="201771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7078296" y="5960619"/>
            <a:ext cx="294370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7106849" y="1931177"/>
            <a:ext cx="294362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3133722" y="6266197"/>
            <a:ext cx="255658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7045349" y="115579"/>
            <a:ext cx="30572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  <a:buFont typeface="Arial"/>
              <a:buNone/>
              <a:defRPr/>
            </a:pPr>
            <a:r>
              <a:rPr lang="vi-VN" sz="4800" b="1" kern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Cookies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xmlns="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099479" y="4360021"/>
            <a:ext cx="989234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xmlns="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4077951" y="3073860"/>
            <a:ext cx="102798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xmlns="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4777051" y="4468898"/>
            <a:ext cx="989234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xmlns="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3133721" y="4163017"/>
            <a:ext cx="102798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xmlns="" id="{11279A89-778E-42ED-967F-5333033758C5}"/>
              </a:ext>
            </a:extLst>
          </p:cNvPr>
          <p:cNvSpPr/>
          <p:nvPr userDrawn="1"/>
        </p:nvSpPr>
        <p:spPr>
          <a:xfrm>
            <a:off x="166891" y="1482255"/>
            <a:ext cx="201771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xmlns="" id="{4DF0A3AF-40BE-4357-883E-88B26CDA9236}"/>
              </a:ext>
            </a:extLst>
          </p:cNvPr>
          <p:cNvSpPr/>
          <p:nvPr userDrawn="1"/>
        </p:nvSpPr>
        <p:spPr>
          <a:xfrm>
            <a:off x="2165234" y="546338"/>
            <a:ext cx="201771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xmlns="" id="{6BEA95D6-AE7C-463B-8794-0E678FF5BD6F}"/>
              </a:ext>
            </a:extLst>
          </p:cNvPr>
          <p:cNvSpPr/>
          <p:nvPr userDrawn="1"/>
        </p:nvSpPr>
        <p:spPr>
          <a:xfrm>
            <a:off x="5209340" y="546338"/>
            <a:ext cx="201771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xmlns="" id="{D3481FB4-93ED-4A2F-9694-B65CD39B0D0A}"/>
              </a:ext>
            </a:extLst>
          </p:cNvPr>
          <p:cNvSpPr/>
          <p:nvPr userDrawn="1"/>
        </p:nvSpPr>
        <p:spPr>
          <a:xfrm>
            <a:off x="357654" y="4295306"/>
            <a:ext cx="255658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xmlns="" id="{CDBBC38C-DE88-44E8-B2F1-57A5FAB9ECB0}"/>
              </a:ext>
            </a:extLst>
          </p:cNvPr>
          <p:cNvSpPr/>
          <p:nvPr userDrawn="1"/>
        </p:nvSpPr>
        <p:spPr>
          <a:xfrm>
            <a:off x="2785821" y="103878"/>
            <a:ext cx="438244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xmlns="" id="{953DA865-4072-4D81-BA18-791DDF362826}"/>
              </a:ext>
            </a:extLst>
          </p:cNvPr>
          <p:cNvSpPr/>
          <p:nvPr userDrawn="1"/>
        </p:nvSpPr>
        <p:spPr>
          <a:xfrm>
            <a:off x="1807802" y="6266197"/>
            <a:ext cx="201771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FB3C8884-940E-4342-8C64-73674B7D1109}"/>
              </a:ext>
            </a:extLst>
          </p:cNvPr>
          <p:cNvSpPr txBox="1"/>
          <p:nvPr userDrawn="1"/>
        </p:nvSpPr>
        <p:spPr>
          <a:xfrm>
            <a:off x="7238653" y="6415315"/>
            <a:ext cx="12037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72C18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803130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C33424-69BE-4CF3-AC72-AAE3342C808A}"/>
              </a:ext>
            </a:extLst>
          </p:cNvPr>
          <p:cNvSpPr/>
          <p:nvPr userDrawn="1"/>
        </p:nvSpPr>
        <p:spPr>
          <a:xfrm>
            <a:off x="255477" y="254000"/>
            <a:ext cx="8623300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lang="vi-VN" sz="1867" kern="0" dirty="0">
              <a:solidFill>
                <a:srgbClr val="F7D538"/>
              </a:solidFill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255477" y="251220"/>
            <a:ext cx="8623300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091805B-67E7-429E-A14C-448572DA2248}"/>
              </a:ext>
            </a:extLst>
          </p:cNvPr>
          <p:cNvSpPr txBox="1"/>
          <p:nvPr userDrawn="1"/>
        </p:nvSpPr>
        <p:spPr>
          <a:xfrm>
            <a:off x="7238653" y="6415315"/>
            <a:ext cx="12037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72C18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5551544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2663873" y="-52986"/>
            <a:ext cx="6495193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2303" y="1"/>
            <a:ext cx="3246367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166891" y="1482255"/>
            <a:ext cx="201771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5209340" y="6131437"/>
            <a:ext cx="201771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8480977" y="5554039"/>
            <a:ext cx="201771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6562473" y="921295"/>
            <a:ext cx="253656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r>
              <a:rPr lang="vi-VN" sz="7200" b="1" kern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latin typeface="UTM Cookies"/>
                <a:cs typeface="Arial"/>
                <a:sym typeface="Arial"/>
              </a:rPr>
              <a:t>  TÌM    </a:t>
            </a:r>
          </a:p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r>
              <a:rPr lang="vi-VN" sz="7200" b="1" kern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latin typeface="UTM Cookies"/>
                <a:cs typeface="Arial"/>
                <a:sym typeface="Arial"/>
              </a:rPr>
              <a:t>  KIẾM </a:t>
            </a:r>
          </a:p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r>
              <a:rPr lang="vi-VN" sz="7200" b="1" kern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latin typeface="UTM Cookies"/>
                <a:cs typeface="Arial"/>
                <a:sym typeface="Arial"/>
              </a:rPr>
              <a:t> SỰ </a:t>
            </a:r>
          </a:p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r>
              <a:rPr lang="vi-VN" sz="7200" b="1" kern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latin typeface="UTM Cookies"/>
                <a:cs typeface="Arial"/>
                <a:sym typeface="Arial"/>
              </a:rPr>
              <a:t>HỖ TRỢ</a:t>
            </a:r>
          </a:p>
        </p:txBody>
      </p:sp>
      <p:sp>
        <p:nvSpPr>
          <p:cNvPr id="31" name="Google Shape;31;p3"/>
          <p:cNvSpPr/>
          <p:nvPr/>
        </p:nvSpPr>
        <p:spPr>
          <a:xfrm>
            <a:off x="2165234" y="546338"/>
            <a:ext cx="201771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5209340" y="546338"/>
            <a:ext cx="201771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357654" y="4295306"/>
            <a:ext cx="255658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7078296" y="5960619"/>
            <a:ext cx="294370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8682748" y="1755013"/>
            <a:ext cx="294362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2785821" y="103878"/>
            <a:ext cx="438244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807802" y="6266197"/>
            <a:ext cx="201771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3634563" y="6159074"/>
            <a:ext cx="255658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7045349" y="115579"/>
            <a:ext cx="30572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  <a:buFont typeface="Arial"/>
              <a:buNone/>
              <a:defRPr/>
            </a:pPr>
            <a:r>
              <a:rPr lang="vi-VN" sz="4800" b="1" kern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latin typeface="UTM Cookies"/>
                <a:cs typeface="Arial"/>
                <a:sym typeface="Arial"/>
              </a:rPr>
              <a:t>CHỦ ĐỀ 7</a:t>
            </a:r>
          </a:p>
        </p:txBody>
      </p:sp>
      <p:pic>
        <p:nvPicPr>
          <p:cNvPr id="7170" name="Picture 2" descr="Happy cute student kid boy with book Premium Vector">
            <a:extLst>
              <a:ext uri="{FF2B5EF4-FFF2-40B4-BE49-F238E27FC236}">
                <a16:creationId xmlns:a16="http://schemas.microsoft.com/office/drawing/2014/main" xmlns="" id="{E0B3CC3E-8E44-4CAA-BEA7-A57E477BE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499" y="2675711"/>
            <a:ext cx="3393236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23F362A-C07B-4CE2-A439-135B6FDD1EED}"/>
              </a:ext>
            </a:extLst>
          </p:cNvPr>
          <p:cNvSpPr txBox="1"/>
          <p:nvPr userDrawn="1"/>
        </p:nvSpPr>
        <p:spPr>
          <a:xfrm>
            <a:off x="7238653" y="6415315"/>
            <a:ext cx="12037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72C18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3426517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452A164-8E52-4B2A-822E-00B7542127E8}"/>
              </a:ext>
            </a:extLst>
          </p:cNvPr>
          <p:cNvSpPr/>
          <p:nvPr userDrawn="1"/>
        </p:nvSpPr>
        <p:spPr>
          <a:xfrm>
            <a:off x="241301" y="237067"/>
            <a:ext cx="8623300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lang="vi-VN" sz="1867" kern="0">
              <a:solidFill>
                <a:srgbClr val="F7D538"/>
              </a:solidFill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11335" y="118534"/>
            <a:ext cx="8623300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94B95B1-1189-4793-8289-D679E108CC8F}"/>
              </a:ext>
            </a:extLst>
          </p:cNvPr>
          <p:cNvSpPr txBox="1"/>
          <p:nvPr userDrawn="1"/>
        </p:nvSpPr>
        <p:spPr>
          <a:xfrm>
            <a:off x="7238653" y="6415315"/>
            <a:ext cx="12037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72C18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8556150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2663873" y="-52986"/>
            <a:ext cx="6495193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xmlns="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446" y="1729217"/>
            <a:ext cx="4832867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2303" y="1"/>
            <a:ext cx="3246367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166891" y="1482255"/>
            <a:ext cx="201771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5209340" y="6131437"/>
            <a:ext cx="201771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3634563" y="946880"/>
            <a:ext cx="5956421" cy="939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20000"/>
              </a:lnSpc>
              <a:buClr>
                <a:srgbClr val="000000"/>
              </a:buClr>
              <a:buFont typeface="Arial"/>
              <a:buNone/>
              <a:defRPr/>
            </a:pPr>
            <a:r>
              <a:rPr lang="vi-VN" sz="7200" b="1" kern="0" spc="50" dirty="0">
                <a:ln w="9525" cmpd="sng">
                  <a:solidFill>
                    <a:srgbClr val="A2CF9D">
                      <a:lumMod val="5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A2CF9D">
                      <a:alpha val="40000"/>
                    </a:srgbClr>
                  </a:glow>
                </a:effectLst>
                <a:latin typeface="UTM Cookies"/>
                <a:cs typeface="Arial"/>
                <a:sym typeface="Arial"/>
              </a:rPr>
              <a:t>              TUÂN </a:t>
            </a:r>
          </a:p>
          <a:p>
            <a:pPr algn="ctr" defTabSz="1219170">
              <a:lnSpc>
                <a:spcPct val="120000"/>
              </a:lnSpc>
              <a:buClr>
                <a:srgbClr val="000000"/>
              </a:buClr>
              <a:buFont typeface="Arial"/>
              <a:buNone/>
              <a:defRPr/>
            </a:pPr>
            <a:r>
              <a:rPr lang="vi-VN" sz="7200" b="1" kern="0" spc="50" dirty="0">
                <a:ln w="9525" cmpd="sng">
                  <a:solidFill>
                    <a:srgbClr val="A2CF9D">
                      <a:lumMod val="5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A2CF9D">
                      <a:alpha val="40000"/>
                    </a:srgbClr>
                  </a:glow>
                </a:effectLst>
                <a:latin typeface="UTM Cookies"/>
                <a:cs typeface="Arial"/>
                <a:sym typeface="Arial"/>
              </a:rPr>
              <a:t>             THỦ </a:t>
            </a:r>
          </a:p>
          <a:p>
            <a:pPr algn="ctr" defTabSz="1219170">
              <a:lnSpc>
                <a:spcPct val="120000"/>
              </a:lnSpc>
              <a:buClr>
                <a:srgbClr val="000000"/>
              </a:buClr>
              <a:buFont typeface="Arial"/>
              <a:buNone/>
              <a:defRPr/>
            </a:pPr>
            <a:r>
              <a:rPr lang="vi-VN" sz="7200" b="1" kern="0" spc="50" dirty="0">
                <a:ln w="9525" cmpd="sng">
                  <a:solidFill>
                    <a:srgbClr val="A2CF9D">
                      <a:lumMod val="5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A2CF9D">
                      <a:alpha val="40000"/>
                    </a:srgbClr>
                  </a:glow>
                </a:effectLst>
                <a:latin typeface="UTM Cookies"/>
                <a:cs typeface="Arial"/>
                <a:sym typeface="Arial"/>
              </a:rPr>
              <a:t>          QUY ĐỊNH </a:t>
            </a:r>
          </a:p>
          <a:p>
            <a:pPr algn="ctr" defTabSz="1219170">
              <a:lnSpc>
                <a:spcPct val="120000"/>
              </a:lnSpc>
              <a:buClr>
                <a:srgbClr val="000000"/>
              </a:buClr>
              <a:buFont typeface="Arial"/>
              <a:buNone/>
              <a:defRPr/>
            </a:pPr>
            <a:r>
              <a:rPr lang="vi-VN" sz="7200" b="1" kern="0" spc="50" dirty="0">
                <a:ln w="9525" cmpd="sng">
                  <a:solidFill>
                    <a:srgbClr val="A2CF9D">
                      <a:lumMod val="5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A2CF9D">
                      <a:alpha val="40000"/>
                    </a:srgbClr>
                  </a:glow>
                </a:effectLst>
                <a:latin typeface="UTM Cookies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6944464" y="3239646"/>
            <a:ext cx="201771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165234" y="546338"/>
            <a:ext cx="201771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5209340" y="546338"/>
            <a:ext cx="201771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357654" y="4295306"/>
            <a:ext cx="255658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7078296" y="5960619"/>
            <a:ext cx="294370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8698777" y="2248199"/>
            <a:ext cx="294362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2785821" y="103878"/>
            <a:ext cx="438244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807802" y="6266197"/>
            <a:ext cx="201771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037334" y="4811040"/>
            <a:ext cx="255658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7045349" y="115579"/>
            <a:ext cx="31085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  <a:buFont typeface="Arial"/>
              <a:buNone/>
              <a:defRPr/>
            </a:pPr>
            <a:r>
              <a:rPr lang="vi-VN" sz="4800" b="1" kern="0" spc="50" dirty="0">
                <a:ln w="9525" cmpd="sng">
                  <a:solidFill>
                    <a:srgbClr val="A2CF9D">
                      <a:lumMod val="5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A2CF9D">
                      <a:alpha val="40000"/>
                    </a:srgbClr>
                  </a:glow>
                </a:effectLst>
                <a:latin typeface="UTM Cookies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556CEC8-29A0-4771-958B-6C8423EE7BE5}"/>
              </a:ext>
            </a:extLst>
          </p:cNvPr>
          <p:cNvSpPr txBox="1"/>
          <p:nvPr userDrawn="1"/>
        </p:nvSpPr>
        <p:spPr>
          <a:xfrm>
            <a:off x="7238653" y="6415315"/>
            <a:ext cx="12037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72C18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796714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C33424-69BE-4CF3-AC72-AAE3342C808A}"/>
              </a:ext>
            </a:extLst>
          </p:cNvPr>
          <p:cNvSpPr/>
          <p:nvPr userDrawn="1"/>
        </p:nvSpPr>
        <p:spPr>
          <a:xfrm>
            <a:off x="255477" y="254000"/>
            <a:ext cx="8623300" cy="6604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lang="vi-VN" sz="1867" kern="0" dirty="0">
              <a:solidFill>
                <a:srgbClr val="F7D538"/>
              </a:solidFill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2" y="0"/>
            <a:ext cx="9144001" cy="6923398"/>
            <a:chOff x="262135" y="188414"/>
            <a:chExt cx="8616642" cy="4499630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380355"/>
              <a:chOff x="262135" y="188414"/>
              <a:chExt cx="8616642" cy="4380355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279354" y="4286917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2C03D41-29FD-4C24-93B7-ACF0440DE42A}"/>
              </a:ext>
            </a:extLst>
          </p:cNvPr>
          <p:cNvSpPr txBox="1"/>
          <p:nvPr userDrawn="1"/>
        </p:nvSpPr>
        <p:spPr>
          <a:xfrm>
            <a:off x="7238653" y="6415315"/>
            <a:ext cx="12037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72C18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8178875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C33424-69BE-4CF3-AC72-AAE3342C808A}"/>
              </a:ext>
            </a:extLst>
          </p:cNvPr>
          <p:cNvSpPr/>
          <p:nvPr userDrawn="1"/>
        </p:nvSpPr>
        <p:spPr>
          <a:xfrm>
            <a:off x="255477" y="254000"/>
            <a:ext cx="8623300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lang="vi-VN" sz="1867" kern="0" dirty="0">
              <a:solidFill>
                <a:srgbClr val="F7D538"/>
              </a:solidFill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255477" y="251220"/>
            <a:ext cx="8623300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77FE68D-4A6D-4297-A7CB-5588EC000CB0}"/>
              </a:ext>
            </a:extLst>
          </p:cNvPr>
          <p:cNvSpPr txBox="1"/>
          <p:nvPr userDrawn="1"/>
        </p:nvSpPr>
        <p:spPr>
          <a:xfrm>
            <a:off x="7238653" y="6415315"/>
            <a:ext cx="12037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72C18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165229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2663875" y="-52986"/>
            <a:ext cx="6495193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xmlns="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5369881" y="2626181"/>
            <a:ext cx="989234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6212265" y="1100809"/>
            <a:ext cx="2946803" cy="984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10000"/>
              </a:lnSpc>
              <a:buClr>
                <a:srgbClr val="000000"/>
              </a:buClr>
              <a:buFont typeface="Arial"/>
              <a:buNone/>
              <a:defRPr/>
            </a:pPr>
            <a:r>
              <a:rPr lang="vi-VN" sz="7200" b="1" kern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Cookies"/>
                <a:cs typeface="Arial"/>
                <a:sym typeface="Arial"/>
              </a:rPr>
              <a:t>    THỂ     </a:t>
            </a:r>
          </a:p>
          <a:p>
            <a:pPr algn="ctr" defTabSz="1219170">
              <a:lnSpc>
                <a:spcPct val="110000"/>
              </a:lnSpc>
              <a:buClr>
                <a:srgbClr val="000000"/>
              </a:buClr>
              <a:buFont typeface="Arial"/>
              <a:buNone/>
              <a:defRPr/>
            </a:pPr>
            <a:r>
              <a:rPr lang="vi-VN" sz="7200" b="1" kern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Cookies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2303" y="5"/>
            <a:ext cx="3246367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5009192" y="5690710"/>
            <a:ext cx="201771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8897267" y="3237199"/>
            <a:ext cx="201771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7078296" y="5960623"/>
            <a:ext cx="294370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7106851" y="1931178"/>
            <a:ext cx="294362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3133722" y="6266201"/>
            <a:ext cx="255658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7045352" y="115583"/>
            <a:ext cx="30572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  <a:buFont typeface="Arial"/>
              <a:buNone/>
              <a:defRPr/>
            </a:pPr>
            <a:r>
              <a:rPr lang="vi-VN" sz="4800" b="1" kern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Cookies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xmlns="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099479" y="4360021"/>
            <a:ext cx="989234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xmlns="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4077951" y="3073864"/>
            <a:ext cx="102798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xmlns="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4777051" y="4468898"/>
            <a:ext cx="989234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xmlns="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3133721" y="4163021"/>
            <a:ext cx="102798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xmlns="" id="{11279A89-778E-42ED-967F-5333033758C5}"/>
              </a:ext>
            </a:extLst>
          </p:cNvPr>
          <p:cNvSpPr/>
          <p:nvPr userDrawn="1"/>
        </p:nvSpPr>
        <p:spPr>
          <a:xfrm>
            <a:off x="166892" y="1482259"/>
            <a:ext cx="201771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xmlns="" id="{4DF0A3AF-40BE-4357-883E-88B26CDA9236}"/>
              </a:ext>
            </a:extLst>
          </p:cNvPr>
          <p:cNvSpPr/>
          <p:nvPr userDrawn="1"/>
        </p:nvSpPr>
        <p:spPr>
          <a:xfrm>
            <a:off x="2165234" y="546342"/>
            <a:ext cx="201771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xmlns="" id="{6BEA95D6-AE7C-463B-8794-0E678FF5BD6F}"/>
              </a:ext>
            </a:extLst>
          </p:cNvPr>
          <p:cNvSpPr/>
          <p:nvPr userDrawn="1"/>
        </p:nvSpPr>
        <p:spPr>
          <a:xfrm>
            <a:off x="5209340" y="546342"/>
            <a:ext cx="201771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xmlns="" id="{D3481FB4-93ED-4A2F-9694-B65CD39B0D0A}"/>
              </a:ext>
            </a:extLst>
          </p:cNvPr>
          <p:cNvSpPr/>
          <p:nvPr userDrawn="1"/>
        </p:nvSpPr>
        <p:spPr>
          <a:xfrm>
            <a:off x="357654" y="4295310"/>
            <a:ext cx="255658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xmlns="" id="{CDBBC38C-DE88-44E8-B2F1-57A5FAB9ECB0}"/>
              </a:ext>
            </a:extLst>
          </p:cNvPr>
          <p:cNvSpPr/>
          <p:nvPr userDrawn="1"/>
        </p:nvSpPr>
        <p:spPr>
          <a:xfrm>
            <a:off x="2785821" y="103878"/>
            <a:ext cx="438244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xmlns="" id="{953DA865-4072-4D81-BA18-791DDF362826}"/>
              </a:ext>
            </a:extLst>
          </p:cNvPr>
          <p:cNvSpPr/>
          <p:nvPr userDrawn="1"/>
        </p:nvSpPr>
        <p:spPr>
          <a:xfrm>
            <a:off x="1807802" y="6266201"/>
            <a:ext cx="201771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FB3C8884-940E-4342-8C64-73674B7D1109}"/>
              </a:ext>
            </a:extLst>
          </p:cNvPr>
          <p:cNvSpPr txBox="1"/>
          <p:nvPr userDrawn="1"/>
        </p:nvSpPr>
        <p:spPr>
          <a:xfrm>
            <a:off x="7238653" y="6415315"/>
            <a:ext cx="12037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72C18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603533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C33424-69BE-4CF3-AC72-AAE3342C808A}"/>
              </a:ext>
            </a:extLst>
          </p:cNvPr>
          <p:cNvSpPr/>
          <p:nvPr userDrawn="1"/>
        </p:nvSpPr>
        <p:spPr>
          <a:xfrm>
            <a:off x="255477" y="254000"/>
            <a:ext cx="8623300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lang="vi-VN" sz="1867" kern="0" dirty="0">
              <a:solidFill>
                <a:srgbClr val="F7D538"/>
              </a:solidFill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-76198" y="-101599"/>
            <a:ext cx="9220201" cy="6996543"/>
            <a:chOff x="262135" y="188414"/>
            <a:chExt cx="8616642" cy="4499630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415622"/>
              <a:chOff x="262135" y="188414"/>
              <a:chExt cx="8616642" cy="4415622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370962" y="4322184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091805B-67E7-429E-A14C-448572DA2248}"/>
              </a:ext>
            </a:extLst>
          </p:cNvPr>
          <p:cNvSpPr txBox="1"/>
          <p:nvPr userDrawn="1"/>
        </p:nvSpPr>
        <p:spPr>
          <a:xfrm>
            <a:off x="7238653" y="6415315"/>
            <a:ext cx="12037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72C18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739224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2663873" y="-52986"/>
            <a:ext cx="6495193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2303" y="1"/>
            <a:ext cx="3246367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5209340" y="6131437"/>
            <a:ext cx="201771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8497006" y="5130786"/>
            <a:ext cx="201771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7078296" y="5960619"/>
            <a:ext cx="294370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8257930" y="3125452"/>
            <a:ext cx="294362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3634563" y="6159074"/>
            <a:ext cx="255658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7045349" y="115579"/>
            <a:ext cx="30572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  <a:buFont typeface="Arial"/>
              <a:buNone/>
              <a:defRPr/>
            </a:pPr>
            <a:r>
              <a:rPr lang="vi-VN" sz="4800" b="1" kern="0" dirty="0">
                <a:ln w="10160">
                  <a:solidFill>
                    <a:srgbClr val="F7D538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Cookies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6510013" y="848207"/>
            <a:ext cx="31693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r>
              <a:rPr lang="vi-VN" sz="7200" b="1" kern="0" dirty="0">
                <a:ln w="10160">
                  <a:solidFill>
                    <a:srgbClr val="F7D538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Cookies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424" y="1478407"/>
            <a:ext cx="4572236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xmlns="" id="{CE1FEF7C-A608-465F-872F-2E82D0183C7F}"/>
              </a:ext>
            </a:extLst>
          </p:cNvPr>
          <p:cNvSpPr/>
          <p:nvPr userDrawn="1"/>
        </p:nvSpPr>
        <p:spPr>
          <a:xfrm>
            <a:off x="166891" y="1482255"/>
            <a:ext cx="201771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xmlns="" id="{8B9286E6-3564-422A-81A0-228AF960DCAF}"/>
              </a:ext>
            </a:extLst>
          </p:cNvPr>
          <p:cNvSpPr/>
          <p:nvPr userDrawn="1"/>
        </p:nvSpPr>
        <p:spPr>
          <a:xfrm>
            <a:off x="2165234" y="546338"/>
            <a:ext cx="201771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xmlns="" id="{2E373646-138F-4174-B5DC-CB02BCF86D7C}"/>
              </a:ext>
            </a:extLst>
          </p:cNvPr>
          <p:cNvSpPr/>
          <p:nvPr userDrawn="1"/>
        </p:nvSpPr>
        <p:spPr>
          <a:xfrm>
            <a:off x="5209340" y="546338"/>
            <a:ext cx="201771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xmlns="" id="{BAFBCB57-75BE-4E7E-AACA-A67F31E6AAAE}"/>
              </a:ext>
            </a:extLst>
          </p:cNvPr>
          <p:cNvSpPr/>
          <p:nvPr userDrawn="1"/>
        </p:nvSpPr>
        <p:spPr>
          <a:xfrm>
            <a:off x="357654" y="4295306"/>
            <a:ext cx="255658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xmlns="" id="{2B950039-EE59-4687-A35C-612053A19A03}"/>
              </a:ext>
            </a:extLst>
          </p:cNvPr>
          <p:cNvSpPr/>
          <p:nvPr userDrawn="1"/>
        </p:nvSpPr>
        <p:spPr>
          <a:xfrm>
            <a:off x="2785821" y="103878"/>
            <a:ext cx="438244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xmlns="" id="{679E8608-4B1D-4040-98D9-863C35FBD356}"/>
              </a:ext>
            </a:extLst>
          </p:cNvPr>
          <p:cNvSpPr/>
          <p:nvPr userDrawn="1"/>
        </p:nvSpPr>
        <p:spPr>
          <a:xfrm>
            <a:off x="776587" y="6024117"/>
            <a:ext cx="201771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60A80D99-9069-4588-88B1-CEE0DE893D97}"/>
              </a:ext>
            </a:extLst>
          </p:cNvPr>
          <p:cNvSpPr txBox="1"/>
          <p:nvPr userDrawn="1"/>
        </p:nvSpPr>
        <p:spPr>
          <a:xfrm>
            <a:off x="7238653" y="6415315"/>
            <a:ext cx="12037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72C18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740036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452A164-8E52-4B2A-822E-00B7542127E8}"/>
              </a:ext>
            </a:extLst>
          </p:cNvPr>
          <p:cNvSpPr/>
          <p:nvPr userDrawn="1"/>
        </p:nvSpPr>
        <p:spPr>
          <a:xfrm>
            <a:off x="241301" y="237067"/>
            <a:ext cx="8623300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lang="vi-VN" sz="1867" kern="0">
              <a:solidFill>
                <a:srgbClr val="F7D538"/>
              </a:solidFill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11335" y="118534"/>
            <a:ext cx="8623300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89FEB59-9F1B-409C-837D-E20FF8DA4D5B}"/>
              </a:ext>
            </a:extLst>
          </p:cNvPr>
          <p:cNvSpPr txBox="1"/>
          <p:nvPr userDrawn="1"/>
        </p:nvSpPr>
        <p:spPr>
          <a:xfrm>
            <a:off x="7238653" y="6415315"/>
            <a:ext cx="12037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72C18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07192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2663873" y="-52986"/>
            <a:ext cx="6495193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23E994F-4FCF-4A9F-BB15-DF78F9F6B7A0}"/>
              </a:ext>
            </a:extLst>
          </p:cNvPr>
          <p:cNvSpPr txBox="1"/>
          <p:nvPr userDrawn="1"/>
        </p:nvSpPr>
        <p:spPr>
          <a:xfrm>
            <a:off x="2763497" y="6634701"/>
            <a:ext cx="12037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72C18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3506729" y="909620"/>
            <a:ext cx="5652337" cy="1228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10000"/>
              </a:lnSpc>
              <a:buClr>
                <a:srgbClr val="000000"/>
              </a:buClr>
              <a:buFont typeface="Arial"/>
              <a:buNone/>
              <a:defRPr/>
            </a:pPr>
            <a:r>
              <a:rPr lang="vi-VN" sz="7200" b="1" kern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Cookies"/>
                <a:cs typeface="Arial"/>
                <a:sym typeface="Arial"/>
              </a:rPr>
              <a:t>                 KÍNH    </a:t>
            </a:r>
          </a:p>
          <a:p>
            <a:pPr algn="ctr" defTabSz="1219170">
              <a:lnSpc>
                <a:spcPct val="110000"/>
              </a:lnSpc>
              <a:buClr>
                <a:srgbClr val="000000"/>
              </a:buClr>
              <a:buFont typeface="Arial"/>
              <a:buNone/>
              <a:defRPr/>
            </a:pPr>
            <a:r>
              <a:rPr lang="vi-VN" sz="7200" b="1" kern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Cookies"/>
                <a:cs typeface="Arial"/>
                <a:sym typeface="Arial"/>
              </a:rPr>
              <a:t>                TRỌNG </a:t>
            </a:r>
          </a:p>
          <a:p>
            <a:pPr algn="ctr" defTabSz="1219170">
              <a:lnSpc>
                <a:spcPct val="110000"/>
              </a:lnSpc>
              <a:buClr>
                <a:srgbClr val="000000"/>
              </a:buClr>
              <a:buFont typeface="Arial"/>
              <a:buNone/>
              <a:defRPr/>
            </a:pPr>
            <a:r>
              <a:rPr lang="vi-VN" sz="7200" b="1" kern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Cookies"/>
                <a:cs typeface="Arial"/>
                <a:sym typeface="Arial"/>
              </a:rPr>
              <a:t>               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2303" y="1"/>
            <a:ext cx="3246367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166891" y="1482255"/>
            <a:ext cx="201771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5009192" y="5690706"/>
            <a:ext cx="201771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7994591" y="5555749"/>
            <a:ext cx="201771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165234" y="546338"/>
            <a:ext cx="201771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5209340" y="546338"/>
            <a:ext cx="201771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357654" y="4295306"/>
            <a:ext cx="255658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7078296" y="5960619"/>
            <a:ext cx="294370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8257930" y="3125452"/>
            <a:ext cx="294362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2785821" y="103878"/>
            <a:ext cx="438244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807802" y="6266197"/>
            <a:ext cx="201771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3133722" y="6266197"/>
            <a:ext cx="255658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7045349" y="115579"/>
            <a:ext cx="30572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  <a:buFont typeface="Arial"/>
              <a:buNone/>
              <a:defRPr/>
            </a:pPr>
            <a:r>
              <a:rPr lang="vi-VN" sz="4800" b="1" kern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Cookies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xmlns="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61975" y="1482255"/>
            <a:ext cx="2946803" cy="39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627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C33424-69BE-4CF3-AC72-AAE3342C808A}"/>
              </a:ext>
            </a:extLst>
          </p:cNvPr>
          <p:cNvSpPr/>
          <p:nvPr userDrawn="1"/>
        </p:nvSpPr>
        <p:spPr>
          <a:xfrm>
            <a:off x="255477" y="254000"/>
            <a:ext cx="8623300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lang="vi-VN" sz="1867" kern="0" dirty="0">
              <a:solidFill>
                <a:srgbClr val="F7D538"/>
              </a:solidFill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255477" y="251220"/>
            <a:ext cx="8623300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2C03D41-29FD-4C24-93B7-ACF0440DE42A}"/>
              </a:ext>
            </a:extLst>
          </p:cNvPr>
          <p:cNvSpPr txBox="1"/>
          <p:nvPr userDrawn="1"/>
        </p:nvSpPr>
        <p:spPr>
          <a:xfrm>
            <a:off x="7238653" y="6415315"/>
            <a:ext cx="12037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72C18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814712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2663873" y="-52986"/>
            <a:ext cx="6495193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2303" y="1"/>
            <a:ext cx="3246367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5209340" y="6131437"/>
            <a:ext cx="201771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8497006" y="5130786"/>
            <a:ext cx="201771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6510013" y="848208"/>
            <a:ext cx="316932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r>
              <a:rPr lang="vi-VN" sz="7200" b="1" kern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latin typeface="UTM Cookies"/>
                <a:cs typeface="Arial"/>
                <a:sym typeface="Arial"/>
              </a:rPr>
              <a:t>QUÝ TRỌNG THỜI GIAN</a:t>
            </a:r>
          </a:p>
        </p:txBody>
      </p:sp>
      <p:sp>
        <p:nvSpPr>
          <p:cNvPr id="34" name="Google Shape;34;p3"/>
          <p:cNvSpPr/>
          <p:nvPr/>
        </p:nvSpPr>
        <p:spPr>
          <a:xfrm>
            <a:off x="7078296" y="5960619"/>
            <a:ext cx="294370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8682748" y="1755013"/>
            <a:ext cx="294362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3634563" y="6159074"/>
            <a:ext cx="255658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7045349" y="115579"/>
            <a:ext cx="30572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  <a:buFont typeface="Arial"/>
              <a:buNone/>
              <a:defRPr/>
            </a:pPr>
            <a:r>
              <a:rPr lang="vi-VN" sz="4800" b="1" kern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latin typeface="UTM Cookies"/>
                <a:cs typeface="Arial"/>
                <a:sym typeface="Arial"/>
              </a:rPr>
              <a:t>CHỦ ĐỀ 3</a:t>
            </a:r>
          </a:p>
        </p:txBody>
      </p:sp>
      <p:pic>
        <p:nvPicPr>
          <p:cNvPr id="4098" name="Picture 2" descr="Cute children playing at pencil house Premium Vector">
            <a:extLst>
              <a:ext uri="{FF2B5EF4-FFF2-40B4-BE49-F238E27FC236}">
                <a16:creationId xmlns:a16="http://schemas.microsoft.com/office/drawing/2014/main" xmlns="" id="{26AF47D7-F8C3-4710-84DF-FDFCDEF039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665" y="1275121"/>
            <a:ext cx="3246367" cy="55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xmlns="" id="{A8F09454-8788-4190-86FB-DD38471C58D1}"/>
              </a:ext>
            </a:extLst>
          </p:cNvPr>
          <p:cNvSpPr/>
          <p:nvPr userDrawn="1"/>
        </p:nvSpPr>
        <p:spPr>
          <a:xfrm>
            <a:off x="166891" y="1482255"/>
            <a:ext cx="201771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xmlns="" id="{7475D6F5-5CC9-4492-88E1-8F3ADE6303ED}"/>
              </a:ext>
            </a:extLst>
          </p:cNvPr>
          <p:cNvSpPr/>
          <p:nvPr userDrawn="1"/>
        </p:nvSpPr>
        <p:spPr>
          <a:xfrm>
            <a:off x="2165234" y="546338"/>
            <a:ext cx="201771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xmlns="" id="{5DAD4EC7-8CC9-4988-9B2E-EE5891519296}"/>
              </a:ext>
            </a:extLst>
          </p:cNvPr>
          <p:cNvSpPr/>
          <p:nvPr userDrawn="1"/>
        </p:nvSpPr>
        <p:spPr>
          <a:xfrm>
            <a:off x="5209340" y="546338"/>
            <a:ext cx="201771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xmlns="" id="{47CA47C2-FDAD-4CE4-8131-DFCABFC8BA3E}"/>
              </a:ext>
            </a:extLst>
          </p:cNvPr>
          <p:cNvSpPr/>
          <p:nvPr userDrawn="1"/>
        </p:nvSpPr>
        <p:spPr>
          <a:xfrm>
            <a:off x="357654" y="4295306"/>
            <a:ext cx="255658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xmlns="" id="{314752F8-EF0C-43B8-9AA3-5B5800B38D7C}"/>
              </a:ext>
            </a:extLst>
          </p:cNvPr>
          <p:cNvSpPr/>
          <p:nvPr userDrawn="1"/>
        </p:nvSpPr>
        <p:spPr>
          <a:xfrm>
            <a:off x="2785821" y="103878"/>
            <a:ext cx="438244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xmlns="" id="{10E76702-E494-42C2-821E-CFEA1D7FF992}"/>
              </a:ext>
            </a:extLst>
          </p:cNvPr>
          <p:cNvSpPr/>
          <p:nvPr userDrawn="1"/>
        </p:nvSpPr>
        <p:spPr>
          <a:xfrm>
            <a:off x="1807802" y="6266197"/>
            <a:ext cx="201771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E4AAE9D6-32CE-4088-98EA-A98425878F81}"/>
              </a:ext>
            </a:extLst>
          </p:cNvPr>
          <p:cNvSpPr txBox="1"/>
          <p:nvPr userDrawn="1"/>
        </p:nvSpPr>
        <p:spPr>
          <a:xfrm>
            <a:off x="7238653" y="6415315"/>
            <a:ext cx="12037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72C18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17974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991092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14465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3.wdp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microsoft.com/office/2007/relationships/hdphoto" Target="../media/hdphoto5.wdp"/><Relationship Id="rId5" Type="http://schemas.openxmlformats.org/officeDocument/2006/relationships/image" Target="../media/image14.png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microsoft.com/office/2007/relationships/hdphoto" Target="../media/hdphoto6.wdp"/><Relationship Id="rId5" Type="http://schemas.openxmlformats.org/officeDocument/2006/relationships/image" Target="../media/image15.png"/><Relationship Id="rId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microsoft.com/office/2007/relationships/hdphoto" Target="../media/hdphoto8.wdp"/><Relationship Id="rId5" Type="http://schemas.openxmlformats.org/officeDocument/2006/relationships/image" Target="../media/image19.png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F293CC7-4AA3-4263-86BF-82B2BF7B45D0}"/>
              </a:ext>
            </a:extLst>
          </p:cNvPr>
          <p:cNvSpPr txBox="1"/>
          <p:nvPr/>
        </p:nvSpPr>
        <p:spPr>
          <a:xfrm>
            <a:off x="163286" y="0"/>
            <a:ext cx="22107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dirty="0">
                <a:solidFill>
                  <a:srgbClr val="FFFFFF"/>
                </a:solidFill>
                <a:latin typeface="UTM Cookies"/>
              </a:rPr>
              <a:t>BÀI </a:t>
            </a:r>
            <a:r>
              <a:rPr lang="en-US" sz="5400" dirty="0">
                <a:solidFill>
                  <a:srgbClr val="FFFFFF"/>
                </a:solidFill>
                <a:latin typeface="UTM Cookies"/>
              </a:rPr>
              <a:t>11</a:t>
            </a:r>
            <a:endParaRPr lang="vi-VN" sz="5400" dirty="0">
              <a:solidFill>
                <a:srgbClr val="FFFFFF"/>
              </a:solidFill>
              <a:latin typeface="UTM Cookie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E5910A4-4648-45A7-A1E5-287DDCC00F12}"/>
              </a:ext>
            </a:extLst>
          </p:cNvPr>
          <p:cNvSpPr txBox="1"/>
          <p:nvPr/>
        </p:nvSpPr>
        <p:spPr>
          <a:xfrm>
            <a:off x="1101438" y="1199062"/>
            <a:ext cx="5257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UTM Cookies"/>
              </a:rPr>
              <a:t>TÌM KIẾM SỰ HỖ TRỢ KHI Ở NHÀ</a:t>
            </a:r>
            <a:endParaRPr lang="vi-VN" sz="4800" dirty="0">
              <a:solidFill>
                <a:srgbClr val="002060"/>
              </a:solidFill>
              <a:latin typeface="UTM Cookies"/>
            </a:endParaRPr>
          </a:p>
        </p:txBody>
      </p:sp>
    </p:spTree>
    <p:extLst>
      <p:ext uri="{BB962C8B-B14F-4D97-AF65-F5344CB8AC3E}">
        <p14:creationId xmlns:p14="http://schemas.microsoft.com/office/powerpoint/2010/main" val="257660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D31EA86-8F97-4AB1-A369-D2667E954F4D}"/>
              </a:ext>
            </a:extLst>
          </p:cNvPr>
          <p:cNvGrpSpPr/>
          <p:nvPr/>
        </p:nvGrpSpPr>
        <p:grpSpPr>
          <a:xfrm>
            <a:off x="375047" y="381715"/>
            <a:ext cx="3031116" cy="975278"/>
            <a:chOff x="500062" y="381715"/>
            <a:chExt cx="4041487" cy="97527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E8587C76-7A33-417F-83CB-FA8AD70CC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381715"/>
              <a:ext cx="1170334" cy="975278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228C363B-62E1-4D04-AA67-99695478A773}"/>
                </a:ext>
              </a:extLst>
            </p:cNvPr>
            <p:cNvSpPr txBox="1"/>
            <p:nvPr/>
          </p:nvSpPr>
          <p:spPr>
            <a:xfrm>
              <a:off x="1493280" y="639505"/>
              <a:ext cx="304826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78609"/>
                  </a:solidFill>
                  <a:latin typeface="UTM Cookies"/>
                </a:rPr>
                <a:t>KHỞI ĐỘNG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133D60E-6580-45AB-A7E1-67BCC76FC547}"/>
              </a:ext>
            </a:extLst>
          </p:cNvPr>
          <p:cNvSpPr txBox="1"/>
          <p:nvPr/>
        </p:nvSpPr>
        <p:spPr>
          <a:xfrm flipH="1">
            <a:off x="400164" y="1421872"/>
            <a:ext cx="83436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</a:rPr>
              <a:t>Chia </a:t>
            </a:r>
            <a:r>
              <a:rPr lang="en-US" sz="2800" dirty="0" err="1">
                <a:solidFill>
                  <a:srgbClr val="000000"/>
                </a:solidFill>
              </a:rPr>
              <a:t>sẻ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về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một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lần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em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gặp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khó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khăn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khi</a:t>
            </a:r>
            <a:r>
              <a:rPr lang="en-US" sz="2800" dirty="0">
                <a:solidFill>
                  <a:srgbClr val="000000"/>
                </a:solidFill>
              </a:rPr>
              <a:t> ở </a:t>
            </a:r>
            <a:r>
              <a:rPr lang="en-US" sz="2800" dirty="0" err="1">
                <a:solidFill>
                  <a:srgbClr val="000000"/>
                </a:solidFill>
              </a:rPr>
              <a:t>nhà</a:t>
            </a:r>
            <a:r>
              <a:rPr lang="en-US" sz="2800" dirty="0">
                <a:solidFill>
                  <a:srgbClr val="000000"/>
                </a:solidFill>
              </a:rPr>
              <a:t>. Khi </a:t>
            </a:r>
            <a:r>
              <a:rPr lang="en-US" sz="2800" dirty="0" err="1">
                <a:solidFill>
                  <a:srgbClr val="000000"/>
                </a:solidFill>
              </a:rPr>
              <a:t>đó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em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đã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làm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gì</a:t>
            </a:r>
            <a:r>
              <a:rPr lang="en-US" sz="2800" dirty="0">
                <a:solidFill>
                  <a:srgbClr val="000000"/>
                </a:solidFill>
              </a:rPr>
              <a:t>?</a:t>
            </a:r>
            <a:endParaRPr lang="vi-VN" sz="2800" dirty="0">
              <a:solidFill>
                <a:srgbClr val="000000"/>
              </a:solidFill>
            </a:endParaRPr>
          </a:p>
        </p:txBody>
      </p:sp>
      <p:pic>
        <p:nvPicPr>
          <p:cNvPr id="1026" name="Picture 2" descr="Cute little girl and boy broken a vase hoodlum Vector Image">
            <a:extLst>
              <a:ext uri="{FF2B5EF4-FFF2-40B4-BE49-F238E27FC236}">
                <a16:creationId xmlns:a16="http://schemas.microsoft.com/office/drawing/2014/main" xmlns="" id="{CE84FD3D-D63E-4EFF-966F-5CD7443F5B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4" t="12910" r="12971" b="20733"/>
          <a:stretch/>
        </p:blipFill>
        <p:spPr bwMode="auto">
          <a:xfrm>
            <a:off x="518243" y="2661967"/>
            <a:ext cx="3063156" cy="401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26 Cartoon Of The Two Little Kids Fighting Illustrations &amp;amp; Clip Art - iStock">
            <a:extLst>
              <a:ext uri="{FF2B5EF4-FFF2-40B4-BE49-F238E27FC236}">
                <a16:creationId xmlns:a16="http://schemas.microsoft.com/office/drawing/2014/main" xmlns="" id="{A50ADCFA-E3AE-49D3-BEC8-CE875B529C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121" t="15569" r="21117" b="15567"/>
          <a:stretch/>
        </p:blipFill>
        <p:spPr bwMode="auto">
          <a:xfrm>
            <a:off x="4909459" y="2452385"/>
            <a:ext cx="2569028" cy="401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647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25BE0C7-3CEC-4518-B8E9-AEA0C0BB3519}"/>
              </a:ext>
            </a:extLst>
          </p:cNvPr>
          <p:cNvGrpSpPr/>
          <p:nvPr/>
        </p:nvGrpSpPr>
        <p:grpSpPr>
          <a:xfrm>
            <a:off x="30594" y="156643"/>
            <a:ext cx="2775594" cy="1489289"/>
            <a:chOff x="569798" y="1124402"/>
            <a:chExt cx="3700793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A7E49621-CDA3-4C97-8D7B-9EFC6F3A9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06CB1FD2-ECF9-4322-BBBC-01D6D8BE5AC2}"/>
                </a:ext>
              </a:extLst>
            </p:cNvPr>
            <p:cNvSpPr txBox="1"/>
            <p:nvPr/>
          </p:nvSpPr>
          <p:spPr>
            <a:xfrm>
              <a:off x="1442467" y="1610762"/>
              <a:ext cx="28281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FFFFF"/>
                  </a:solidFill>
                  <a:latin typeface="UTM Cookies"/>
                </a:rPr>
                <a:t>KHÁM PHÁ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xmlns="" id="{831BC949-3304-4C44-B24B-9EF0B658FB5C}"/>
              </a:ext>
            </a:extLst>
          </p:cNvPr>
          <p:cNvSpPr/>
          <p:nvPr/>
        </p:nvSpPr>
        <p:spPr>
          <a:xfrm>
            <a:off x="2904481" y="901288"/>
            <a:ext cx="347870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FFFF"/>
                </a:solidFill>
                <a:latin typeface="UTM Cookies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B291BBC-E560-4D30-A920-96F5104F2A6A}"/>
              </a:ext>
            </a:extLst>
          </p:cNvPr>
          <p:cNvSpPr txBox="1"/>
          <p:nvPr/>
        </p:nvSpPr>
        <p:spPr>
          <a:xfrm>
            <a:off x="3352801" y="888060"/>
            <a:ext cx="5418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Quan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CCBD4B4-0FF0-4034-A1C8-687C19DFC46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607" t="4357" r="49226"/>
          <a:stretch/>
        </p:blipFill>
        <p:spPr>
          <a:xfrm>
            <a:off x="362034" y="2188601"/>
            <a:ext cx="2542446" cy="39546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F36DD7B-4FB6-4EFF-9B1D-72DBF7CF141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1077" t="-276" r="-244" b="-41"/>
          <a:stretch/>
        </p:blipFill>
        <p:spPr>
          <a:xfrm>
            <a:off x="3121562" y="1995393"/>
            <a:ext cx="2542446" cy="41478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E21063B-8D56-4AD8-900C-03704D8B30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64010" y="2921558"/>
            <a:ext cx="3107531" cy="22955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01152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CCBD4B4-0FF0-4034-A1C8-687C19DFC4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607" t="4357" r="49226"/>
          <a:stretch/>
        </p:blipFill>
        <p:spPr>
          <a:xfrm>
            <a:off x="372462" y="1995393"/>
            <a:ext cx="2542446" cy="39546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F36DD7B-4FB6-4EFF-9B1D-72DBF7CF14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1077" t="-276" r="-244" b="-41"/>
          <a:stretch/>
        </p:blipFill>
        <p:spPr>
          <a:xfrm>
            <a:off x="3121562" y="1995393"/>
            <a:ext cx="2542446" cy="41478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E21063B-8D56-4AD8-900C-03704D8B30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64010" y="2921558"/>
            <a:ext cx="3107531" cy="2295525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C61CA463-DF0E-4631-B379-AEA9EED2DE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362035" y="334635"/>
            <a:ext cx="661568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C91D9DA-9576-41D1-99DD-64A18033149B}"/>
              </a:ext>
            </a:extLst>
          </p:cNvPr>
          <p:cNvSpPr txBox="1"/>
          <p:nvPr/>
        </p:nvSpPr>
        <p:spPr>
          <a:xfrm flipH="1">
            <a:off x="1023602" y="590906"/>
            <a:ext cx="7401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43B2CD0-68B6-4D3F-8991-CA30F3D15A28}"/>
              </a:ext>
            </a:extLst>
          </p:cNvPr>
          <p:cNvSpPr txBox="1"/>
          <p:nvPr/>
        </p:nvSpPr>
        <p:spPr>
          <a:xfrm flipH="1">
            <a:off x="1023602" y="1006402"/>
            <a:ext cx="6748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35853F79-1A87-4DAD-9E8A-911FBAC09F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372462" y="4455886"/>
            <a:ext cx="661568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3A5CF01-02CA-402B-B158-0D3FCC3A1ED0}"/>
              </a:ext>
            </a:extLst>
          </p:cNvPr>
          <p:cNvSpPr txBox="1"/>
          <p:nvPr/>
        </p:nvSpPr>
        <p:spPr>
          <a:xfrm flipH="1">
            <a:off x="1034027" y="4712156"/>
            <a:ext cx="7391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2534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59259E-6 L 0.13906 -0.1074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53" y="-537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0.17448 -0.0932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24" y="-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-0.30247 -0.1402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30" y="-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486BC9A2-9C30-400D-8E3E-F1DF7866F68B}"/>
              </a:ext>
            </a:extLst>
          </p:cNvPr>
          <p:cNvSpPr/>
          <p:nvPr/>
        </p:nvSpPr>
        <p:spPr>
          <a:xfrm>
            <a:off x="395558" y="581974"/>
            <a:ext cx="347870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sz="32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420C3BF-64AA-49B6-931E-0DCA14BAE41F}"/>
              </a:ext>
            </a:extLst>
          </p:cNvPr>
          <p:cNvSpPr txBox="1"/>
          <p:nvPr/>
        </p:nvSpPr>
        <p:spPr>
          <a:xfrm>
            <a:off x="743426" y="581975"/>
            <a:ext cx="5771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7A8D9AC-A818-4DD5-B53C-B0614A92799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34000" y="1219200"/>
            <a:ext cx="3669984" cy="276626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34D7A24D-A22D-4145-BA53-C1EC91E1020F}"/>
              </a:ext>
            </a:extLst>
          </p:cNvPr>
          <p:cNvGrpSpPr/>
          <p:nvPr/>
        </p:nvGrpSpPr>
        <p:grpSpPr>
          <a:xfrm>
            <a:off x="773131" y="1441972"/>
            <a:ext cx="3792927" cy="1754326"/>
            <a:chOff x="811171" y="2290016"/>
            <a:chExt cx="5057236" cy="175432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B4C34FCC-9101-4120-A93F-DAF059269028}"/>
                </a:ext>
              </a:extLst>
            </p:cNvPr>
            <p:cNvSpPr txBox="1"/>
            <p:nvPr/>
          </p:nvSpPr>
          <p:spPr>
            <a:xfrm flipH="1">
              <a:off x="1201696" y="2290016"/>
              <a:ext cx="4666711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i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Sáng</a:t>
              </a:r>
              <a:r>
                <a:rPr lang="en-US" sz="24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nay, Nam ở </a:t>
              </a:r>
              <a:r>
                <a:rPr lang="en-US" sz="2400" i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nhà</a:t>
              </a:r>
              <a:r>
                <a:rPr lang="en-US" sz="24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24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mình</a:t>
              </a:r>
              <a:r>
                <a:rPr lang="en-US" sz="24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. Nam </a:t>
              </a:r>
              <a:r>
                <a:rPr lang="en-US" sz="2400" i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ngửi</a:t>
              </a:r>
              <a:r>
                <a:rPr lang="en-US" sz="24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thấy</a:t>
              </a:r>
              <a:r>
                <a:rPr lang="en-US" sz="24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mùi</a:t>
              </a:r>
              <a:r>
                <a:rPr lang="en-US" sz="24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ga </a:t>
              </a:r>
              <a:r>
                <a:rPr lang="en-US" sz="2400" i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tỏa</a:t>
              </a:r>
              <a:r>
                <a:rPr lang="en-US" sz="24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ra </a:t>
              </a:r>
              <a:r>
                <a:rPr lang="en-US" sz="2400" i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24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phòng</a:t>
              </a:r>
              <a:r>
                <a:rPr lang="en-US" sz="24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bếp</a:t>
              </a:r>
              <a:r>
                <a:rPr lang="en-US" sz="24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vi-VN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Diamond 6">
              <a:extLst>
                <a:ext uri="{FF2B5EF4-FFF2-40B4-BE49-F238E27FC236}">
                  <a16:creationId xmlns:a16="http://schemas.microsoft.com/office/drawing/2014/main" xmlns="" id="{B221E890-4DF3-4BF0-ADEE-D411D034BC76}"/>
                </a:ext>
              </a:extLst>
            </p:cNvPr>
            <p:cNvSpPr/>
            <p:nvPr/>
          </p:nvSpPr>
          <p:spPr>
            <a:xfrm>
              <a:off x="811171" y="2447715"/>
              <a:ext cx="390525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rgbClr val="472C18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88DAAE7-FA1A-461A-824D-F8D5CA6C1C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58" y="3429000"/>
            <a:ext cx="3773163" cy="307672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26ED1875-99E5-4D6E-815B-B5715E39900C}"/>
              </a:ext>
            </a:extLst>
          </p:cNvPr>
          <p:cNvGrpSpPr/>
          <p:nvPr/>
        </p:nvGrpSpPr>
        <p:grpSpPr>
          <a:xfrm>
            <a:off x="4267200" y="4197400"/>
            <a:ext cx="4173927" cy="2308324"/>
            <a:chOff x="811171" y="2290016"/>
            <a:chExt cx="5057236" cy="230832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86023F89-6208-425E-9B92-CC8C9F363344}"/>
                </a:ext>
              </a:extLst>
            </p:cNvPr>
            <p:cNvSpPr txBox="1"/>
            <p:nvPr/>
          </p:nvSpPr>
          <p:spPr>
            <a:xfrm flipH="1">
              <a:off x="1201696" y="2290016"/>
              <a:ext cx="4666711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i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Gần</a:t>
              </a:r>
              <a:r>
                <a:rPr lang="en-US" sz="24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đây</a:t>
              </a:r>
              <a:r>
                <a:rPr lang="en-US" sz="24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i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anh</a:t>
              </a:r>
              <a:r>
                <a:rPr lang="en-US" sz="24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hàng</a:t>
              </a:r>
              <a:r>
                <a:rPr lang="en-US" sz="24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xóm</a:t>
              </a:r>
              <a:r>
                <a:rPr lang="en-US" sz="24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hay sang </a:t>
              </a:r>
              <a:r>
                <a:rPr lang="en-US" sz="2400" i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nhà</a:t>
              </a:r>
              <a:r>
                <a:rPr lang="en-US" sz="24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Lan </a:t>
              </a:r>
              <a:r>
                <a:rPr lang="en-US" sz="2400" i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chơi</a:t>
              </a:r>
              <a:r>
                <a:rPr lang="en-US" sz="24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4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đòi</a:t>
              </a:r>
              <a:r>
                <a:rPr lang="en-US" sz="24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cầm</a:t>
              </a:r>
              <a:r>
                <a:rPr lang="en-US" sz="24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tay</a:t>
              </a:r>
              <a:r>
                <a:rPr lang="en-US" sz="24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Lan. Lan </a:t>
              </a:r>
              <a:r>
                <a:rPr lang="en-US" sz="2400" i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đã</a:t>
              </a:r>
              <a:r>
                <a:rPr lang="en-US" sz="24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kể</a:t>
              </a:r>
              <a:r>
                <a:rPr lang="en-US" sz="24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24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mẹ</a:t>
              </a:r>
              <a:r>
                <a:rPr lang="en-US" sz="24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nghe</a:t>
              </a:r>
              <a:r>
                <a:rPr lang="en-US" sz="24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vi-VN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Diamond 12">
              <a:extLst>
                <a:ext uri="{FF2B5EF4-FFF2-40B4-BE49-F238E27FC236}">
                  <a16:creationId xmlns:a16="http://schemas.microsoft.com/office/drawing/2014/main" xmlns="" id="{779629FE-6DFD-40B6-A424-2F50AFF83F9D}"/>
                </a:ext>
              </a:extLst>
            </p:cNvPr>
            <p:cNvSpPr/>
            <p:nvPr/>
          </p:nvSpPr>
          <p:spPr>
            <a:xfrm>
              <a:off x="811171" y="2447715"/>
              <a:ext cx="390525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472C18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vi-VN" sz="2800" b="1" dirty="0">
                <a:solidFill>
                  <a:srgbClr val="472C18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2202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6CFB195-D2E4-40E1-80F7-25F3E5DC41DD}"/>
              </a:ext>
            </a:extLst>
          </p:cNvPr>
          <p:cNvSpPr txBox="1"/>
          <p:nvPr/>
        </p:nvSpPr>
        <p:spPr>
          <a:xfrm>
            <a:off x="408303" y="5236290"/>
            <a:ext cx="8327396" cy="115416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 </a:t>
            </a:r>
            <a:r>
              <a:rPr lang="en-US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Các</a:t>
            </a:r>
            <a:r>
              <a:rPr 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bạn</a:t>
            </a:r>
            <a:r>
              <a:rPr 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trong</a:t>
            </a:r>
            <a:r>
              <a:rPr 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tình</a:t>
            </a:r>
            <a:r>
              <a:rPr 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huống</a:t>
            </a:r>
            <a:r>
              <a:rPr 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đã</a:t>
            </a:r>
            <a:r>
              <a:rPr 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biết</a:t>
            </a:r>
            <a:r>
              <a:rPr 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cách</a:t>
            </a:r>
            <a:r>
              <a:rPr 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tìm</a:t>
            </a:r>
            <a:r>
              <a:rPr 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kiếm</a:t>
            </a:r>
            <a:r>
              <a:rPr 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sự</a:t>
            </a:r>
            <a:r>
              <a:rPr 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hỗ</a:t>
            </a:r>
            <a:r>
              <a:rPr 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trợ</a:t>
            </a:r>
            <a:r>
              <a:rPr 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kịp</a:t>
            </a:r>
            <a:r>
              <a:rPr 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thời</a:t>
            </a:r>
            <a:r>
              <a:rPr 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: </a:t>
            </a:r>
            <a:r>
              <a:rPr lang="en-US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giữ</a:t>
            </a:r>
            <a:r>
              <a:rPr 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thái</a:t>
            </a:r>
            <a:r>
              <a:rPr 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độ</a:t>
            </a:r>
            <a:r>
              <a:rPr 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bình</a:t>
            </a:r>
            <a:r>
              <a:rPr 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tĩnh</a:t>
            </a:r>
            <a:r>
              <a:rPr 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, </a:t>
            </a:r>
            <a:r>
              <a:rPr lang="en-US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tìm</a:t>
            </a:r>
            <a:r>
              <a:rPr 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đúng</a:t>
            </a:r>
            <a:r>
              <a:rPr 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người</a:t>
            </a:r>
            <a:r>
              <a:rPr 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, </a:t>
            </a:r>
            <a:r>
              <a:rPr lang="en-US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kể</a:t>
            </a:r>
            <a:r>
              <a:rPr 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rõ</a:t>
            </a:r>
            <a:r>
              <a:rPr 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sự</a:t>
            </a:r>
            <a:r>
              <a:rPr 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việc</a:t>
            </a:r>
            <a:r>
              <a:rPr 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.</a:t>
            </a:r>
            <a:endParaRPr lang="vi-VN" sz="23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Scroll: Horizontal 14">
            <a:extLst>
              <a:ext uri="{FF2B5EF4-FFF2-40B4-BE49-F238E27FC236}">
                <a16:creationId xmlns:a16="http://schemas.microsoft.com/office/drawing/2014/main" xmlns="" id="{472791FD-5805-4FFE-84A2-997116A20D2C}"/>
              </a:ext>
            </a:extLst>
          </p:cNvPr>
          <p:cNvSpPr/>
          <p:nvPr/>
        </p:nvSpPr>
        <p:spPr>
          <a:xfrm>
            <a:off x="692819" y="5264064"/>
            <a:ext cx="8009285" cy="1163504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Biết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tìm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kiếm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sự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hỗ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trợ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sẽ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giúp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chúng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ta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giải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quyết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kịp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thời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những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khó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khăn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.</a:t>
            </a:r>
            <a:endParaRPr lang="vi-V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E9925BC6-79E1-4645-A7D6-6DE68A7611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362035" y="334635"/>
            <a:ext cx="661568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96DC588-01A3-4CAC-A561-ABFEA118AF37}"/>
              </a:ext>
            </a:extLst>
          </p:cNvPr>
          <p:cNvSpPr txBox="1"/>
          <p:nvPr/>
        </p:nvSpPr>
        <p:spPr>
          <a:xfrm flipH="1">
            <a:off x="1023604" y="334633"/>
            <a:ext cx="7053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E5024E68-EA36-46BA-AFF3-41C55CECF506}"/>
              </a:ext>
            </a:extLst>
          </p:cNvPr>
          <p:cNvGrpSpPr/>
          <p:nvPr/>
        </p:nvGrpSpPr>
        <p:grpSpPr>
          <a:xfrm>
            <a:off x="880418" y="1599674"/>
            <a:ext cx="3669984" cy="2788303"/>
            <a:chOff x="1173890" y="1599671"/>
            <a:chExt cx="4893312" cy="278830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F7DAEC73-BE20-4764-8FC4-964B2AE90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73890" y="1621710"/>
              <a:ext cx="4893312" cy="2766264"/>
            </a:xfrm>
            <a:prstGeom prst="rect">
              <a:avLst/>
            </a:prstGeom>
          </p:spPr>
        </p:pic>
        <p:sp>
          <p:nvSpPr>
            <p:cNvPr id="6" name="Diamond 5">
              <a:extLst>
                <a:ext uri="{FF2B5EF4-FFF2-40B4-BE49-F238E27FC236}">
                  <a16:creationId xmlns:a16="http://schemas.microsoft.com/office/drawing/2014/main" xmlns="" id="{8974D3AC-421E-4B8D-8A96-EFF5E4E075BD}"/>
                </a:ext>
              </a:extLst>
            </p:cNvPr>
            <p:cNvSpPr/>
            <p:nvPr/>
          </p:nvSpPr>
          <p:spPr>
            <a:xfrm>
              <a:off x="1473214" y="1599671"/>
              <a:ext cx="390525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rgbClr val="472C18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697BCF4C-EFE9-472E-8184-BAAB48480E4F}"/>
              </a:ext>
            </a:extLst>
          </p:cNvPr>
          <p:cNvGrpSpPr/>
          <p:nvPr/>
        </p:nvGrpSpPr>
        <p:grpSpPr>
          <a:xfrm>
            <a:off x="5125675" y="1321337"/>
            <a:ext cx="3419612" cy="3076724"/>
            <a:chOff x="6834231" y="1466480"/>
            <a:chExt cx="4559483" cy="307672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E9EDD82E-54F4-49FC-94ED-916D29EDA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834231" y="1466480"/>
              <a:ext cx="4559483" cy="3076724"/>
            </a:xfrm>
            <a:prstGeom prst="rect">
              <a:avLst/>
            </a:prstGeom>
          </p:spPr>
        </p:pic>
        <p:sp>
          <p:nvSpPr>
            <p:cNvPr id="7" name="Diamond 6">
              <a:extLst>
                <a:ext uri="{FF2B5EF4-FFF2-40B4-BE49-F238E27FC236}">
                  <a16:creationId xmlns:a16="http://schemas.microsoft.com/office/drawing/2014/main" xmlns="" id="{8A95155F-82D8-48B0-A662-61CB1E556FA1}"/>
                </a:ext>
              </a:extLst>
            </p:cNvPr>
            <p:cNvSpPr/>
            <p:nvPr/>
          </p:nvSpPr>
          <p:spPr>
            <a:xfrm>
              <a:off x="7137904" y="1621710"/>
              <a:ext cx="390525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472C18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vi-VN" sz="2800" b="1" dirty="0">
                <a:solidFill>
                  <a:srgbClr val="472C18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4115DEE-4BF4-4888-B0B4-AA95DD537D00}"/>
              </a:ext>
            </a:extLst>
          </p:cNvPr>
          <p:cNvSpPr txBox="1"/>
          <p:nvPr/>
        </p:nvSpPr>
        <p:spPr>
          <a:xfrm>
            <a:off x="1104912" y="4372211"/>
            <a:ext cx="2831611" cy="80021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i="1" dirty="0">
                <a:solidFill>
                  <a:srgbClr val="472C18"/>
                </a:solidFill>
                <a:latin typeface="Times New Roman" pitchFamily="18" charset="0"/>
                <a:cs typeface="Times New Roman" pitchFamily="18" charset="0"/>
              </a:rPr>
              <a:t>Nam </a:t>
            </a:r>
            <a:r>
              <a:rPr lang="en-US" sz="2300" i="1" dirty="0" err="1">
                <a:solidFill>
                  <a:srgbClr val="472C18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300" i="1" dirty="0">
                <a:solidFill>
                  <a:srgbClr val="472C1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>
                <a:solidFill>
                  <a:srgbClr val="472C18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300" i="1" dirty="0">
                <a:solidFill>
                  <a:srgbClr val="472C1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>
                <a:solidFill>
                  <a:srgbClr val="472C18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300" i="1" dirty="0">
                <a:solidFill>
                  <a:srgbClr val="472C1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>
                <a:solidFill>
                  <a:srgbClr val="472C18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300" i="1" dirty="0">
                <a:solidFill>
                  <a:srgbClr val="472C1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>
                <a:solidFill>
                  <a:srgbClr val="472C18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300" i="1" dirty="0">
                <a:solidFill>
                  <a:srgbClr val="472C1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>
                <a:solidFill>
                  <a:srgbClr val="472C18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300" i="1" dirty="0">
                <a:solidFill>
                  <a:srgbClr val="472C18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300" i="1" dirty="0" err="1">
                <a:solidFill>
                  <a:srgbClr val="472C18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300" i="1" dirty="0">
                <a:solidFill>
                  <a:srgbClr val="472C1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>
                <a:solidFill>
                  <a:srgbClr val="472C18"/>
                </a:solidFill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2300" i="1" dirty="0">
                <a:solidFill>
                  <a:srgbClr val="472C18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300" i="1" dirty="0">
              <a:solidFill>
                <a:srgbClr val="472C1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694E9F6-5689-4BBC-ACF8-E14F88D11F4D}"/>
              </a:ext>
            </a:extLst>
          </p:cNvPr>
          <p:cNvSpPr txBox="1"/>
          <p:nvPr/>
        </p:nvSpPr>
        <p:spPr>
          <a:xfrm>
            <a:off x="5419675" y="4463845"/>
            <a:ext cx="3125612" cy="80021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i="1" dirty="0">
                <a:solidFill>
                  <a:srgbClr val="472C18"/>
                </a:solidFill>
                <a:latin typeface="Times New Roman" pitchFamily="18" charset="0"/>
                <a:cs typeface="Times New Roman" pitchFamily="18" charset="0"/>
              </a:rPr>
              <a:t>Lan </a:t>
            </a:r>
            <a:r>
              <a:rPr lang="en-US" sz="2300" i="1" dirty="0" err="1">
                <a:solidFill>
                  <a:srgbClr val="472C18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300" i="1" dirty="0">
                <a:solidFill>
                  <a:srgbClr val="472C1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>
                <a:solidFill>
                  <a:srgbClr val="472C18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300" i="1" dirty="0">
                <a:solidFill>
                  <a:srgbClr val="472C1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>
                <a:solidFill>
                  <a:srgbClr val="472C18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300" i="1" dirty="0">
                <a:solidFill>
                  <a:srgbClr val="472C1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>
                <a:solidFill>
                  <a:srgbClr val="472C18"/>
                </a:solidFill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2300" i="1" dirty="0">
                <a:solidFill>
                  <a:srgbClr val="472C1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>
                <a:solidFill>
                  <a:srgbClr val="472C18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300" i="1" dirty="0">
                <a:solidFill>
                  <a:srgbClr val="472C1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>
                <a:solidFill>
                  <a:srgbClr val="472C18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300" i="1" dirty="0">
                <a:solidFill>
                  <a:srgbClr val="472C1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>
                <a:solidFill>
                  <a:srgbClr val="472C18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300" i="1" dirty="0">
                <a:solidFill>
                  <a:srgbClr val="472C18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300" i="1" dirty="0">
              <a:solidFill>
                <a:srgbClr val="472C1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2896449-8040-40F9-956D-A9B0DDD61E32}"/>
              </a:ext>
            </a:extLst>
          </p:cNvPr>
          <p:cNvSpPr txBox="1"/>
          <p:nvPr/>
        </p:nvSpPr>
        <p:spPr>
          <a:xfrm flipH="1">
            <a:off x="-71119" y="376949"/>
            <a:ext cx="7053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108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 animBg="1"/>
      <p:bldP spid="3" grpId="0"/>
      <p:bldP spid="3" grpId="1"/>
      <p:bldP spid="10" grpId="0" animBg="1"/>
      <p:bldP spid="11" grpId="0" animBg="1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243</Words>
  <Application>Microsoft Office PowerPoint</Application>
  <PresentationFormat>On-screen Show (4:3)</PresentationFormat>
  <Paragraphs>24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Cute Sticker by Slidesgo</vt:lpstr>
      <vt:lpstr>1_Cute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HAI THAO</dc:creator>
  <cp:lastModifiedBy>HAI THAO</cp:lastModifiedBy>
  <cp:revision>1</cp:revision>
  <dcterms:created xsi:type="dcterms:W3CDTF">2022-02-12T12:45:00Z</dcterms:created>
  <dcterms:modified xsi:type="dcterms:W3CDTF">2022-02-12T12:52:05Z</dcterms:modified>
</cp:coreProperties>
</file>