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23703" y="2325189"/>
            <a:ext cx="268658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498082" y="2178984"/>
            <a:ext cx="268658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3314468" y="10313"/>
            <a:ext cx="5858471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3410292" y="-30326"/>
            <a:ext cx="5733701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67127" y="-67131"/>
            <a:ext cx="2249716" cy="2383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10" y="1"/>
            <a:ext cx="2662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6999513" y="5791200"/>
            <a:ext cx="2144485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56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9144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5552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377372" y="-377375"/>
            <a:ext cx="2249716" cy="300446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10" y="1"/>
            <a:ext cx="2662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8446456" y="-4"/>
            <a:ext cx="697544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9144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616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524328" y="-524331"/>
            <a:ext cx="2249716" cy="32983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09" y="1"/>
            <a:ext cx="2877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4142840" y="1856841"/>
            <a:ext cx="858319" cy="9144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9144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124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377373" y="-377376"/>
            <a:ext cx="2249716" cy="3004461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26609" y="1"/>
            <a:ext cx="2877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3690258" y="5250809"/>
            <a:ext cx="5453743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064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9144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37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7321972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240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483675" y="2437788"/>
            <a:ext cx="26400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6000" dirty="0"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kies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38549" y="4242859"/>
            <a:ext cx="4731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70AD47">
                    <a:lumMod val="75000"/>
                  </a:srgbClr>
                </a:solidFill>
                <a:latin typeface="UTM Cookies"/>
              </a:rPr>
              <a:t>THỰC VẬT VÀ </a:t>
            </a:r>
          </a:p>
          <a:p>
            <a:r>
              <a:rPr lang="vi-VN" sz="4800" dirty="0">
                <a:solidFill>
                  <a:srgbClr val="70AD47">
                    <a:lumMod val="75000"/>
                  </a:srgbClr>
                </a:solidFill>
                <a:latin typeface="UTM Cookies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3896140" y="118259"/>
            <a:ext cx="53936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421440" y="781925"/>
            <a:ext cx="442332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400149" y="2161681"/>
            <a:ext cx="375862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3558286" y="2755994"/>
            <a:ext cx="893696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360148" y="531384"/>
            <a:ext cx="1664333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2741115" y="222074"/>
            <a:ext cx="593128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38" y="2022793"/>
            <a:ext cx="4046059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4425333" y="3409767"/>
            <a:ext cx="1805699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75" y="177354"/>
            <a:ext cx="593886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4087561" y="452421"/>
            <a:ext cx="3456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prstClr val="black"/>
                </a:solidFill>
              </a:rPr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1774581"/>
            <a:ext cx="518160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1816145"/>
            <a:ext cx="4038600" cy="4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49088" y="3"/>
            <a:ext cx="8527774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7759"/>
              </p:ext>
            </p:extLst>
          </p:nvPr>
        </p:nvGraphicFramePr>
        <p:xfrm>
          <a:off x="2057400" y="1391481"/>
          <a:ext cx="6248399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51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34375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9373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953809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1659844" y="701928"/>
            <a:ext cx="7511865" cy="6678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>
                <a:solidFill>
                  <a:prstClr val="black"/>
                </a:solidFill>
              </a:rPr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>
                <a:solidFill>
                  <a:prstClr val="black"/>
                </a:solidFill>
              </a:rPr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18858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4013" y="0"/>
            <a:ext cx="880776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3924790" y="136904"/>
            <a:ext cx="500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2957901" y="1337234"/>
            <a:ext cx="3228198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009567" y="2357235"/>
            <a:ext cx="5143918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388976" y="3106276"/>
            <a:ext cx="1328266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6426762" y="3111887"/>
            <a:ext cx="1328266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932507" y="4318711"/>
            <a:ext cx="2231676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5994103" y="4318711"/>
            <a:ext cx="2231676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548106" y="5171190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1625164" y="5171189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2649154" y="5187601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5648482" y="5171190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6725539" y="5171189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7749529" y="5187601"/>
            <a:ext cx="855890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457200" y="5350395"/>
            <a:ext cx="946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5596832" y="5171189"/>
            <a:ext cx="101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" y="1276434"/>
            <a:ext cx="2489207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1519133" y="5344223"/>
            <a:ext cx="10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2" y="3502027"/>
            <a:ext cx="1188245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2481054" y="5167651"/>
            <a:ext cx="1234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săn bắn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6658762" y="5134949"/>
            <a:ext cx="101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6932016" y="684898"/>
            <a:ext cx="2289628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7690602" y="5142161"/>
            <a:ext cx="1010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 trái phép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2652867" y="2674766"/>
            <a:ext cx="1897054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75" y="4084502"/>
            <a:ext cx="169545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7616650" y="2949216"/>
            <a:ext cx="1498722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4" y="3911248"/>
              <a:ext cx="1370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47638" y="173518"/>
            <a:ext cx="8848725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6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THAO</dc:creator>
  <cp:lastModifiedBy>Dell</cp:lastModifiedBy>
  <cp:revision>1</cp:revision>
  <dcterms:created xsi:type="dcterms:W3CDTF">2022-02-05T02:23:46Z</dcterms:created>
  <dcterms:modified xsi:type="dcterms:W3CDTF">2025-02-18T01:51:29Z</dcterms:modified>
</cp:coreProperties>
</file>