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3" r:id="rId4"/>
    <p:sldMasterId id="2147483709" r:id="rId5"/>
    <p:sldMasterId id="2147483721" r:id="rId6"/>
  </p:sldMasterIdLst>
  <p:notesMasterIdLst>
    <p:notesMasterId r:id="rId27"/>
  </p:notesMasterIdLst>
  <p:sldIdLst>
    <p:sldId id="263" r:id="rId7"/>
    <p:sldId id="265" r:id="rId8"/>
    <p:sldId id="266" r:id="rId9"/>
    <p:sldId id="267" r:id="rId10"/>
    <p:sldId id="268" r:id="rId11"/>
    <p:sldId id="274" r:id="rId12"/>
    <p:sldId id="332" r:id="rId13"/>
    <p:sldId id="320" r:id="rId14"/>
    <p:sldId id="327" r:id="rId15"/>
    <p:sldId id="2007577321" r:id="rId16"/>
    <p:sldId id="2007577318" r:id="rId17"/>
    <p:sldId id="333" r:id="rId18"/>
    <p:sldId id="2007577319" r:id="rId19"/>
    <p:sldId id="2007577322" r:id="rId20"/>
    <p:sldId id="2007577324" r:id="rId21"/>
    <p:sldId id="2007577325" r:id="rId22"/>
    <p:sldId id="3312" r:id="rId23"/>
    <p:sldId id="2007577320" r:id="rId24"/>
    <p:sldId id="295"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6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8275207"/>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23804982"/>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15976293"/>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3"/>
            <a:ext cx="12192000" cy="1086303"/>
          </a:xfrm>
          <a:prstGeom prst="rect">
            <a:avLst/>
          </a:prstGeom>
        </p:spPr>
      </p:pic>
      <p:sp>
        <p:nvSpPr>
          <p:cNvPr id="4" name="직사각형 3"/>
          <p:cNvSpPr/>
          <p:nvPr userDrawn="1"/>
        </p:nvSpPr>
        <p:spPr>
          <a:xfrm flipV="1">
            <a:off x="0" y="1129660"/>
            <a:ext cx="12192000" cy="48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5" name="텍스트 개체 틀 4"/>
          <p:cNvSpPr>
            <a:spLocks noGrp="1"/>
          </p:cNvSpPr>
          <p:nvPr userDrawn="1">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138094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79613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14374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4627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38929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600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4088361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8849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88633735"/>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045717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735905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072436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2/17/2025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50539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469851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23815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61311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75938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userDrawn="1"/>
        </p:nvPicPr>
        <p:blipFill>
          <a:blip r:embed="rId2">
            <a:alphaModFix/>
          </a:blip>
          <a:stretch>
            <a:fillRect/>
          </a:stretch>
        </p:blipFill>
        <p:spPr>
          <a:xfrm>
            <a:off x="-33" y="0"/>
            <a:ext cx="12192000" cy="6858000"/>
          </a:xfrm>
          <a:prstGeom prst="rect">
            <a:avLst/>
          </a:prstGeom>
          <a:noFill/>
          <a:ln>
            <a:noFill/>
          </a:ln>
        </p:spPr>
      </p:pic>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03" name="Google Shape;403;p6"/>
          <p:cNvGrpSpPr/>
          <p:nvPr/>
        </p:nvGrpSpPr>
        <p:grpSpPr>
          <a:xfrm rot="10800000" flipH="1">
            <a:off x="9317338" y="2298"/>
            <a:ext cx="5135269" cy="1684175"/>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6"/>
          <p:cNvSpPr/>
          <p:nvPr/>
        </p:nvSpPr>
        <p:spPr>
          <a:xfrm rot="8100000">
            <a:off x="-580496" y="4477859"/>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198205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96892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56543369"/>
      </p:ext>
    </p:extLst>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326385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99386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09606306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159989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858555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56590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58677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817595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7655282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90684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4879902"/>
      </p:ext>
    </p:extLst>
  </p:cSld>
  <p:clrMapOvr>
    <a:masterClrMapping/>
  </p:clrMapOvr>
  <p:transition spd="slow" advClick="0" advTm="100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1059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2/17/2025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3677764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2/17/2025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695720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2/17/2025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1920292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2/17/2025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1322786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2/17/2025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4363747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86922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633021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084478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50787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512568"/>
      </p:ext>
    </p:extLst>
  </p:cSld>
  <p:clrMapOvr>
    <a:masterClrMapping/>
  </p:clrMapOvr>
  <p:transition spd="slow" advClick="0" advTm="100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138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38147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28837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835736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645207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37956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2/17/2025</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03814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076728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07369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1143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08392"/>
      </p:ext>
    </p:extLst>
  </p:cSld>
  <p:clrMapOvr>
    <a:masterClrMapping/>
  </p:clrMapOvr>
  <p:transition spd="slow" advClick="0" advTm="100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93988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469369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925425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56793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39990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59326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02536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847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98952355"/>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77125325"/>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2025/2/17</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98668057"/>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3.xml"/><Relationship Id="rId7" Type="http://schemas.openxmlformats.org/officeDocument/2006/relationships/tags" Target="../tags/tag1.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4.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9ECDC2F3-255D-23AB-EE99-1EBC1C2BC7DF}"/>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20367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696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5DC07F2A-E35B-F45F-F2A5-B2DC92792BED}"/>
              </a:ext>
            </a:extLst>
          </p:cNvPr>
          <p:cNvPicPr>
            <a:picLocks noChangeAspect="1"/>
          </p:cNvPicPr>
          <p:nvPr userDrawn="1"/>
        </p:nvPicPr>
        <p:blipFill>
          <a:blip r:embed="rId19" cstate="hqprint">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489986630"/>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3960774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3882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642087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4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8.svg"/><Relationship Id="rId17" Type="http://schemas.openxmlformats.org/officeDocument/2006/relationships/image" Target="../media/image48.png"/><Relationship Id="rId2" Type="http://schemas.openxmlformats.org/officeDocument/2006/relationships/notesSlide" Target="../notesSlides/notesSlide8.xml"/><Relationship Id="rId16" Type="http://schemas.openxmlformats.org/officeDocument/2006/relationships/image" Target="../media/image47.png"/><Relationship Id="rId1" Type="http://schemas.openxmlformats.org/officeDocument/2006/relationships/slideLayout" Target="../slideLayouts/slideLayout63.xml"/><Relationship Id="rId6" Type="http://schemas.openxmlformats.org/officeDocument/2006/relationships/image" Target="../media/image42.svg"/><Relationship Id="rId11" Type="http://schemas.openxmlformats.org/officeDocument/2006/relationships/image" Target="../media/image43.png"/><Relationship Id="rId5" Type="http://schemas.openxmlformats.org/officeDocument/2006/relationships/image" Target="../media/image40.png"/><Relationship Id="rId15" Type="http://schemas.openxmlformats.org/officeDocument/2006/relationships/image" Target="../media/image46.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2.png"/><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GIF"/><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0.GIF"/><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GIF"/></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52.gif"/><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8.GIF"/></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gif"/><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gi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37652"/>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44356B6-DB6B-8EC8-AFAD-43944EB4BAB8}"/>
              </a:ext>
            </a:extLst>
          </p:cNvPr>
          <p:cNvSpPr/>
          <p:nvPr/>
        </p:nvSpPr>
        <p:spPr>
          <a:xfrm>
            <a:off x="4132928" y="1067415"/>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id="{BBFA3CDD-840D-2B3F-13CC-A5A514290438}"/>
              </a:ext>
            </a:extLst>
          </p:cNvPr>
          <p:cNvSpPr txBox="1"/>
          <p:nvPr/>
        </p:nvSpPr>
        <p:spPr>
          <a:xfrm>
            <a:off x="629264" y="1730477"/>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B26E354-086C-877B-7377-1B0EEAAD21EC}"/>
              </a:ext>
            </a:extLst>
          </p:cNvPr>
          <p:cNvSpPr/>
          <p:nvPr/>
        </p:nvSpPr>
        <p:spPr>
          <a:xfrm>
            <a:off x="891970" y="2254045"/>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id="{CF5EDDEB-1308-9B2C-B408-D8CCCE5415C1}"/>
              </a:ext>
            </a:extLst>
          </p:cNvPr>
          <p:cNvSpPr txBox="1"/>
          <p:nvPr/>
        </p:nvSpPr>
        <p:spPr>
          <a:xfrm>
            <a:off x="3903407" y="23499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id="{1DEF6FBE-93EB-7DCC-1084-7DCCBC483CF7}"/>
              </a:ext>
            </a:extLst>
          </p:cNvPr>
          <p:cNvSpPr txBox="1"/>
          <p:nvPr/>
        </p:nvSpPr>
        <p:spPr>
          <a:xfrm>
            <a:off x="3893574" y="44835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29775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id="{819241F0-97E2-4242-E8FB-9E17B323A9BC}"/>
              </a:ext>
            </a:extLst>
          </p:cNvPr>
          <p:cNvPicPr>
            <a:picLocks noChangeAspect="1"/>
          </p:cNvPicPr>
          <p:nvPr/>
        </p:nvPicPr>
        <p:blipFill>
          <a:blip r:embed="rId6"/>
          <a:stretch>
            <a:fillRect/>
          </a:stretch>
        </p:blipFill>
        <p:spPr>
          <a:xfrm>
            <a:off x="3238249" y="3494081"/>
            <a:ext cx="5791702" cy="1603387"/>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869580" y="413188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F05F482-D8F3-7F1B-CC2A-7F1A9548CF9F}"/>
              </a:ext>
            </a:extLst>
          </p:cNvPr>
          <p:cNvSpPr txBox="1"/>
          <p:nvPr/>
        </p:nvSpPr>
        <p:spPr>
          <a:xfrm>
            <a:off x="8200103"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71484" y="1238865"/>
            <a:ext cx="9566787" cy="677108"/>
          </a:xfrm>
          <a:prstGeom prst="rect">
            <a:avLst/>
          </a:prstGeom>
          <a:noFill/>
        </p:spPr>
        <p:txBody>
          <a:bodyPr wrap="square" lIns="0" tIns="0" rIns="0" bIns="0" rtlCol="0">
            <a:spAutoFit/>
          </a:bodyPr>
          <a:lstStyle/>
          <a:p>
            <a:pPr algn="l"/>
            <a:r>
              <a:rPr lang="en-US" sz="4400" dirty="0">
                <a:solidFill>
                  <a:srgbClr val="002060"/>
                </a:solidFill>
                <a:latin typeface="Calibri" panose="020F0502020204030204" pitchFamily="34" charset="0"/>
                <a:cs typeface="Calibri" panose="020F0502020204030204" pitchFamily="34" charset="0"/>
              </a:rPr>
              <a:t>a) 450 : 90          560 : 7           320 : 80</a:t>
            </a:r>
          </a:p>
        </p:txBody>
      </p:sp>
      <p:pic>
        <p:nvPicPr>
          <p:cNvPr id="15" name="Picture 14">
            <a:extLst>
              <a:ext uri="{FF2B5EF4-FFF2-40B4-BE49-F238E27FC236}">
                <a16:creationId xmlns:a16="http://schemas.microsoft.com/office/drawing/2014/main"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id="{BF4682C6-DCF3-7F81-C48D-3A7ABCD42ADA}"/>
              </a:ext>
            </a:extLst>
          </p:cNvPr>
          <p:cNvSpPr txBox="1"/>
          <p:nvPr/>
        </p:nvSpPr>
        <p:spPr>
          <a:xfrm>
            <a:off x="4090220" y="4257369"/>
            <a:ext cx="5014451"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450 : 90 = 45 : 9 = 5            </a:t>
            </a:r>
          </a:p>
          <a:p>
            <a:r>
              <a:rPr lang="en-US" sz="4400" dirty="0">
                <a:solidFill>
                  <a:srgbClr val="FF0000"/>
                </a:solidFill>
                <a:latin typeface="Calibri" panose="020F0502020204030204" pitchFamily="34" charset="0"/>
                <a:cs typeface="Calibri" panose="020F0502020204030204" pitchFamily="34" charset="0"/>
              </a:rPr>
              <a:t>560 : 70 = 56 : 7 = 8                                        </a:t>
            </a:r>
          </a:p>
          <a:p>
            <a:r>
              <a:rPr lang="en-US" sz="44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id="{7A454CA3-048F-7ABB-4B06-163160A60753}"/>
              </a:ext>
            </a:extLst>
          </p:cNvPr>
          <p:cNvSpPr txBox="1"/>
          <p:nvPr/>
        </p:nvSpPr>
        <p:spPr>
          <a:xfrm>
            <a:off x="3048000" y="4100052"/>
            <a:ext cx="6744929"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45 000 : 900 = 450 : 9 = 50             </a:t>
            </a:r>
          </a:p>
          <a:p>
            <a:r>
              <a:rPr lang="en-US" sz="4400" dirty="0">
                <a:solidFill>
                  <a:srgbClr val="FF0000"/>
                </a:solidFill>
                <a:latin typeface="Calibri" panose="020F0502020204030204" pitchFamily="34" charset="0"/>
                <a:cs typeface="Calibri" panose="020F0502020204030204" pitchFamily="34" charset="0"/>
              </a:rPr>
              <a:t>62 700 : 300 = 627 : 3 = 209                 </a:t>
            </a:r>
          </a:p>
          <a:p>
            <a:r>
              <a:rPr lang="en-US" sz="44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11287433" cy="1784923"/>
            <a:chOff x="1203156" y="685800"/>
            <a:chExt cx="8465571" cy="133869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0C050D-9295-A88B-CA8D-F776768FCB90}"/>
              </a:ext>
            </a:extLst>
          </p:cNvPr>
          <p:cNvSpPr txBox="1"/>
          <p:nvPr/>
        </p:nvSpPr>
        <p:spPr>
          <a:xfrm>
            <a:off x="1337187" y="212376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1491542"/>
            <a:ext cx="6299949" cy="1795428"/>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11067"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11067"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a:t>
            </a:r>
            <a:endParaRPr kumimoji="0" lang="vi-VN"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111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904534"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22918" y="4605294"/>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20705" y="4557691"/>
              <a:ext cx="692682"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24805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11 x 11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948763" y="2140688"/>
            <a:ext cx="7116725" cy="156966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FFFFFF"/>
                </a:solidFill>
                <a:effectLst/>
                <a:uLnTx/>
                <a:uFillTx/>
                <a:latin typeface="UTM Cookies" panose="02040603050506020204" pitchFamily="18" charset="0"/>
                <a:ea typeface="+mn-ea"/>
                <a:cs typeface="Arial"/>
                <a:sym typeface="Arial"/>
              </a:rPr>
              <a:t>TẠM BIỆT VÀ HẸN GẶP LẠI VÀO TIẾT HỌC SAU</a:t>
            </a:r>
          </a:p>
        </p:txBody>
      </p:sp>
      <p:pic>
        <p:nvPicPr>
          <p:cNvPr id="8194" name="Picture 2" descr="Coffee. Icedcoffee. Coffee Brewer | Hill&amp;#39;s Mixtape | Northern Irelan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871"/>
            <a:ext cx="7855688" cy="3730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0"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73464" y="4545051"/>
              <a:ext cx="796773"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21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6610" y="4481853"/>
              <a:ext cx="796774"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22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77959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2195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723099" y="4619525"/>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48694" y="4665786"/>
              <a:ext cx="82370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50399" y="4532411"/>
              <a:ext cx="1096447" cy="775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2619628"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45 x 51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554236" y="714418"/>
            <a:ext cx="3365284" cy="1566808"/>
          </a:xfrm>
          <a:prstGeom prst="rect">
            <a:avLst/>
          </a:prstGeom>
        </p:spPr>
      </p:pic>
      <p:pic>
        <p:nvPicPr>
          <p:cNvPr id="7" name="Picture 6">
            <a:extLst>
              <a:ext uri="{FF2B5EF4-FFF2-40B4-BE49-F238E27FC236}">
                <a16:creationId xmlns:a16="http://schemas.microsoft.com/office/drawing/2014/main" id="{30C7B1D6-560A-A4DA-0A15-C8E662DA82EF}"/>
              </a:ext>
            </a:extLst>
          </p:cNvPr>
          <p:cNvPicPr>
            <a:picLocks noChangeAspect="1"/>
          </p:cNvPicPr>
          <p:nvPr/>
        </p:nvPicPr>
        <p:blipFill>
          <a:blip r:embed="rId8"/>
          <a:stretch>
            <a:fillRect/>
          </a:stretch>
        </p:blipFill>
        <p:spPr>
          <a:xfrm>
            <a:off x="2650539" y="2032415"/>
            <a:ext cx="7736495" cy="251786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21581F0-C856-6FD0-2D34-DBED3BC10EB9}"/>
              </a:ext>
            </a:extLst>
          </p:cNvPr>
          <p:cNvPicPr>
            <a:picLocks noChangeAspect="1"/>
          </p:cNvPicPr>
          <p:nvPr/>
        </p:nvPicPr>
        <p:blipFill>
          <a:blip r:embed="rId5"/>
          <a:stretch>
            <a:fillRect/>
          </a:stretch>
        </p:blipFill>
        <p:spPr>
          <a:xfrm>
            <a:off x="2536723" y="1654221"/>
            <a:ext cx="7781309" cy="3819102"/>
          </a:xfrm>
          <a:prstGeom prst="rect">
            <a:avLst/>
          </a:prstGeom>
        </p:spPr>
      </p:pic>
      <p:sp>
        <p:nvSpPr>
          <p:cNvPr id="8" name="Rectangle: Rounded Corners 7">
            <a:extLst>
              <a:ext uri="{FF2B5EF4-FFF2-40B4-BE49-F238E27FC236}">
                <a16:creationId xmlns:a16="http://schemas.microsoft.com/office/drawing/2014/main" id="{19A5153D-5447-CDE8-3B01-66091FAB027A}"/>
              </a:ext>
            </a:extLst>
          </p:cNvPr>
          <p:cNvSpPr/>
          <p:nvPr/>
        </p:nvSpPr>
        <p:spPr>
          <a:xfrm>
            <a:off x="5273470" y="5560757"/>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627</Words>
  <Application>Microsoft Office PowerPoint</Application>
  <PresentationFormat>Widescreen</PresentationFormat>
  <Paragraphs>140</Paragraphs>
  <Slides>20</Slides>
  <Notes>9</Notes>
  <HiddenSlides>0</HiddenSlides>
  <MMClips>0</MMClips>
  <ScaleCrop>false</ScaleCrop>
  <HeadingPairs>
    <vt:vector size="6" baseType="variant">
      <vt:variant>
        <vt:lpstr>Fonts Used</vt:lpstr>
      </vt:variant>
      <vt:variant>
        <vt:i4>20</vt:i4>
      </vt:variant>
      <vt:variant>
        <vt:lpstr>Theme</vt:lpstr>
      </vt:variant>
      <vt:variant>
        <vt:i4>6</vt:i4>
      </vt:variant>
      <vt:variant>
        <vt:lpstr>Slide Titles</vt:lpstr>
      </vt:variant>
      <vt:variant>
        <vt:i4>20</vt:i4>
      </vt:variant>
    </vt:vector>
  </HeadingPairs>
  <TitlesOfParts>
    <vt:vector size="46" baseType="lpstr">
      <vt:lpstr>맑은 고딕</vt:lpstr>
      <vt:lpstr>微软雅黑</vt:lpstr>
      <vt:lpstr>#9Slide02 Noi dung dai</vt:lpstr>
      <vt:lpstr>#9Slide02 Tieu de dai</vt:lpstr>
      <vt:lpstr>Aachen</vt:lpstr>
      <vt:lpstr>Alef</vt:lpstr>
      <vt:lpstr>Arial</vt:lpstr>
      <vt:lpstr>Calibri</vt:lpstr>
      <vt:lpstr>Calibri Light</vt:lpstr>
      <vt:lpstr>Cambria</vt:lpstr>
      <vt:lpstr>Catamaran Black</vt:lpstr>
      <vt:lpstr>Catamaran ExtraBold</vt:lpstr>
      <vt:lpstr>Catamaran Medium</vt:lpstr>
      <vt:lpstr>Coiny</vt:lpstr>
      <vt:lpstr>等线</vt:lpstr>
      <vt:lpstr>等线 Light</vt:lpstr>
      <vt:lpstr>Dosis</vt:lpstr>
      <vt:lpstr>Pacifico</vt:lpstr>
      <vt:lpstr>Times New Roman</vt:lpstr>
      <vt:lpstr>UTM Cookies</vt:lpstr>
      <vt:lpstr>千图网拥有20W+精美PPT模板 更多PPT模板下载至：www.58pic.com/office/ppt​​</vt:lpstr>
      <vt:lpstr>1_Office Theme</vt:lpstr>
      <vt:lpstr>Math Subject for Elementary - 3rd Grade: Practice Standards by Slidesgo</vt:lpstr>
      <vt:lpstr>2_Office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26</cp:revision>
  <dcterms:created xsi:type="dcterms:W3CDTF">2023-12-04T06:34:12Z</dcterms:created>
  <dcterms:modified xsi:type="dcterms:W3CDTF">2025-02-17T02:34:12Z</dcterms:modified>
</cp:coreProperties>
</file>