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34" r:id="rId7"/>
    <p:sldMasterId id="2147483736" r:id="rId8"/>
  </p:sldMasterIdLst>
  <p:notesMasterIdLst>
    <p:notesMasterId r:id="rId47"/>
  </p:notesMasterIdLst>
  <p:sldIdLst>
    <p:sldId id="359" r:id="rId9"/>
    <p:sldId id="360" r:id="rId10"/>
    <p:sldId id="256" r:id="rId11"/>
    <p:sldId id="335" r:id="rId12"/>
    <p:sldId id="334" r:id="rId13"/>
    <p:sldId id="339" r:id="rId14"/>
    <p:sldId id="340" r:id="rId15"/>
    <p:sldId id="257" r:id="rId16"/>
    <p:sldId id="310" r:id="rId17"/>
    <p:sldId id="341" r:id="rId18"/>
    <p:sldId id="361" r:id="rId19"/>
    <p:sldId id="362" r:id="rId20"/>
    <p:sldId id="363" r:id="rId21"/>
    <p:sldId id="313" r:id="rId22"/>
    <p:sldId id="342" r:id="rId23"/>
    <p:sldId id="343" r:id="rId24"/>
    <p:sldId id="266" r:id="rId25"/>
    <p:sldId id="349" r:id="rId26"/>
    <p:sldId id="348" r:id="rId27"/>
    <p:sldId id="350" r:id="rId28"/>
    <p:sldId id="351" r:id="rId29"/>
    <p:sldId id="344" r:id="rId30"/>
    <p:sldId id="345" r:id="rId31"/>
    <p:sldId id="346" r:id="rId32"/>
    <p:sldId id="305" r:id="rId33"/>
    <p:sldId id="353" r:id="rId34"/>
    <p:sldId id="354" r:id="rId35"/>
    <p:sldId id="355" r:id="rId36"/>
    <p:sldId id="364" r:id="rId37"/>
    <p:sldId id="357" r:id="rId38"/>
    <p:sldId id="358" r:id="rId39"/>
    <p:sldId id="365" r:id="rId40"/>
    <p:sldId id="356" r:id="rId41"/>
    <p:sldId id="321" r:id="rId42"/>
    <p:sldId id="322" r:id="rId43"/>
    <p:sldId id="323" r:id="rId44"/>
    <p:sldId id="326" r:id="rId45"/>
    <p:sldId id="30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6699"/>
    <a:srgbClr val="FFFFFF"/>
    <a:srgbClr val="66FF33"/>
    <a:srgbClr val="993366"/>
    <a:srgbClr val="FF0066"/>
    <a:srgbClr val="FF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690B9-E177-40A3-B6DF-D8835C7752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9305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6681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8433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004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64D1-B258-D276-C30C-5B8975CD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6EE1E-390B-3431-5956-3787AD280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DF09D-6FE1-7322-A3FA-1E32F0CD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F8C28-B389-04F7-F6F2-EEB163D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69A3-8A0D-952B-64B4-599A57A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197E-DADF-71B0-3349-8F20DB7D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9D7F-32C8-34C0-4188-8209BB27B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9A9C-4CFD-6033-3B6D-73042ADD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6B42-2E46-6865-89ED-397004C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7690-2D80-9C0A-CF68-120CF594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D96-F0E2-E649-9FAC-6B4DA01E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D408-3DD2-5FD1-BE2D-AF83D332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2F6B2-BC32-F87D-DD40-6708E0C3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4A0E7-4221-AABA-2CE0-19A2448B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E0B4E-9A65-27ED-0782-58001117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72956-F808-77D9-7E9E-4BD57E69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F47B-E6E2-FAE9-1CC6-735968F3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DBE8-AE16-AB8B-F5CC-06B353B9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A001-329B-315F-9C9A-8A6B699D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73019-7C99-B8BF-062C-1F4B1FEA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FA4E2-5025-F22E-F196-C5205056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F73A7-9421-77CB-C096-61783663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FF4BD-E1F7-3F8D-BFC9-1AB80FC5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D7AF9-36B9-B1B3-54F2-EBCC774A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013E-EA8F-0E9A-5CFC-BBD8B2DC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E8DA8-FCAD-4635-E5E8-93129D6B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CF67-1567-1A06-B717-DF116167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A05FE-EA1A-E14D-08AB-E5ACFD36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58B2B-B813-990E-521F-8C9B8DF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593CA-22FA-D1F8-79B4-7BD1DD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6C288-C529-8062-597D-C0C2E345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DA9F-036E-194A-808D-C6C94DD0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6C41-88A2-7607-1357-8B8B7078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A209C-7015-D34B-F754-2B3DD4CD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17074-EE77-5B13-0E80-D3ED5AB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C82F1-4A18-B2F8-5B29-3305B03A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A6076-F6B9-6919-22E7-2C72D54C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DFC8-86DA-465C-9339-E4BDF1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FE83A-9173-3C20-5C65-DA3556B1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226E7-303A-0128-4C5A-86597B83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27E0-99D8-5352-CF9B-DBF063F2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F75C1-37AC-362B-2438-2593A78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CB6-EC27-A66F-6B24-75E95E8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D88D-953F-13A0-BE5D-A834307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955F8-20CB-BB04-27E7-4947B96BD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AEAE-B4A5-A5E6-272F-10798D5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C11C-E80E-9F24-6400-A71F0FF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7AAB-0EEE-DD9E-84DD-9131D941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FC27-0902-89F9-F4E1-0398B1367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97E07-DE9F-E9BA-08B4-B0833A70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9AE9-939E-B969-527D-9C59B182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FEC9-3D1C-7E14-8EF7-0BCD90FD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EB72-4F83-054F-32D1-1EA93F6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CDC-A713-40E8-9020-AC718C83A5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3965-29A1-4D06-ACE5-09A42F606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91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CDC-A713-40E8-9020-AC718C83A5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3965-29A1-4D06-ACE5-09A42F606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85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CDC-A713-40E8-9020-AC718C83A5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3965-29A1-4D06-ACE5-09A42F606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8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CDC-A713-40E8-9020-AC718C83A5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3965-29A1-4D06-ACE5-09A42F606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7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CDC-A713-40E8-9020-AC718C83A5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3965-29A1-4D06-ACE5-09A42F606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460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CDC-A713-40E8-9020-AC718C83A5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3965-29A1-4D06-ACE5-09A42F606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31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CDC-A713-40E8-9020-AC718C83A5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3965-29A1-4D06-ACE5-09A42F606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114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CDC-A713-40E8-9020-AC718C83A5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3965-29A1-4D06-ACE5-09A42F606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83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CDC-A713-40E8-9020-AC718C83A5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3965-29A1-4D06-ACE5-09A42F606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439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CDC-A713-40E8-9020-AC718C83A5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3965-29A1-4D06-ACE5-09A42F606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20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CDC-A713-40E8-9020-AC718C83A5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3965-29A1-4D06-ACE5-09A42F606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41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70A9B9E-6070-4136-8DDE-BFA4644359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6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6195ABD-F317-41D3-9DF6-C42F992181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54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2FFEAAB-A089-4C32-8131-508A21FB70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540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7720CE3-DFCC-406F-A8FD-B0109A95FB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721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C6A543D-9AC8-4F50-A080-ED872C4D25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475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87B1D64-518E-4890-AAEC-6CF792D92D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194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B248063-38CC-4BCA-BC84-2C436E3F2E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79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162CA1-DD0A-4E07-B5BD-A1F5A9128F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763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497F05-D46F-4989-A739-573B706937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045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C6CA2A7-C891-48D3-9F6E-1423D3C79B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67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40CA14D-7046-47F5-B5D9-D8F7E48FD2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18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C4280-016F-47E2-90F1-40FEA2B6F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1DD99A-CC63-49B4-81A4-7949BA5AB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448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E6F5C1-5638-472B-86AC-8F32A8B4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F9701-EE41-420B-B50B-3A13EACE53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78BB5-9B63-41CE-86E0-442D85D7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571C-1CB6-4AE2-AB5B-0F1D4E07F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D6BAC-4E83-4521-977E-AB95ACEA4E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0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E341909-C73E-1EB9-DF33-B32535615B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26B1D08-63D0-93CC-56B5-1465A134303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3E0EF-75F9-1A4A-4B5F-F08C221C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9290-BABD-DA51-B040-6863154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ED3B-F141-6F11-FD14-86D99157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CCF5-E3D0-9BE2-BC96-BF7CFC6F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8D0F4-315E-1F08-6FCE-E0ABFC59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F8C8C5E-0650-8B6F-6C49-E01E477B168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9CDC-A713-40E8-9020-AC718C83A5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63965-29A1-4D06-ACE5-09A42F606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4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92355E-C3EC-46BA-BE1E-E437891051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5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A013">
            <a:extLst>
              <a:ext uri="{FF2B5EF4-FFF2-40B4-BE49-F238E27FC236}">
                <a16:creationId xmlns:a16="http://schemas.microsoft.com/office/drawing/2014/main" id="{A7DBD41C-E672-4730-BBC9-8AA41AB0FA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9">
            <a:extLst>
              <a:ext uri="{FF2B5EF4-FFF2-40B4-BE49-F238E27FC236}">
                <a16:creationId xmlns:a16="http://schemas.microsoft.com/office/drawing/2014/main" id="{5284460C-38BD-42B6-BACD-C9BE675FF8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84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7A6AD2-80A4-44F8-B46B-D9438AA17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6199B-84A6-4328-8BC1-94CE6297D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AB6EE-592F-493A-867E-D9A7DCE883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F9701-EE41-420B-B50B-3A13EACE53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D8004-45BE-4980-A641-5929FD990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2B7BF-5D15-496A-8F0D-352C38133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D6BAC-4E83-4521-977E-AB95ACEA4E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2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svg"/><Relationship Id="rId5" Type="http://schemas.openxmlformats.org/officeDocument/2006/relationships/image" Target="../media/image23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svg"/><Relationship Id="rId5" Type="http://schemas.openxmlformats.org/officeDocument/2006/relationships/image" Target="../media/image23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25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26.png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50.svg"/><Relationship Id="rId10" Type="http://schemas.openxmlformats.org/officeDocument/2006/relationships/image" Target="../media/image30.png"/><Relationship Id="rId4" Type="http://schemas.openxmlformats.org/officeDocument/2006/relationships/image" Target="../media/image35.sv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png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5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10" Type="http://schemas.openxmlformats.org/officeDocument/2006/relationships/image" Target="../media/image2.jpg"/><Relationship Id="rId4" Type="http://schemas.openxmlformats.org/officeDocument/2006/relationships/image" Target="../media/image35.svg"/><Relationship Id="rId9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40.png"/><Relationship Id="rId4" Type="http://schemas.openxmlformats.org/officeDocument/2006/relationships/image" Target="../media/image35.svg"/><Relationship Id="rId9" Type="http://schemas.openxmlformats.org/officeDocument/2006/relationships/image" Target="../media/image5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42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35.svg"/><Relationship Id="rId15" Type="http://schemas.openxmlformats.org/officeDocument/2006/relationships/image" Target="../media/image59.svg"/><Relationship Id="rId10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slide" Target="slide4.xml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slide" Target="slide17.xml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46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11" Type="http://schemas.openxmlformats.org/officeDocument/2006/relationships/image" Target="../media/image2.jpg"/><Relationship Id="rId5" Type="http://schemas.openxmlformats.org/officeDocument/2006/relationships/image" Target="../media/image35.svg"/><Relationship Id="rId10" Type="http://schemas.openxmlformats.org/officeDocument/2006/relationships/image" Target="../media/image64.png"/><Relationship Id="rId4" Type="http://schemas.openxmlformats.org/officeDocument/2006/relationships/image" Target="../media/image21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35.svg"/><Relationship Id="rId10" Type="http://schemas.openxmlformats.org/officeDocument/2006/relationships/image" Target="../media/image65.png"/><Relationship Id="rId9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35.svg"/><Relationship Id="rId10" Type="http://schemas.openxmlformats.org/officeDocument/2006/relationships/image" Target="../media/image65.png"/><Relationship Id="rId9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2.png"/><Relationship Id="rId18" Type="http://schemas.openxmlformats.org/officeDocument/2006/relationships/image" Target="../media/image67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1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28.png"/><Relationship Id="rId19" Type="http://schemas.openxmlformats.org/officeDocument/2006/relationships/image" Target="../media/image16.png"/><Relationship Id="rId4" Type="http://schemas.openxmlformats.org/officeDocument/2006/relationships/image" Target="../media/image35.svg"/><Relationship Id="rId9" Type="http://schemas.openxmlformats.org/officeDocument/2006/relationships/image" Target="../media/image30.png"/><Relationship Id="rId1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35.svg"/><Relationship Id="rId15" Type="http://schemas.openxmlformats.org/officeDocument/2006/relationships/image" Target="../media/image69.pn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Relationship Id="rId1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openxmlformats.org/officeDocument/2006/relationships/image" Target="../media/image29.png"/><Relationship Id="rId5" Type="http://schemas.openxmlformats.org/officeDocument/2006/relationships/image" Target="../media/image35.svg"/><Relationship Id="rId15" Type="http://schemas.openxmlformats.org/officeDocument/2006/relationships/image" Target="../media/image66.png"/><Relationship Id="rId10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71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31.png"/><Relationship Id="rId15" Type="http://schemas.openxmlformats.org/officeDocument/2006/relationships/image" Target="../media/image72.png"/><Relationship Id="rId10" Type="http://schemas.openxmlformats.org/officeDocument/2006/relationships/image" Target="../media/image28.png"/><Relationship Id="rId4" Type="http://schemas.openxmlformats.org/officeDocument/2006/relationships/image" Target="../media/image35.svg"/><Relationship Id="rId9" Type="http://schemas.openxmlformats.org/officeDocument/2006/relationships/image" Target="../media/image30.png"/><Relationship Id="rId14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4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89.sv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73.png"/><Relationship Id="rId5" Type="http://schemas.openxmlformats.org/officeDocument/2006/relationships/image" Target="../media/image28.png"/><Relationship Id="rId15" Type="http://schemas.openxmlformats.org/officeDocument/2006/relationships/image" Target="../media/image75.png"/><Relationship Id="rId10" Type="http://schemas.microsoft.com/office/2007/relationships/hdphoto" Target="../media/hdphoto7.wdp"/><Relationship Id="rId4" Type="http://schemas.openxmlformats.org/officeDocument/2006/relationships/image" Target="../media/image35.svg"/><Relationship Id="rId9" Type="http://schemas.openxmlformats.org/officeDocument/2006/relationships/image" Target="../media/image31.png"/><Relationship Id="rId14" Type="http://schemas.openxmlformats.org/officeDocument/2006/relationships/image" Target="../media/image9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8.svg"/><Relationship Id="rId10" Type="http://schemas.openxmlformats.org/officeDocument/2006/relationships/image" Target="../media/image2.jp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2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02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62600"/>
            <a:ext cx="1733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45039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4648201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4" descr="Keefers_Dividers20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3771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6" y="4257676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6" y="5257800"/>
            <a:ext cx="733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6" y="5257800"/>
            <a:ext cx="733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6" y="5257800"/>
            <a:ext cx="733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1" y="4338639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31356" y="685800"/>
            <a:ext cx="7729295" cy="21852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GD &amp; ĐT ỨNG HÒA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VIÊN 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QUÝ THẦY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GIÁO VỀ CHUYÊN ĐỀ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95601" y="5257801"/>
            <a:ext cx="51339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Nguyễn Thị Bích Thảo</a:t>
            </a:r>
          </a:p>
        </p:txBody>
      </p:sp>
      <p:pic>
        <p:nvPicPr>
          <p:cNvPr id="17421" name="Picture 6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706439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7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088" y="914401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8703" y="3505200"/>
            <a:ext cx="3826560" cy="923330"/>
          </a:xfrm>
          <a:prstGeom prst="rect">
            <a:avLst/>
          </a:prstGeom>
          <a:solidFill>
            <a:srgbClr val="9FDDCA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5317B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Môn: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5317B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Toán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5317B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 </a:t>
            </a:r>
            <a:endParaRPr lang="en-US" sz="54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5317B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6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………..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Group 10">
            <a:extLst>
              <a:ext uri="{FF2B5EF4-FFF2-40B4-BE49-F238E27FC236}">
                <a16:creationId xmlns:a16="http://schemas.microsoft.com/office/drawing/2014/main" id="{86EDDB36-316E-4977-B015-5AD080F4FE0F}"/>
              </a:ext>
            </a:extLst>
          </p:cNvPr>
          <p:cNvGrpSpPr>
            <a:grpSpLocks/>
          </p:cNvGrpSpPr>
          <p:nvPr/>
        </p:nvGrpSpPr>
        <p:grpSpPr bwMode="auto">
          <a:xfrm>
            <a:off x="7209690" y="616554"/>
            <a:ext cx="4982310" cy="2848156"/>
            <a:chOff x="1152" y="768"/>
            <a:chExt cx="3360" cy="1440"/>
          </a:xfrm>
        </p:grpSpPr>
        <p:sp>
          <p:nvSpPr>
            <p:cNvPr id="5126" name="AutoShape 6">
              <a:extLst>
                <a:ext uri="{FF2B5EF4-FFF2-40B4-BE49-F238E27FC236}">
                  <a16:creationId xmlns:a16="http://schemas.microsoft.com/office/drawing/2014/main" id="{B43C4F25-C9BD-478B-B9BA-C34CB0E6A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768"/>
              <a:ext cx="3360" cy="1440"/>
            </a:xfrm>
            <a:prstGeom prst="cloudCallout">
              <a:avLst>
                <a:gd name="adj1" fmla="val -40894"/>
                <a:gd name="adj2" fmla="val 82986"/>
              </a:avLst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-Aov"/>
                <a:ea typeface="+mn-ea"/>
                <a:cs typeface="+mn-cs"/>
              </a:endParaRPr>
            </a:p>
          </p:txBody>
        </p:sp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97ECF340-206D-4930-A371-D05794BAA3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056"/>
              <a:ext cx="2640" cy="1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tận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cùng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0; 2; 4; 6; 8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thì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chia </a:t>
              </a:r>
              <a:r>
                <a:rPr kumimoji="0" lang="en-US" alt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alt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alt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2.</a:t>
              </a:r>
            </a:p>
          </p:txBody>
        </p:sp>
      </p:grpSp>
      <p:grpSp>
        <p:nvGrpSpPr>
          <p:cNvPr id="5145" name="Group 25">
            <a:extLst>
              <a:ext uri="{FF2B5EF4-FFF2-40B4-BE49-F238E27FC236}">
                <a16:creationId xmlns:a16="http://schemas.microsoft.com/office/drawing/2014/main" id="{3B61AC40-AA19-4C3B-A91A-8FACBBB45186}"/>
              </a:ext>
            </a:extLst>
          </p:cNvPr>
          <p:cNvGrpSpPr>
            <a:grpSpLocks/>
          </p:cNvGrpSpPr>
          <p:nvPr/>
        </p:nvGrpSpPr>
        <p:grpSpPr bwMode="auto">
          <a:xfrm>
            <a:off x="1889618" y="954217"/>
            <a:ext cx="5849944" cy="3676659"/>
            <a:chOff x="221" y="647"/>
            <a:chExt cx="3685" cy="2316"/>
          </a:xfrm>
        </p:grpSpPr>
        <p:sp>
          <p:nvSpPr>
            <p:cNvPr id="5131" name="Text Box 11">
              <a:extLst>
                <a:ext uri="{FF2B5EF4-FFF2-40B4-BE49-F238E27FC236}">
                  <a16:creationId xmlns:a16="http://schemas.microsoft.com/office/drawing/2014/main" id="{6CEB5B5A-2A3D-4464-B60A-25247AF0D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" y="1043"/>
              <a:ext cx="107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10 : 2 = </a:t>
              </a:r>
            </a:p>
          </p:txBody>
        </p:sp>
        <p:sp>
          <p:nvSpPr>
            <p:cNvPr id="5133" name="Text Box 13">
              <a:extLst>
                <a:ext uri="{FF2B5EF4-FFF2-40B4-BE49-F238E27FC236}">
                  <a16:creationId xmlns:a16="http://schemas.microsoft.com/office/drawing/2014/main" id="{B6397CA8-E523-4474-81D2-C50CD71BA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" y="647"/>
              <a:ext cx="368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phép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134" name="Text Box 14">
              <a:extLst>
                <a:ext uri="{FF2B5EF4-FFF2-40B4-BE49-F238E27FC236}">
                  <a16:creationId xmlns:a16="http://schemas.microsoft.com/office/drawing/2014/main" id="{9EE0E3C4-1557-4A4E-A331-85BDA11FA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" y="1404"/>
              <a:ext cx="107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32 : 2 = </a:t>
              </a:r>
            </a:p>
          </p:txBody>
        </p:sp>
        <p:sp>
          <p:nvSpPr>
            <p:cNvPr id="5135" name="Text Box 15">
              <a:extLst>
                <a:ext uri="{FF2B5EF4-FFF2-40B4-BE49-F238E27FC236}">
                  <a16:creationId xmlns:a16="http://schemas.microsoft.com/office/drawing/2014/main" id="{A0DA6900-2F6C-4901-A747-51CEC240B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" y="2181"/>
              <a:ext cx="107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36 : 2 = </a:t>
              </a:r>
            </a:p>
          </p:txBody>
        </p:sp>
        <p:sp>
          <p:nvSpPr>
            <p:cNvPr id="5136" name="Text Box 16">
              <a:extLst>
                <a:ext uri="{FF2B5EF4-FFF2-40B4-BE49-F238E27FC236}">
                  <a16:creationId xmlns:a16="http://schemas.microsoft.com/office/drawing/2014/main" id="{A41E70A6-2C95-4A3C-832D-95B61B32F6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" y="2595"/>
              <a:ext cx="107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28 : 2 = </a:t>
              </a:r>
            </a:p>
          </p:txBody>
        </p:sp>
        <p:sp>
          <p:nvSpPr>
            <p:cNvPr id="5143" name="Text Box 23">
              <a:extLst>
                <a:ext uri="{FF2B5EF4-FFF2-40B4-BE49-F238E27FC236}">
                  <a16:creationId xmlns:a16="http://schemas.microsoft.com/office/drawing/2014/main" id="{487502E4-7FC5-48B7-9D3F-77E26C0DF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" y="1776"/>
              <a:ext cx="107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14 : 2 =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42AB6A-9B42-4DBA-9552-EBC3A39D7B56}"/>
              </a:ext>
            </a:extLst>
          </p:cNvPr>
          <p:cNvSpPr txBox="1"/>
          <p:nvPr/>
        </p:nvSpPr>
        <p:spPr>
          <a:xfrm>
            <a:off x="4456905" y="1570534"/>
            <a:ext cx="56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92C699-0B3A-4807-820E-B039F68567C5}"/>
              </a:ext>
            </a:extLst>
          </p:cNvPr>
          <p:cNvSpPr txBox="1"/>
          <p:nvPr/>
        </p:nvSpPr>
        <p:spPr>
          <a:xfrm>
            <a:off x="4445303" y="2141755"/>
            <a:ext cx="741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237DC2-02F5-4F55-8E46-926244F70FA3}"/>
              </a:ext>
            </a:extLst>
          </p:cNvPr>
          <p:cNvSpPr txBox="1"/>
          <p:nvPr/>
        </p:nvSpPr>
        <p:spPr>
          <a:xfrm>
            <a:off x="4347646" y="3354284"/>
            <a:ext cx="733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799CA4-FD19-4848-B8AF-6DB1DC16ABA9}"/>
              </a:ext>
            </a:extLst>
          </p:cNvPr>
          <p:cNvSpPr txBox="1"/>
          <p:nvPr/>
        </p:nvSpPr>
        <p:spPr>
          <a:xfrm>
            <a:off x="4397278" y="4016039"/>
            <a:ext cx="741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C94BCA-3F5A-4333-B08E-7C14BB2FF8D1}"/>
              </a:ext>
            </a:extLst>
          </p:cNvPr>
          <p:cNvSpPr txBox="1"/>
          <p:nvPr/>
        </p:nvSpPr>
        <p:spPr>
          <a:xfrm>
            <a:off x="4445820" y="2773764"/>
            <a:ext cx="56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FE824-042F-483A-B657-5DCF8E3049E8}"/>
              </a:ext>
            </a:extLst>
          </p:cNvPr>
          <p:cNvSpPr txBox="1"/>
          <p:nvPr/>
        </p:nvSpPr>
        <p:spPr>
          <a:xfrm>
            <a:off x="211690" y="942930"/>
            <a:ext cx="1903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42AB6A-9B42-4DBA-9552-EBC3A39D7B56}"/>
              </a:ext>
            </a:extLst>
          </p:cNvPr>
          <p:cNvSpPr txBox="1"/>
          <p:nvPr/>
        </p:nvSpPr>
        <p:spPr>
          <a:xfrm>
            <a:off x="3182289" y="1591135"/>
            <a:ext cx="406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42AB6A-9B42-4DBA-9552-EBC3A39D7B56}"/>
              </a:ext>
            </a:extLst>
          </p:cNvPr>
          <p:cNvSpPr txBox="1"/>
          <p:nvPr/>
        </p:nvSpPr>
        <p:spPr>
          <a:xfrm>
            <a:off x="3154578" y="2152420"/>
            <a:ext cx="406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42AB6A-9B42-4DBA-9552-EBC3A39D7B56}"/>
              </a:ext>
            </a:extLst>
          </p:cNvPr>
          <p:cNvSpPr txBox="1"/>
          <p:nvPr/>
        </p:nvSpPr>
        <p:spPr>
          <a:xfrm>
            <a:off x="3168435" y="2748167"/>
            <a:ext cx="406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42AB6A-9B42-4DBA-9552-EBC3A39D7B56}"/>
              </a:ext>
            </a:extLst>
          </p:cNvPr>
          <p:cNvSpPr txBox="1"/>
          <p:nvPr/>
        </p:nvSpPr>
        <p:spPr>
          <a:xfrm>
            <a:off x="3168433" y="3385476"/>
            <a:ext cx="406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42AB6A-9B42-4DBA-9552-EBC3A39D7B56}"/>
              </a:ext>
            </a:extLst>
          </p:cNvPr>
          <p:cNvSpPr txBox="1"/>
          <p:nvPr/>
        </p:nvSpPr>
        <p:spPr>
          <a:xfrm>
            <a:off x="3168432" y="4050495"/>
            <a:ext cx="406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18218" y="42927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-Aov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5018" y="5316779"/>
            <a:ext cx="1047403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xét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tận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chia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92422" y="3518955"/>
            <a:ext cx="5126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2664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24" grpId="0"/>
      <p:bldP spid="25" grpId="0"/>
      <p:bldP spid="26" grpId="0"/>
      <p:bldP spid="27" grpId="0"/>
      <p:bldP spid="28" grpId="0"/>
      <p:bldP spid="34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>
            <a:extLst>
              <a:ext uri="{FF2B5EF4-FFF2-40B4-BE49-F238E27FC236}">
                <a16:creationId xmlns:a16="http://schemas.microsoft.com/office/drawing/2014/main" id="{E6F765A8-9C2A-4A9A-B82B-D637EB0826A5}"/>
              </a:ext>
            </a:extLst>
          </p:cNvPr>
          <p:cNvGrpSpPr>
            <a:grpSpLocks/>
          </p:cNvGrpSpPr>
          <p:nvPr/>
        </p:nvGrpSpPr>
        <p:grpSpPr bwMode="auto">
          <a:xfrm>
            <a:off x="6748961" y="162510"/>
            <a:ext cx="5329018" cy="2392112"/>
            <a:chOff x="2112" y="2400"/>
            <a:chExt cx="2976" cy="1248"/>
          </a:xfrm>
        </p:grpSpPr>
        <p:sp>
          <p:nvSpPr>
            <p:cNvPr id="3" name="AutoShape 8">
              <a:extLst>
                <a:ext uri="{FF2B5EF4-FFF2-40B4-BE49-F238E27FC236}">
                  <a16:creationId xmlns:a16="http://schemas.microsoft.com/office/drawing/2014/main" id="{3FFFF545-6873-4373-8706-507B8BB90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400"/>
              <a:ext cx="2976" cy="1248"/>
            </a:xfrm>
            <a:prstGeom prst="cloudCallout">
              <a:avLst>
                <a:gd name="adj1" fmla="val -43083"/>
                <a:gd name="adj2" fmla="val 62202"/>
              </a:avLst>
            </a:prstGeom>
            <a:solidFill>
              <a:srgbClr val="FFFF00"/>
            </a:solidFill>
            <a:ln w="9525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 Box 9">
              <a:extLst>
                <a:ext uri="{FF2B5EF4-FFF2-40B4-BE49-F238E27FC236}">
                  <a16:creationId xmlns:a16="http://schemas.microsoft.com/office/drawing/2014/main" id="{DD53058F-3735-4840-86D5-9A71EA8DD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8" y="2677"/>
              <a:ext cx="264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tận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cùng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1; 3; 5; 7; 9</a:t>
              </a:r>
              <a:r>
                <a:rPr kumimoji="0" lang="en-US" alt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thì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alt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chia </a:t>
              </a:r>
              <a:r>
                <a:rPr kumimoji="0" lang="en-US" alt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alt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alt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2.</a:t>
              </a:r>
            </a:p>
          </p:txBody>
        </p:sp>
        <p:sp>
          <p:nvSpPr>
            <p:cNvPr id="5" name="Text Box 17">
              <a:extLst>
                <a:ext uri="{FF2B5EF4-FFF2-40B4-BE49-F238E27FC236}">
                  <a16:creationId xmlns:a16="http://schemas.microsoft.com/office/drawing/2014/main" id="{96DACBD8-6E61-4C17-BC5B-79195543E9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8" y="2493"/>
              <a:ext cx="72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Chú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ý:</a:t>
              </a:r>
            </a:p>
          </p:txBody>
        </p: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FCCB774C-9689-4931-A889-D17BDD28A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6351" y="1373520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1763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5 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 1)  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9E69696-5AED-410A-B2A3-88176C249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125" y="1932025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1763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16 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94BE3F8-860A-4CBC-9603-13D2B59DA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824" y="2504769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1763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7 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B6ADDF5-6A25-4372-BE05-E01A8FFCB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0612" y="3196927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1763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18 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4337072-206A-4CA1-9F7C-4322EB2C2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038" y="3844471"/>
            <a:ext cx="213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1763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14 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-Aov"/>
                <a:ea typeface="+mn-ea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6F5EA5-EC78-4F60-9D55-72AAA2D7A710}"/>
              </a:ext>
            </a:extLst>
          </p:cNvPr>
          <p:cNvSpPr txBox="1"/>
          <p:nvPr/>
        </p:nvSpPr>
        <p:spPr>
          <a:xfrm>
            <a:off x="101955" y="162510"/>
            <a:ext cx="223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3B61AC40-AA19-4C3B-A91A-8FACBBB45186}"/>
              </a:ext>
            </a:extLst>
          </p:cNvPr>
          <p:cNvGrpSpPr>
            <a:grpSpLocks/>
          </p:cNvGrpSpPr>
          <p:nvPr/>
        </p:nvGrpSpPr>
        <p:grpSpPr bwMode="auto">
          <a:xfrm>
            <a:off x="1589580" y="762330"/>
            <a:ext cx="5159381" cy="3616334"/>
            <a:chOff x="221" y="647"/>
            <a:chExt cx="3250" cy="2278"/>
          </a:xfrm>
        </p:grpSpPr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6CEB5B5A-2A3D-4464-B60A-25247AF0D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" y="1043"/>
              <a:ext cx="94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11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: 2 = </a:t>
              </a:r>
            </a:p>
          </p:txBody>
        </p:sp>
        <p:sp>
          <p:nvSpPr>
            <p:cNvPr id="26" name="Text Box 13">
              <a:extLst>
                <a:ext uri="{FF2B5EF4-FFF2-40B4-BE49-F238E27FC236}">
                  <a16:creationId xmlns:a16="http://schemas.microsoft.com/office/drawing/2014/main" id="{B6397CA8-E523-4474-81D2-C50CD71BA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" y="647"/>
              <a:ext cx="325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phép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9EE0E3C4-1557-4A4E-A331-85BDA11FA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" y="1404"/>
              <a:ext cx="95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33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: 2 = </a:t>
              </a:r>
            </a:p>
          </p:txBody>
        </p:sp>
        <p:sp>
          <p:nvSpPr>
            <p:cNvPr id="28" name="Text Box 15">
              <a:extLst>
                <a:ext uri="{FF2B5EF4-FFF2-40B4-BE49-F238E27FC236}">
                  <a16:creationId xmlns:a16="http://schemas.microsoft.com/office/drawing/2014/main" id="{A0DA6900-2F6C-4901-A747-51CEC240B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" y="2181"/>
              <a:ext cx="95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37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: 2 = </a:t>
              </a:r>
            </a:p>
          </p:txBody>
        </p:sp>
        <p:sp>
          <p:nvSpPr>
            <p:cNvPr id="29" name="Text Box 16">
              <a:extLst>
                <a:ext uri="{FF2B5EF4-FFF2-40B4-BE49-F238E27FC236}">
                  <a16:creationId xmlns:a16="http://schemas.microsoft.com/office/drawing/2014/main" id="{A41E70A6-2C95-4A3C-832D-95B61B32F6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" y="2595"/>
              <a:ext cx="95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29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: 2 = </a:t>
              </a:r>
            </a:p>
          </p:txBody>
        </p:sp>
        <p:sp>
          <p:nvSpPr>
            <p:cNvPr id="30" name="Text Box 23">
              <a:extLst>
                <a:ext uri="{FF2B5EF4-FFF2-40B4-BE49-F238E27FC236}">
                  <a16:creationId xmlns:a16="http://schemas.microsoft.com/office/drawing/2014/main" id="{487502E4-7FC5-48B7-9D3F-77E26C0DF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" y="1776"/>
              <a:ext cx="95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15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-Aov"/>
                  <a:ea typeface="+mn-ea"/>
                  <a:cs typeface="Times New Roman" panose="02020603050405020304" pitchFamily="18" charset="0"/>
                </a:rPr>
                <a:t>: 2 = 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C42AB6A-9B42-4DBA-9552-EBC3A39D7B56}"/>
              </a:ext>
            </a:extLst>
          </p:cNvPr>
          <p:cNvSpPr txBox="1"/>
          <p:nvPr/>
        </p:nvSpPr>
        <p:spPr>
          <a:xfrm>
            <a:off x="2839377" y="1399228"/>
            <a:ext cx="40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42AB6A-9B42-4DBA-9552-EBC3A39D7B56}"/>
              </a:ext>
            </a:extLst>
          </p:cNvPr>
          <p:cNvSpPr txBox="1"/>
          <p:nvPr/>
        </p:nvSpPr>
        <p:spPr>
          <a:xfrm>
            <a:off x="2840242" y="1960513"/>
            <a:ext cx="40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42AB6A-9B42-4DBA-9552-EBC3A39D7B56}"/>
              </a:ext>
            </a:extLst>
          </p:cNvPr>
          <p:cNvSpPr txBox="1"/>
          <p:nvPr/>
        </p:nvSpPr>
        <p:spPr>
          <a:xfrm>
            <a:off x="2868387" y="2556260"/>
            <a:ext cx="40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42AB6A-9B42-4DBA-9552-EBC3A39D7B56}"/>
              </a:ext>
            </a:extLst>
          </p:cNvPr>
          <p:cNvSpPr txBox="1"/>
          <p:nvPr/>
        </p:nvSpPr>
        <p:spPr>
          <a:xfrm>
            <a:off x="2868385" y="3193569"/>
            <a:ext cx="40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42AB6A-9B42-4DBA-9552-EBC3A39D7B56}"/>
              </a:ext>
            </a:extLst>
          </p:cNvPr>
          <p:cNvSpPr txBox="1"/>
          <p:nvPr/>
        </p:nvSpPr>
        <p:spPr>
          <a:xfrm>
            <a:off x="2839808" y="3844300"/>
            <a:ext cx="40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17963" y="5488931"/>
            <a:ext cx="10474037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Nhận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xét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tận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-Aov"/>
                <a:ea typeface="+mn-ea"/>
                <a:cs typeface="+mn-cs"/>
              </a:rPr>
              <a:t>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-Aov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8961" y="2999967"/>
            <a:ext cx="5126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2458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31" grpId="0"/>
      <p:bldP spid="32" grpId="0"/>
      <p:bldP spid="33" grpId="0"/>
      <p:bldP spid="34" grpId="0"/>
      <p:bldP spid="35" grpId="0"/>
      <p:bldP spid="36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DenTruong-NgocKaty-46036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7307" y="-11258"/>
            <a:ext cx="951202" cy="9512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9088" y="1733556"/>
            <a:ext cx="50244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trường, vui đến trường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lung linh xuyên qua hàng cây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Cặp sách này, bút viết này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mang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đến trường, vui đến trường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ca vang trên xe của ba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mỉm cười, tay vẫy chào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vào lớp</a:t>
            </a:r>
          </a:p>
          <a:p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6538" y="1800241"/>
            <a:ext cx="507222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cô dạy em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 lời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học trò ngoan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biết thêm nhiều</a:t>
            </a:r>
          </a:p>
          <a:p>
            <a:pPr lvl="0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bài học hay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trong cuộc sống .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bao nhiêu trò chơi</a:t>
            </a:r>
          </a:p>
          <a:p>
            <a:pPr lvl="0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các bạn rồi cùng cười thật tươi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thấy thời giờ qua nhanh thật nhanh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Thèm ban sáng mai vào trường rất vui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9088" y="842962"/>
            <a:ext cx="4453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22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4" name="Picture 2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D063CD0-B54D-E547-E871-595D7D7CCD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B645-B5E4-F1D9-540C-FC8E26F3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  <p:pic>
        <p:nvPicPr>
          <p:cNvPr id="29" name="Picture 2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D952AB3-0C2B-17B7-4AB9-C29644B467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9" name="Picture 2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D952AB3-0C2B-17B7-4AB9-C29644B467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0837" y="3416323"/>
            <a:ext cx="3429000" cy="3429000"/>
          </a:xfrm>
          <a:prstGeom prst="rect">
            <a:avLst/>
          </a:prstGeom>
        </p:spPr>
      </p:pic>
      <p:sp>
        <p:nvSpPr>
          <p:cNvPr id="13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ysClr val="window" lastClr="FFFFFF"/>
          </a:solidFill>
          <a:ln w="1778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3: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cà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rốt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cà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rốt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vụ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319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2938" y="471038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Bài 3: Từ 10 đến 31 có bao nhiêu số chẵn, bao nhiêu số lẻ?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8737" y="1316166"/>
            <a:ext cx="102315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 10 đến 31 có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+ 11 số chẵn. Đó là các số: 10; 12; 14; 16; 18; 20; 22; 24; 26; 28; 30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+ 11 số lẻ. Đó là các số: 11; 13; 15; 17; 19; 21; 23; 25; 27; 29; 31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47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2763" y="422898"/>
            <a:ext cx="11061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Bài 3: Từ 10 đến 31 có bao nhiêu số chẵn, bao nhiêu số lẻ?</a:t>
            </a:r>
            <a:endParaRPr lang="en-US" sz="2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064" y="1122230"/>
            <a:ext cx="114438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</a:rPr>
              <a:t>Từ 10 đến 31 có</a:t>
            </a:r>
          </a:p>
          <a:p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</a:rPr>
              <a:t>+ 11 số chẵn. Đó là các số: 10; 12; 14; 16; 18; 20; 22; 24; 26; 28; 30</a:t>
            </a:r>
          </a:p>
          <a:p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</a:rPr>
              <a:t>+ 11 số lẻ. Đó là các số: 11; 13; 15; 17; 19; 21; 23; 25; 27; 29; 31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190" y="2706601"/>
            <a:ext cx="11795601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 </a:t>
            </a:r>
          </a:p>
          <a:p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(31 -10) : 1 + 1= 22 (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: 2 = 11(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</a:p>
          <a:p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cahs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4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9" name="Picture 2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D952AB3-0C2B-17B7-4AB9-C29644B467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0837" y="3416323"/>
            <a:ext cx="3429000" cy="3429000"/>
          </a:xfrm>
          <a:prstGeom prst="rect">
            <a:avLst/>
          </a:prstGeom>
        </p:spPr>
      </p:pic>
      <p:sp>
        <p:nvSpPr>
          <p:cNvPr id="13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5333999" y="1027551"/>
            <a:ext cx="4364176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ysClr val="window" lastClr="FFFFFF"/>
          </a:solidFill>
          <a:ln w="1778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cà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rốt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1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13,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105, 207, 309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35600" y="2316754"/>
            <a:ext cx="3321673" cy="103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545AA35-3A53-1708-00EA-E5A75F7212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: Ai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34C921A-1396-57FB-60F6-6781DD59AC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59" y="4006089"/>
            <a:ext cx="3565058" cy="2851910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124690" y="3585098"/>
            <a:ext cx="3078929" cy="32207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48691" y="182683"/>
            <a:ext cx="10183091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nl-N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 trò chơi “Ai đúng?”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GV chọn 1 bạn trong lớp làm quản trò, 2 bạn làm trọng tài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Quản trò sẽ hô bất kì số nào trong dãy số tự nhiên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Nếu đó là số lẻ thì người chơi vỗ tay 1 cái, còn số chẵn thì người chơi im lặng (không vỗ tay)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Trọng tài quan sát xem bạn nào làm không đúng theo lời nói là vi phạm luật chơi và bị một hình phạt (múa, nhảy, hát,...) </a:t>
            </a:r>
            <a:r>
              <a:rPr lang="nl-NL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chơi 3 lượt 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B9BF2-3F17-2C3C-7830-5A205707A151}"/>
              </a:ext>
            </a:extLst>
          </p:cNvPr>
          <p:cNvSpPr txBox="1"/>
          <p:nvPr/>
        </p:nvSpPr>
        <p:spPr>
          <a:xfrm>
            <a:off x="8892283" y="4520898"/>
            <a:ext cx="718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796470" y="849330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6970" y="1433523"/>
            <a:ext cx="85717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484163" y="104775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6766956" y="295196"/>
            <a:ext cx="4657725" cy="2609850"/>
          </a:xfrm>
          <a:prstGeom prst="wedgeRoundRectCallout">
            <a:avLst>
              <a:gd name="adj1" fmla="val 8384"/>
              <a:gd name="adj2" fmla="val 8728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0.6|3|3.3|3|2.9|5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|4.2|4.1|3.9|2.9|58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1560</Words>
  <Application>Microsoft Office PowerPoint</Application>
  <PresentationFormat>Widescreen</PresentationFormat>
  <Paragraphs>359</Paragraphs>
  <Slides>38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60" baseType="lpstr">
      <vt:lpstr>Arial</vt:lpstr>
      <vt:lpstr>Berkshire Swash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Times New Roman</vt:lpstr>
      <vt:lpstr>UTM-Aov</vt:lpstr>
      <vt:lpstr>1_Office Theme</vt:lpstr>
      <vt:lpstr>2_Office Theme</vt:lpstr>
      <vt:lpstr>Weltkindertag! by Slidego</vt:lpstr>
      <vt:lpstr>Office Theme</vt:lpstr>
      <vt:lpstr>3_Office Theme</vt:lpstr>
      <vt:lpstr>1_Default Design</vt:lpstr>
      <vt:lpstr>2_Default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74</cp:revision>
  <dcterms:created xsi:type="dcterms:W3CDTF">2023-06-17T05:57:30Z</dcterms:created>
  <dcterms:modified xsi:type="dcterms:W3CDTF">2025-01-15T00:56:31Z</dcterms:modified>
</cp:coreProperties>
</file>