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61" r:id="rId4"/>
    <p:sldId id="275" r:id="rId5"/>
    <p:sldId id="269" r:id="rId6"/>
    <p:sldId id="274" r:id="rId7"/>
    <p:sldId id="283" r:id="rId8"/>
    <p:sldId id="272" r:id="rId9"/>
    <p:sldId id="265" r:id="rId10"/>
    <p:sldId id="398" r:id="rId11"/>
  </p:sldIdLst>
  <p:sldSz cx="12192000" cy="6858000"/>
  <p:notesSz cx="6858000" cy="9144000"/>
  <p:embeddedFontLst>
    <p:embeddedFont>
      <p:font typeface="Sigmar One" panose="020B0604020202020204" charset="0"/>
      <p:regular r:id="rId12"/>
    </p:embeddedFont>
    <p:embeddedFont>
      <p:font typeface="Repo Black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Nunito Black" panose="020B0604020202020204" charset="0"/>
      <p:bold r:id="rId18"/>
      <p:boldItalic r:id="rId19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99CCFF"/>
    <a:srgbClr val="FFCCCC"/>
    <a:srgbClr val="CCECFF"/>
    <a:srgbClr val="FF0066"/>
    <a:srgbClr val="FF6699"/>
    <a:srgbClr val="14B89D"/>
    <a:srgbClr val="5ACDFF"/>
    <a:srgbClr val="FF99FF"/>
    <a:srgbClr val="CDA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700" y="40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7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1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5200" y="584200"/>
            <a:ext cx="10363200" cy="5741554"/>
            <a:chOff x="0" y="0"/>
            <a:chExt cx="85660159" cy="4772029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86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99249" y="1"/>
            <a:ext cx="1914263" cy="19166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5330" y="4143160"/>
            <a:ext cx="2168181" cy="26201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471912"/>
            <a:ext cx="3865722" cy="33986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188102" cy="24864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150087" y="1426418"/>
            <a:ext cx="9112935" cy="386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6"/>
              </a:lnSpc>
            </a:pPr>
            <a:r>
              <a:rPr lang="en-US" sz="3950" spc="-39">
                <a:solidFill>
                  <a:srgbClr val="FFFFFF"/>
                </a:solidFill>
                <a:latin typeface="Repo Black"/>
              </a:rPr>
              <a:t>Thứ ...ngày.... tháng.... năm 2022</a:t>
            </a:r>
          </a:p>
          <a:p>
            <a:pPr algn="ctr">
              <a:lnSpc>
                <a:spcPts val="4346"/>
              </a:lnSpc>
            </a:pPr>
            <a:r>
              <a:rPr lang="en-US" sz="3950" spc="-39">
                <a:solidFill>
                  <a:srgbClr val="FFFFFF"/>
                </a:solidFill>
                <a:latin typeface="Repo Black"/>
              </a:rPr>
              <a:t>Toán</a:t>
            </a:r>
          </a:p>
          <a:p>
            <a:pPr algn="ctr">
              <a:lnSpc>
                <a:spcPts val="4346"/>
              </a:lnSpc>
            </a:pPr>
            <a:r>
              <a:rPr lang="en-US" sz="3950" spc="-39">
                <a:solidFill>
                  <a:srgbClr val="FFFFFF"/>
                </a:solidFill>
                <a:latin typeface="Nunito Black" panose="00000A00000000000000" pitchFamily="2" charset="0"/>
              </a:rPr>
              <a:t>Bài 12: ÔN TẬP CHỦ ĐỀ </a:t>
            </a:r>
          </a:p>
          <a:p>
            <a:pPr algn="ctr">
              <a:lnSpc>
                <a:spcPts val="4346"/>
              </a:lnSpc>
            </a:pPr>
            <a:r>
              <a:rPr lang="en-US" sz="3950" spc="-39">
                <a:solidFill>
                  <a:srgbClr val="FFFFFF"/>
                </a:solidFill>
                <a:latin typeface="Nunito Black" panose="00000A00000000000000" pitchFamily="2" charset="0"/>
              </a:rPr>
              <a:t>CỘNG ĐỒNG ĐỊA PHƯƠNG </a:t>
            </a:r>
          </a:p>
          <a:p>
            <a:pPr algn="ctr">
              <a:lnSpc>
                <a:spcPts val="4346"/>
              </a:lnSpc>
            </a:pPr>
            <a:endParaRPr lang="en-US" sz="3950" spc="-39">
              <a:solidFill>
                <a:srgbClr val="FFFFFF"/>
              </a:solidFill>
              <a:latin typeface="Nunito Black" panose="00000A00000000000000" pitchFamily="2" charset="0"/>
            </a:endParaRPr>
          </a:p>
          <a:p>
            <a:pPr>
              <a:lnSpc>
                <a:spcPts val="4346"/>
              </a:lnSpc>
            </a:pPr>
            <a:endParaRPr lang="en-US" sz="3950" spc="-39">
              <a:solidFill>
                <a:srgbClr val="FFFFFF"/>
              </a:solidFill>
              <a:latin typeface="Repo Black"/>
            </a:endParaRPr>
          </a:p>
          <a:p>
            <a:pPr>
              <a:lnSpc>
                <a:spcPts val="4346"/>
              </a:lnSpc>
            </a:pPr>
            <a:endParaRPr lang="en-US" sz="3950" spc="-39">
              <a:solidFill>
                <a:srgbClr val="FFFFFF"/>
              </a:solidFill>
              <a:latin typeface="Repo Black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7DCD9EE2-D3CF-5F0C-3A62-85D9A3009B07}"/>
              </a:ext>
            </a:extLst>
          </p:cNvPr>
          <p:cNvGrpSpPr>
            <a:grpSpLocks noChangeAspect="1"/>
          </p:cNvGrpSpPr>
          <p:nvPr/>
        </p:nvGrpSpPr>
        <p:grpSpPr>
          <a:xfrm>
            <a:off x="613102" y="838200"/>
            <a:ext cx="961898" cy="961895"/>
            <a:chOff x="0" y="0"/>
            <a:chExt cx="6350000" cy="634997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7C590DC-9CD3-5B2D-A801-9B375C066AF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63E45CD-FC7B-9EF1-72AF-36967685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695" b="16945"/>
          <a:stretch/>
        </p:blipFill>
        <p:spPr>
          <a:xfrm>
            <a:off x="-170" y="7"/>
            <a:ext cx="8450317" cy="6857993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CF8D0465-0E36-3607-C96C-C58E61DB4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6" r="1" b="3195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58E1F-A57F-51C5-DE71-4A2B3BD2BFE4}"/>
              </a:ext>
            </a:extLst>
          </p:cNvPr>
          <p:cNvSpPr txBox="1"/>
          <p:nvPr/>
        </p:nvSpPr>
        <p:spPr>
          <a:xfrm>
            <a:off x="6897097" y="2413000"/>
            <a:ext cx="4620584" cy="2331937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>
                <a:solidFill>
                  <a:srgbClr val="7030A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4400">
              <a:solidFill>
                <a:srgbClr val="7030A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6756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3A2C87D-C867-ADD2-D28A-CA941FDA4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569" r="-2" b="16373"/>
          <a:stretch/>
        </p:blipFill>
        <p:spPr>
          <a:xfrm>
            <a:off x="6652372" y="838200"/>
            <a:ext cx="5539627" cy="60198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FE0532-A140-FC4D-5357-313CB50D2818}"/>
              </a:ext>
            </a:extLst>
          </p:cNvPr>
          <p:cNvSpPr/>
          <p:nvPr/>
        </p:nvSpPr>
        <p:spPr>
          <a:xfrm>
            <a:off x="990600" y="609600"/>
            <a:ext cx="6172200" cy="2895600"/>
          </a:xfrm>
          <a:custGeom>
            <a:avLst/>
            <a:gdLst>
              <a:gd name="connsiteX0" fmla="*/ 0 w 6172200"/>
              <a:gd name="connsiteY0" fmla="*/ 482610 h 2895600"/>
              <a:gd name="connsiteX1" fmla="*/ 482610 w 6172200"/>
              <a:gd name="connsiteY1" fmla="*/ 0 h 2895600"/>
              <a:gd name="connsiteX2" fmla="*/ 1237622 w 6172200"/>
              <a:gd name="connsiteY2" fmla="*/ 0 h 2895600"/>
              <a:gd name="connsiteX3" fmla="*/ 1940564 w 6172200"/>
              <a:gd name="connsiteY3" fmla="*/ 0 h 2895600"/>
              <a:gd name="connsiteX4" fmla="*/ 2539367 w 6172200"/>
              <a:gd name="connsiteY4" fmla="*/ 0 h 2895600"/>
              <a:gd name="connsiteX5" fmla="*/ 3034030 w 6172200"/>
              <a:gd name="connsiteY5" fmla="*/ 0 h 2895600"/>
              <a:gd name="connsiteX6" fmla="*/ 3789042 w 6172200"/>
              <a:gd name="connsiteY6" fmla="*/ 0 h 2895600"/>
              <a:gd name="connsiteX7" fmla="*/ 4283705 w 6172200"/>
              <a:gd name="connsiteY7" fmla="*/ 0 h 2895600"/>
              <a:gd name="connsiteX8" fmla="*/ 4934578 w 6172200"/>
              <a:gd name="connsiteY8" fmla="*/ 0 h 2895600"/>
              <a:gd name="connsiteX9" fmla="*/ 5689590 w 6172200"/>
              <a:gd name="connsiteY9" fmla="*/ 0 h 2895600"/>
              <a:gd name="connsiteX10" fmla="*/ 6172200 w 6172200"/>
              <a:gd name="connsiteY10" fmla="*/ 482610 h 2895600"/>
              <a:gd name="connsiteX11" fmla="*/ 6172200 w 6172200"/>
              <a:gd name="connsiteY11" fmla="*/ 1087462 h 2895600"/>
              <a:gd name="connsiteX12" fmla="*/ 6172200 w 6172200"/>
              <a:gd name="connsiteY12" fmla="*/ 1730922 h 2895600"/>
              <a:gd name="connsiteX13" fmla="*/ 6172200 w 6172200"/>
              <a:gd name="connsiteY13" fmla="*/ 2412990 h 2895600"/>
              <a:gd name="connsiteX14" fmla="*/ 5689590 w 6172200"/>
              <a:gd name="connsiteY14" fmla="*/ 2895600 h 2895600"/>
              <a:gd name="connsiteX15" fmla="*/ 5194927 w 6172200"/>
              <a:gd name="connsiteY15" fmla="*/ 2895600 h 2895600"/>
              <a:gd name="connsiteX16" fmla="*/ 4544054 w 6172200"/>
              <a:gd name="connsiteY16" fmla="*/ 2895600 h 2895600"/>
              <a:gd name="connsiteX17" fmla="*/ 3997322 w 6172200"/>
              <a:gd name="connsiteY17" fmla="*/ 2895600 h 2895600"/>
              <a:gd name="connsiteX18" fmla="*/ 3398519 w 6172200"/>
              <a:gd name="connsiteY18" fmla="*/ 2895600 h 2895600"/>
              <a:gd name="connsiteX19" fmla="*/ 2903856 w 6172200"/>
              <a:gd name="connsiteY19" fmla="*/ 2895600 h 2895600"/>
              <a:gd name="connsiteX20" fmla="*/ 2409193 w 6172200"/>
              <a:gd name="connsiteY20" fmla="*/ 2895600 h 2895600"/>
              <a:gd name="connsiteX21" fmla="*/ 1654180 w 6172200"/>
              <a:gd name="connsiteY21" fmla="*/ 2895600 h 2895600"/>
              <a:gd name="connsiteX22" fmla="*/ 1055378 w 6172200"/>
              <a:gd name="connsiteY22" fmla="*/ 2895600 h 2895600"/>
              <a:gd name="connsiteX23" fmla="*/ 482610 w 6172200"/>
              <a:gd name="connsiteY23" fmla="*/ 2895600 h 2895600"/>
              <a:gd name="connsiteX24" fmla="*/ 0 w 6172200"/>
              <a:gd name="connsiteY24" fmla="*/ 2412990 h 2895600"/>
              <a:gd name="connsiteX25" fmla="*/ 0 w 6172200"/>
              <a:gd name="connsiteY25" fmla="*/ 1769530 h 2895600"/>
              <a:gd name="connsiteX26" fmla="*/ 0 w 6172200"/>
              <a:gd name="connsiteY26" fmla="*/ 1183981 h 2895600"/>
              <a:gd name="connsiteX27" fmla="*/ 0 w 6172200"/>
              <a:gd name="connsiteY27" fmla="*/ 48261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172200" h="2895600" fill="none" extrusionOk="0">
                <a:moveTo>
                  <a:pt x="0" y="482610"/>
                </a:moveTo>
                <a:cubicBezTo>
                  <a:pt x="-17150" y="246050"/>
                  <a:pt x="247682" y="-7521"/>
                  <a:pt x="482610" y="0"/>
                </a:cubicBezTo>
                <a:cubicBezTo>
                  <a:pt x="715382" y="18665"/>
                  <a:pt x="988748" y="-36443"/>
                  <a:pt x="1237622" y="0"/>
                </a:cubicBezTo>
                <a:cubicBezTo>
                  <a:pt x="1486496" y="36443"/>
                  <a:pt x="1657660" y="-3901"/>
                  <a:pt x="1940564" y="0"/>
                </a:cubicBezTo>
                <a:cubicBezTo>
                  <a:pt x="2223468" y="3901"/>
                  <a:pt x="2325559" y="598"/>
                  <a:pt x="2539367" y="0"/>
                </a:cubicBezTo>
                <a:cubicBezTo>
                  <a:pt x="2753175" y="-598"/>
                  <a:pt x="2877987" y="24261"/>
                  <a:pt x="3034030" y="0"/>
                </a:cubicBezTo>
                <a:cubicBezTo>
                  <a:pt x="3190073" y="-24261"/>
                  <a:pt x="3430432" y="7257"/>
                  <a:pt x="3789042" y="0"/>
                </a:cubicBezTo>
                <a:cubicBezTo>
                  <a:pt x="4147652" y="-7257"/>
                  <a:pt x="4087897" y="-1832"/>
                  <a:pt x="4283705" y="0"/>
                </a:cubicBezTo>
                <a:cubicBezTo>
                  <a:pt x="4479513" y="1832"/>
                  <a:pt x="4698664" y="2270"/>
                  <a:pt x="4934578" y="0"/>
                </a:cubicBezTo>
                <a:cubicBezTo>
                  <a:pt x="5170492" y="-2270"/>
                  <a:pt x="5454976" y="2714"/>
                  <a:pt x="5689590" y="0"/>
                </a:cubicBezTo>
                <a:cubicBezTo>
                  <a:pt x="5966229" y="-21215"/>
                  <a:pt x="6196810" y="222314"/>
                  <a:pt x="6172200" y="482610"/>
                </a:cubicBezTo>
                <a:cubicBezTo>
                  <a:pt x="6191244" y="636732"/>
                  <a:pt x="6192903" y="867651"/>
                  <a:pt x="6172200" y="1087462"/>
                </a:cubicBezTo>
                <a:cubicBezTo>
                  <a:pt x="6151497" y="1307273"/>
                  <a:pt x="6202342" y="1585923"/>
                  <a:pt x="6172200" y="1730922"/>
                </a:cubicBezTo>
                <a:cubicBezTo>
                  <a:pt x="6142058" y="1875921"/>
                  <a:pt x="6184359" y="2237884"/>
                  <a:pt x="6172200" y="2412990"/>
                </a:cubicBezTo>
                <a:cubicBezTo>
                  <a:pt x="6116968" y="2683046"/>
                  <a:pt x="5993608" y="2862722"/>
                  <a:pt x="5689590" y="2895600"/>
                </a:cubicBezTo>
                <a:cubicBezTo>
                  <a:pt x="5506406" y="2914360"/>
                  <a:pt x="5335657" y="2896711"/>
                  <a:pt x="5194927" y="2895600"/>
                </a:cubicBezTo>
                <a:cubicBezTo>
                  <a:pt x="5054197" y="2894489"/>
                  <a:pt x="4864357" y="2874712"/>
                  <a:pt x="4544054" y="2895600"/>
                </a:cubicBezTo>
                <a:cubicBezTo>
                  <a:pt x="4223751" y="2916488"/>
                  <a:pt x="4262040" y="2921926"/>
                  <a:pt x="3997322" y="2895600"/>
                </a:cubicBezTo>
                <a:cubicBezTo>
                  <a:pt x="3732604" y="2869274"/>
                  <a:pt x="3605743" y="2879414"/>
                  <a:pt x="3398519" y="2895600"/>
                </a:cubicBezTo>
                <a:cubicBezTo>
                  <a:pt x="3191295" y="2911786"/>
                  <a:pt x="3019128" y="2906993"/>
                  <a:pt x="2903856" y="2895600"/>
                </a:cubicBezTo>
                <a:cubicBezTo>
                  <a:pt x="2788584" y="2884207"/>
                  <a:pt x="2585847" y="2897996"/>
                  <a:pt x="2409193" y="2895600"/>
                </a:cubicBezTo>
                <a:cubicBezTo>
                  <a:pt x="2232539" y="2893204"/>
                  <a:pt x="1960014" y="2883019"/>
                  <a:pt x="1654180" y="2895600"/>
                </a:cubicBezTo>
                <a:cubicBezTo>
                  <a:pt x="1348346" y="2908181"/>
                  <a:pt x="1281971" y="2878586"/>
                  <a:pt x="1055378" y="2895600"/>
                </a:cubicBezTo>
                <a:cubicBezTo>
                  <a:pt x="828785" y="2912614"/>
                  <a:pt x="752174" y="2882388"/>
                  <a:pt x="482610" y="2895600"/>
                </a:cubicBezTo>
                <a:cubicBezTo>
                  <a:pt x="219605" y="2888134"/>
                  <a:pt x="-26371" y="2690594"/>
                  <a:pt x="0" y="2412990"/>
                </a:cubicBezTo>
                <a:cubicBezTo>
                  <a:pt x="-17491" y="2096489"/>
                  <a:pt x="-30638" y="2053253"/>
                  <a:pt x="0" y="1769530"/>
                </a:cubicBezTo>
                <a:cubicBezTo>
                  <a:pt x="30638" y="1485807"/>
                  <a:pt x="-22803" y="1335146"/>
                  <a:pt x="0" y="1183981"/>
                </a:cubicBezTo>
                <a:cubicBezTo>
                  <a:pt x="22803" y="1032816"/>
                  <a:pt x="31909" y="755532"/>
                  <a:pt x="0" y="482610"/>
                </a:cubicBezTo>
                <a:close/>
              </a:path>
              <a:path w="6172200" h="2895600" stroke="0" extrusionOk="0">
                <a:moveTo>
                  <a:pt x="0" y="482610"/>
                </a:moveTo>
                <a:cubicBezTo>
                  <a:pt x="-50891" y="249319"/>
                  <a:pt x="191857" y="-31266"/>
                  <a:pt x="482610" y="0"/>
                </a:cubicBezTo>
                <a:cubicBezTo>
                  <a:pt x="624287" y="-3444"/>
                  <a:pt x="959564" y="13111"/>
                  <a:pt x="1133483" y="0"/>
                </a:cubicBezTo>
                <a:cubicBezTo>
                  <a:pt x="1307402" y="-13111"/>
                  <a:pt x="1690742" y="20933"/>
                  <a:pt x="1888495" y="0"/>
                </a:cubicBezTo>
                <a:cubicBezTo>
                  <a:pt x="2086248" y="-20933"/>
                  <a:pt x="2276978" y="7270"/>
                  <a:pt x="2643507" y="0"/>
                </a:cubicBezTo>
                <a:cubicBezTo>
                  <a:pt x="3010036" y="-7270"/>
                  <a:pt x="3030630" y="23011"/>
                  <a:pt x="3138170" y="0"/>
                </a:cubicBezTo>
                <a:cubicBezTo>
                  <a:pt x="3245710" y="-23011"/>
                  <a:pt x="3580101" y="25544"/>
                  <a:pt x="3841112" y="0"/>
                </a:cubicBezTo>
                <a:cubicBezTo>
                  <a:pt x="4102123" y="-25544"/>
                  <a:pt x="4142642" y="28040"/>
                  <a:pt x="4439915" y="0"/>
                </a:cubicBezTo>
                <a:cubicBezTo>
                  <a:pt x="4737188" y="-28040"/>
                  <a:pt x="4924017" y="-18297"/>
                  <a:pt x="5090787" y="0"/>
                </a:cubicBezTo>
                <a:cubicBezTo>
                  <a:pt x="5257557" y="18297"/>
                  <a:pt x="5523573" y="11656"/>
                  <a:pt x="5689590" y="0"/>
                </a:cubicBezTo>
                <a:cubicBezTo>
                  <a:pt x="5946983" y="33822"/>
                  <a:pt x="6160282" y="227193"/>
                  <a:pt x="6172200" y="482610"/>
                </a:cubicBezTo>
                <a:cubicBezTo>
                  <a:pt x="6170935" y="748465"/>
                  <a:pt x="6142771" y="791206"/>
                  <a:pt x="6172200" y="1087462"/>
                </a:cubicBezTo>
                <a:cubicBezTo>
                  <a:pt x="6201629" y="1383718"/>
                  <a:pt x="6198727" y="1488402"/>
                  <a:pt x="6172200" y="1750226"/>
                </a:cubicBezTo>
                <a:cubicBezTo>
                  <a:pt x="6145673" y="2012050"/>
                  <a:pt x="6142691" y="2229536"/>
                  <a:pt x="6172200" y="2412990"/>
                </a:cubicBezTo>
                <a:cubicBezTo>
                  <a:pt x="6153344" y="2625497"/>
                  <a:pt x="5918090" y="2868221"/>
                  <a:pt x="5689590" y="2895600"/>
                </a:cubicBezTo>
                <a:cubicBezTo>
                  <a:pt x="5476845" y="2910785"/>
                  <a:pt x="5371457" y="2870851"/>
                  <a:pt x="5142857" y="2895600"/>
                </a:cubicBezTo>
                <a:cubicBezTo>
                  <a:pt x="4914257" y="2920349"/>
                  <a:pt x="4712985" y="2868851"/>
                  <a:pt x="4491985" y="2895600"/>
                </a:cubicBezTo>
                <a:cubicBezTo>
                  <a:pt x="4270985" y="2922349"/>
                  <a:pt x="3992334" y="2875554"/>
                  <a:pt x="3789042" y="2895600"/>
                </a:cubicBezTo>
                <a:cubicBezTo>
                  <a:pt x="3585750" y="2915646"/>
                  <a:pt x="3284872" y="2917315"/>
                  <a:pt x="3086100" y="2895600"/>
                </a:cubicBezTo>
                <a:cubicBezTo>
                  <a:pt x="2887328" y="2873885"/>
                  <a:pt x="2823145" y="2913424"/>
                  <a:pt x="2591437" y="2895600"/>
                </a:cubicBezTo>
                <a:cubicBezTo>
                  <a:pt x="2359729" y="2877776"/>
                  <a:pt x="2125732" y="2866975"/>
                  <a:pt x="1888495" y="2895600"/>
                </a:cubicBezTo>
                <a:cubicBezTo>
                  <a:pt x="1651258" y="2924225"/>
                  <a:pt x="1520406" y="2900123"/>
                  <a:pt x="1393832" y="2895600"/>
                </a:cubicBezTo>
                <a:cubicBezTo>
                  <a:pt x="1267258" y="2891077"/>
                  <a:pt x="743219" y="2856951"/>
                  <a:pt x="482610" y="2895600"/>
                </a:cubicBezTo>
                <a:cubicBezTo>
                  <a:pt x="171093" y="2849385"/>
                  <a:pt x="65552" y="2673928"/>
                  <a:pt x="0" y="2412990"/>
                </a:cubicBezTo>
                <a:cubicBezTo>
                  <a:pt x="-14683" y="2174836"/>
                  <a:pt x="12835" y="2111333"/>
                  <a:pt x="0" y="1827441"/>
                </a:cubicBezTo>
                <a:cubicBezTo>
                  <a:pt x="-12835" y="1543549"/>
                  <a:pt x="-8772" y="1408495"/>
                  <a:pt x="0" y="1145374"/>
                </a:cubicBezTo>
                <a:cubicBezTo>
                  <a:pt x="8772" y="882253"/>
                  <a:pt x="-8513" y="628544"/>
                  <a:pt x="0" y="482610"/>
                </a:cubicBezTo>
                <a:close/>
              </a:path>
            </a:pathLst>
          </a:custGeom>
          <a:solidFill>
            <a:srgbClr val="FF0066"/>
          </a:solidFill>
          <a:ln>
            <a:solidFill>
              <a:srgbClr val="CCECFF"/>
            </a:solidFill>
            <a:extLst>
              <a:ext uri="{C807C97D-BFC1-408E-A445-0C87EB9F89A2}">
                <ask:lineSketchStyleProps xmlns="" xmlns:ask="http://schemas.microsoft.com/office/drawing/2018/sketchyshapes" sd="38639173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Nunito Black" panose="00000A00000000000000" pitchFamily="2" charset="0"/>
              </a:rPr>
              <a:t>Nêu một sản phẩm ( nông nghiệp, thủ công) hoặc di tích lịch sử , văn hoá, cảnh quan thiên nhiên ở địa phương mà HS thích)  </a:t>
            </a:r>
          </a:p>
        </p:txBody>
      </p:sp>
    </p:spTree>
    <p:extLst>
      <p:ext uri="{BB962C8B-B14F-4D97-AF65-F5344CB8AC3E}">
        <p14:creationId xmlns:p14="http://schemas.microsoft.com/office/powerpoint/2010/main" val="163207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>
            <a:extLst>
              <a:ext uri="{FF2B5EF4-FFF2-40B4-BE49-F238E27FC236}">
                <a16:creationId xmlns:a16="http://schemas.microsoft.com/office/drawing/2014/main" id="{3722651D-D307-A31D-5324-25FBEBDC2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95" y="643467"/>
            <a:ext cx="10129209" cy="5571065"/>
          </a:xfrm>
          <a:prstGeom prst="rect">
            <a:avLst/>
          </a:prstGeom>
          <a:ln>
            <a:noFill/>
          </a:ln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AB83C64-B531-E923-F6E7-D1067B8B5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051" t="-15526" r="-7170" b="-7281"/>
          <a:stretch/>
        </p:blipFill>
        <p:spPr>
          <a:xfrm>
            <a:off x="4622800" y="2057401"/>
            <a:ext cx="2281633" cy="2468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970ED-90C4-C1C1-1C6C-2AEAD7F56291}"/>
              </a:ext>
            </a:extLst>
          </p:cNvPr>
          <p:cNvSpPr txBox="1"/>
          <p:nvPr/>
        </p:nvSpPr>
        <p:spPr>
          <a:xfrm>
            <a:off x="6502400" y="2876459"/>
            <a:ext cx="4216400" cy="142609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8667">
                <a:solidFill>
                  <a:srgbClr val="769DD1"/>
                </a:solidFill>
                <a:latin typeface="Sigmar One" panose="00000500000000000000" pitchFamily="2" charset="0"/>
              </a:rPr>
              <a:t>Tiết 2</a:t>
            </a: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49AA6FCD-B164-FCE2-DE3A-7BD1F9BD8DBB}"/>
              </a:ext>
            </a:extLst>
          </p:cNvPr>
          <p:cNvGrpSpPr>
            <a:grpSpLocks noChangeAspect="1"/>
          </p:cNvGrpSpPr>
          <p:nvPr/>
        </p:nvGrpSpPr>
        <p:grpSpPr>
          <a:xfrm>
            <a:off x="5232400" y="2924305"/>
            <a:ext cx="961898" cy="961895"/>
            <a:chOff x="0" y="0"/>
            <a:chExt cx="6350000" cy="6349975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6955809-DCDC-1718-E04B-8DB0D85AFDE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29591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9559"/>
            <a:ext cx="4605244" cy="3476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90BAE-35C4-03AD-9501-3CDBAA8F4569}"/>
              </a:ext>
            </a:extLst>
          </p:cNvPr>
          <p:cNvSpPr txBox="1"/>
          <p:nvPr/>
        </p:nvSpPr>
        <p:spPr>
          <a:xfrm>
            <a:off x="5410200" y="1828800"/>
            <a:ext cx="6149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7030A0"/>
                </a:solidFill>
                <a:latin typeface="Sigmar One" panose="000005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8846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B78D99B-FD91-A7E8-DB20-40B6FEA083A1}"/>
              </a:ext>
            </a:extLst>
          </p:cNvPr>
          <p:cNvSpPr txBox="1"/>
          <p:nvPr/>
        </p:nvSpPr>
        <p:spPr>
          <a:xfrm>
            <a:off x="345779" y="1365457"/>
            <a:ext cx="4414636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BÁO CÁO KẾT QUẢ DỰ ÁN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400" b="0" i="0">
              <a:solidFill>
                <a:schemeClr val="bg1"/>
              </a:solidFill>
              <a:effectLst/>
              <a:latin typeface="Nunito Black" panose="00000A00000000000000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1">
                <a:solidFill>
                  <a:srgbClr val="99FFCC"/>
                </a:solidFill>
                <a:effectLst/>
                <a:latin typeface="Nunito Black" panose="00000A00000000000000" pitchFamily="2" charset="0"/>
              </a:rPr>
              <a:t>                Dự án: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1">
                <a:solidFill>
                  <a:srgbClr val="99FFCC"/>
                </a:solidFill>
                <a:effectLst/>
                <a:latin typeface="Nunito Black" panose="00000A00000000000000" pitchFamily="2" charset="0"/>
              </a:rPr>
              <a:t>Giới thiệu về địa phương em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- Chia sẻ kết quả làm việc của nhóm trước lớp.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- Nêu cảm nhận và niềm tự hào của em về địa phương mình.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6F9F4-F512-1354-5FD2-A1E616466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98"/>
          <a:stretch/>
        </p:blipFill>
        <p:spPr>
          <a:xfrm>
            <a:off x="5105400" y="838199"/>
            <a:ext cx="6596652" cy="5056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287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1E240-957F-68A6-B878-5E155DF3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E91E54-CF65-96ED-2E34-9513BCDD5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14400"/>
            <a:ext cx="9372600" cy="4878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B2F81-FCBD-E5D7-7D41-5141394BCB1C}"/>
              </a:ext>
            </a:extLst>
          </p:cNvPr>
          <p:cNvSpPr txBox="1"/>
          <p:nvPr/>
        </p:nvSpPr>
        <p:spPr>
          <a:xfrm>
            <a:off x="228600" y="165454"/>
            <a:ext cx="2438400" cy="5847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Nunito Black" panose="00000A00000000000000" pitchFamily="2" charset="0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899085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5588000" y="3439886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Củng cố - dặn dò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1C37F2E-FD25-981B-D009-987D273D4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8892"/>
          <a:stretch/>
        </p:blipFill>
        <p:spPr>
          <a:xfrm>
            <a:off x="2" y="10"/>
            <a:ext cx="1218895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16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107</Words>
  <Application>Microsoft Office PowerPoint</Application>
  <PresentationFormat>Widescreen</PresentationFormat>
  <Paragraphs>17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Sigmar One</vt:lpstr>
      <vt:lpstr>Arial</vt:lpstr>
      <vt:lpstr>Repo Black</vt:lpstr>
      <vt:lpstr>Calibri</vt:lpstr>
      <vt:lpstr>Nunito Black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Dell</dc:creator>
  <cp:lastModifiedBy>Dell</cp:lastModifiedBy>
  <cp:revision>10</cp:revision>
  <dcterms:created xsi:type="dcterms:W3CDTF">2006-08-16T00:00:00Z</dcterms:created>
  <dcterms:modified xsi:type="dcterms:W3CDTF">2024-12-27T02:25:11Z</dcterms:modified>
  <dc:identifier>DAFDiO2oNAs</dc:identifier>
</cp:coreProperties>
</file>