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31545"/>
            <a:ext cx="9144000" cy="9709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TIỂU HỌC VIÊN AN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 11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52053"/>
            <a:ext cx="9144000" cy="165576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en-US" sz="5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CHÀO MỪNG CÁC </a:t>
            </a:r>
            <a:r>
              <a:rPr lang="en-US" sz="5400" b="1" dirty="0" smtClean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THẦY CÔ GIÁO VỀ DỰ GIỜ THĂM LỚP</a:t>
            </a:r>
            <a:endParaRPr lang="en-US" sz="5400" b="1" dirty="0">
              <a:ln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523999" y="4459605"/>
            <a:ext cx="9553575" cy="970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MaiThị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499235" y="2344420"/>
            <a:ext cx="96240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Tiết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học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đến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đây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là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kết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thúc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rồi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Cảm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ơn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4400" b="1" dirty="0" smtClean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.</a:t>
            </a:r>
            <a:endParaRPr lang="en-US" sz="4400" b="1" dirty="0">
              <a:ln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0" y="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VÀ KHỞI ĐỘNG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91615" y="1113155"/>
            <a:ext cx="3374390" cy="858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con sóc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491615" y="2571115"/>
            <a:ext cx="3374390" cy="858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máy xúc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070090" y="1176655"/>
            <a:ext cx="3374390" cy="858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cái cốc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070090" y="2571115"/>
            <a:ext cx="3374390" cy="858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con mực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491615" y="3965575"/>
            <a:ext cx="8953500" cy="255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 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Đi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học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về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Hà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thấy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mấy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khóm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cúc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đã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nở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rực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rỡ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Hà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hái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cúc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cắm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vào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cốc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rồi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để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ngay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ngắn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trên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bàn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học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Mẹ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tấm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tắc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khen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Hà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khéo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tay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444875" y="172720"/>
            <a:ext cx="52851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Bài 47:  at   ăt   ât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5715" y="5659120"/>
            <a:ext cx="101555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Nam </a:t>
            </a:r>
            <a:r>
              <a:rPr lang="en-US" sz="4000" b="1" dirty="0" err="1">
                <a:latin typeface="UTM Avo" panose="02040603050506020204" charset="0"/>
                <a:cs typeface="UTM Avo" panose="02040603050506020204" charset="0"/>
              </a:rPr>
              <a:t>bắt</a:t>
            </a:r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latin typeface="UTM Avo" panose="02040603050506020204" charset="0"/>
                <a:cs typeface="UTM Avo" panose="02040603050506020204" charset="0"/>
              </a:rPr>
              <a:t>nhịp</a:t>
            </a:r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latin typeface="UTM Avo" panose="02040603050506020204" charset="0"/>
                <a:cs typeface="UTM Avo" panose="02040603050506020204" charset="0"/>
              </a:rPr>
              <a:t>tất</a:t>
            </a:r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latin typeface="UTM Avo" panose="02040603050506020204" charset="0"/>
                <a:cs typeface="UTM Avo" panose="02040603050506020204" charset="0"/>
              </a:rPr>
              <a:t>cả</a:t>
            </a:r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latin typeface="UTM Avo" panose="02040603050506020204" charset="0"/>
                <a:cs typeface="UTM Avo" panose="02040603050506020204" charset="0"/>
              </a:rPr>
              <a:t>bạn</a:t>
            </a:r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latin typeface="UTM Avo" panose="02040603050506020204" charset="0"/>
                <a:cs typeface="UTM Avo" panose="02040603050506020204" charset="0"/>
              </a:rPr>
              <a:t>hát</a:t>
            </a:r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20781" t="37028" r="23844" b="28963"/>
          <a:stretch>
            <a:fillRect/>
          </a:stretch>
        </p:blipFill>
        <p:spPr>
          <a:xfrm>
            <a:off x="0" y="1112520"/>
            <a:ext cx="12192000" cy="42119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2771775" y="5659120"/>
            <a:ext cx="965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ăt</a:t>
            </a:r>
            <a:endParaRPr lang="en-US" sz="40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762624" y="5659122"/>
            <a:ext cx="129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ât</a:t>
            </a:r>
            <a:endParaRPr lang="en-US" sz="40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277350" y="5659120"/>
            <a:ext cx="19983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5760" t="29889" r="66292" b="62972"/>
          <a:stretch>
            <a:fillRect/>
          </a:stretch>
        </p:blipFill>
        <p:spPr>
          <a:xfrm>
            <a:off x="191770" y="142875"/>
            <a:ext cx="1421130" cy="7181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881120" y="704850"/>
            <a:ext cx="39903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at     ăt     ât</a:t>
            </a:r>
          </a:p>
        </p:txBody>
      </p:sp>
      <p:graphicFrame>
        <p:nvGraphicFramePr>
          <p:cNvPr id="7" name="Table 6"/>
          <p:cNvGraphicFramePr/>
          <p:nvPr/>
        </p:nvGraphicFramePr>
        <p:xfrm>
          <a:off x="3817620" y="2004695"/>
          <a:ext cx="411734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8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sz="2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6400800" y="2077720"/>
            <a:ext cx="90614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at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387850" y="2077720"/>
            <a:ext cx="6159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270500" y="3056255"/>
            <a:ext cx="13392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</a:t>
            </a:r>
            <a:r>
              <a:rPr lang="en-US" sz="5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át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50850" y="4727575"/>
            <a:ext cx="12477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bát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404110" y="4727575"/>
            <a:ext cx="9994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lạt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257040" y="4727575"/>
            <a:ext cx="11296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sắt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278245" y="4727575"/>
            <a:ext cx="12477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gặt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417560" y="4727575"/>
            <a:ext cx="12509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10400665" y="4727575"/>
            <a:ext cx="12477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gật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5760" t="29889" r="66292" b="62972"/>
          <a:stretch>
            <a:fillRect/>
          </a:stretch>
        </p:blipFill>
        <p:spPr>
          <a:xfrm>
            <a:off x="191770" y="142875"/>
            <a:ext cx="1421130" cy="718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31383" t="57750" r="58438" b="29552"/>
          <a:stretch>
            <a:fillRect/>
          </a:stretch>
        </p:blipFill>
        <p:spPr>
          <a:xfrm>
            <a:off x="861695" y="1799590"/>
            <a:ext cx="3048000" cy="2139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45998" t="57750" r="45210" b="29552"/>
          <a:stretch>
            <a:fillRect/>
          </a:stretch>
        </p:blipFill>
        <p:spPr>
          <a:xfrm>
            <a:off x="4779645" y="1799590"/>
            <a:ext cx="2632710" cy="2139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60983" t="57750" r="32229" b="29552"/>
          <a:stretch>
            <a:fillRect/>
          </a:stretch>
        </p:blipFill>
        <p:spPr>
          <a:xfrm>
            <a:off x="8592820" y="1448435"/>
            <a:ext cx="2366645" cy="249047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958850" y="4415155"/>
            <a:ext cx="24358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bãi cát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793615" y="4415155"/>
            <a:ext cx="26187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mặt trời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704580" y="4415155"/>
            <a:ext cx="2606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bật lửa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5760" t="29889" r="66292" b="62972"/>
          <a:stretch>
            <a:fillRect/>
          </a:stretch>
        </p:blipFill>
        <p:spPr>
          <a:xfrm>
            <a:off x="191770" y="142875"/>
            <a:ext cx="1421130" cy="7181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82745" y="337820"/>
            <a:ext cx="36779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at     ăt     ât</a:t>
            </a:r>
          </a:p>
        </p:txBody>
      </p:sp>
      <p:graphicFrame>
        <p:nvGraphicFramePr>
          <p:cNvPr id="7" name="Table 6"/>
          <p:cNvGraphicFramePr/>
          <p:nvPr/>
        </p:nvGraphicFramePr>
        <p:xfrm>
          <a:off x="3989705" y="1443355"/>
          <a:ext cx="411734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8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sz="18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6572885" y="1516380"/>
            <a:ext cx="8255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at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559935" y="1516380"/>
            <a:ext cx="5683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442585" y="2494915"/>
            <a:ext cx="12109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</a:t>
            </a:r>
            <a:r>
              <a:rPr lang="en-US" sz="4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át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85470" y="4004310"/>
            <a:ext cx="11595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bát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538730" y="4004310"/>
            <a:ext cx="9315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lạt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391660" y="4004310"/>
            <a:ext cx="105092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sắt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412865" y="4004310"/>
            <a:ext cx="11595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gặt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552180" y="4004310"/>
            <a:ext cx="116205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10535285" y="4004310"/>
            <a:ext cx="11595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gật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978535" y="5452110"/>
            <a:ext cx="22491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bãi cát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13300" y="5452110"/>
            <a:ext cx="24168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mặt trời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724265" y="5452110"/>
            <a:ext cx="2606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bật lửa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1"/>
      <p:bldP spid="16" grpId="1"/>
      <p:bldP spid="2" grpId="1"/>
      <p:bldP spid="3" grpId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5750" t="51176" r="27437" b="23185"/>
          <a:stretch>
            <a:fillRect/>
          </a:stretch>
        </p:blipFill>
        <p:spPr>
          <a:xfrm>
            <a:off x="205105" y="1395730"/>
            <a:ext cx="11520805" cy="354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3979" t="30722" r="29208" b="26009"/>
          <a:stretch>
            <a:fillRect/>
          </a:stretch>
        </p:blipFill>
        <p:spPr>
          <a:xfrm>
            <a:off x="1505585" y="154305"/>
            <a:ext cx="9181465" cy="47739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38530" y="5081270"/>
            <a:ext cx="105194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charset="0"/>
                <a:cs typeface="UTM Avo" panose="02040603050506020204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76950" y="508127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at</a:t>
            </a:r>
            <a:endParaRPr lang="en-US" sz="32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143749" y="5081270"/>
            <a:ext cx="109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at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191125" y="5568951"/>
            <a:ext cx="3741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ăt</a:t>
            </a:r>
            <a:endParaRPr lang="en-US" sz="32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496299" y="5541010"/>
            <a:ext cx="1837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ât</a:t>
            </a:r>
            <a:endParaRPr lang="en-US" sz="32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68705" y="4958715"/>
            <a:ext cx="65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191500" y="4907915"/>
            <a:ext cx="1961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239000" y="5511800"/>
            <a:ext cx="755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0880" t="25347" r="23807" b="15472"/>
          <a:stretch>
            <a:fillRect/>
          </a:stretch>
        </p:blipFill>
        <p:spPr>
          <a:xfrm>
            <a:off x="0" y="0"/>
            <a:ext cx="12192000" cy="733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197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Office Theme</vt:lpstr>
      <vt:lpstr>TRƯỜNG TIỂU HỌC VIÊN AN Thứ Ba ngày 7 tháng 11 năm 2023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 &amp; THCS LÊ DUẨN Thứ ba ngày 23 tháng 11 năm 2021</dc:title>
  <dc:creator>Dell</dc:creator>
  <cp:lastModifiedBy>Dell</cp:lastModifiedBy>
  <cp:revision>11</cp:revision>
  <dcterms:created xsi:type="dcterms:W3CDTF">2021-11-22T14:39:28Z</dcterms:created>
  <dcterms:modified xsi:type="dcterms:W3CDTF">2024-12-12T02:49:10Z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57875DF021734ABDA8A9F1FA95294712</vt:lpwstr>
  </property>
  <property fmtid="{D5CDD505-2E9C-101B-9397-08002B2CF9AE}" pid="3" name="KSOProductBuildVer">
    <vt:lpwstr>1033-11.2.0.10382</vt:lpwstr>
  </property>
</Properties>
</file>