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media/audio4.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Lst>
  <p:notesMasterIdLst>
    <p:notesMasterId r:id="rId24"/>
  </p:notesMasterIdLst>
  <p:sldIdLst>
    <p:sldId id="4337" r:id="rId3"/>
    <p:sldId id="320" r:id="rId4"/>
    <p:sldId id="4338" r:id="rId5"/>
    <p:sldId id="4152" r:id="rId6"/>
    <p:sldId id="4356" r:id="rId7"/>
    <p:sldId id="4357" r:id="rId8"/>
    <p:sldId id="4340" r:id="rId9"/>
    <p:sldId id="4347" r:id="rId10"/>
    <p:sldId id="4341" r:id="rId11"/>
    <p:sldId id="4342" r:id="rId12"/>
    <p:sldId id="4345" r:id="rId13"/>
    <p:sldId id="4346" r:id="rId14"/>
    <p:sldId id="4336" r:id="rId15"/>
    <p:sldId id="4301" r:id="rId16"/>
    <p:sldId id="4358" r:id="rId17"/>
    <p:sldId id="4361" r:id="rId18"/>
    <p:sldId id="4305" r:id="rId19"/>
    <p:sldId id="4306" r:id="rId20"/>
    <p:sldId id="4353" r:id="rId21"/>
    <p:sldId id="4362" r:id="rId22"/>
    <p:sldId id="4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BC7F0"/>
    <a:srgbClr val="241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660"/>
  </p:normalViewPr>
  <p:slideViewPr>
    <p:cSldViewPr snapToGrid="0">
      <p:cViewPr varScale="1">
        <p:scale>
          <a:sx n="69" d="100"/>
          <a:sy n="69" d="100"/>
        </p:scale>
        <p:origin x="50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73158-A80A-4724-9678-A68C4F9D0007}"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C476-A8C6-4AAB-91C9-4E3421D1E989}" type="slidenum">
              <a:rPr lang="en-US" smtClean="0"/>
              <a:t>‹#›</a:t>
            </a:fld>
            <a:endParaRPr lang="en-US"/>
          </a:p>
        </p:txBody>
      </p:sp>
    </p:spTree>
    <p:extLst>
      <p:ext uri="{BB962C8B-B14F-4D97-AF65-F5344CB8AC3E}">
        <p14:creationId xmlns:p14="http://schemas.microsoft.com/office/powerpoint/2010/main" val="367638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Chọn</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vào</a:t>
            </a:r>
            <a:r>
              <a:rPr lang="en-US" altLang="zh-CN" dirty="0"/>
              <a:t> </a:t>
            </a:r>
            <a:r>
              <a:rPr lang="en-US" altLang="zh-CN" dirty="0" err="1"/>
              <a:t>hoa</a:t>
            </a:r>
            <a:r>
              <a:rPr lang="en-US" altLang="zh-CN" dirty="0"/>
              <a:t> </a:t>
            </a:r>
            <a:r>
              <a:rPr lang="en-US" altLang="zh-CN" dirty="0" err="1"/>
              <a:t>bên</a:t>
            </a:r>
            <a:r>
              <a:rPr lang="en-US" altLang="zh-CN" dirty="0"/>
              <a:t> </a:t>
            </a:r>
            <a:r>
              <a:rPr lang="en-US" altLang="zh-CN" dirty="0" err="1"/>
              <a:t>trái</a:t>
            </a:r>
            <a:r>
              <a:rPr lang="en-US" altLang="zh-CN" dirty="0"/>
              <a:t> </a:t>
            </a:r>
            <a:r>
              <a:rPr lang="en-US" altLang="zh-CN" dirty="0" err="1"/>
              <a:t>để</a:t>
            </a:r>
            <a:r>
              <a:rPr lang="en-US" altLang="zh-CN" dirty="0"/>
              <a:t> quay </a:t>
            </a:r>
            <a:r>
              <a:rPr lang="en-US" altLang="zh-CN" dirty="0" err="1"/>
              <a:t>về</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tự</a:t>
            </a:r>
            <a:r>
              <a:rPr lang="en-US" altLang="zh-CN" dirty="0"/>
              <a:t> </a:t>
            </a:r>
            <a:r>
              <a:rPr lang="en-US" altLang="zh-CN" dirty="0" err="1"/>
              <a:t>mất</a:t>
            </a:r>
            <a:r>
              <a:rPr lang="en-US" altLang="zh-CN" dirty="0"/>
              <a:t>.  </a:t>
            </a:r>
            <a:r>
              <a:rPr lang="en-US" altLang="zh-CN" dirty="0" err="1"/>
              <a:t>Bấm</a:t>
            </a:r>
            <a:r>
              <a:rPr lang="en-US" altLang="zh-CN" dirty="0"/>
              <a:t> </a:t>
            </a:r>
            <a:r>
              <a:rPr lang="en-US" altLang="zh-CN" dirty="0" err="1"/>
              <a:t>vào</a:t>
            </a:r>
            <a:r>
              <a:rPr lang="en-US" altLang="zh-CN" dirty="0"/>
              <a:t> </a:t>
            </a:r>
            <a:r>
              <a:rPr lang="en-US" altLang="zh-CN" dirty="0" err="1"/>
              <a:t>người</a:t>
            </a:r>
            <a:r>
              <a:rPr lang="en-US" altLang="zh-CN" dirty="0"/>
              <a:t> </a:t>
            </a:r>
            <a:r>
              <a:rPr lang="en-US" altLang="zh-CN" dirty="0" err="1"/>
              <a:t>thầy</a:t>
            </a:r>
            <a:r>
              <a:rPr lang="en-US" altLang="zh-CN" dirty="0"/>
              <a:t> </a:t>
            </a:r>
            <a:r>
              <a:rPr lang="en-US" altLang="zh-CN" dirty="0" err="1"/>
              <a:t>để</a:t>
            </a:r>
            <a:r>
              <a:rPr lang="en-US" altLang="zh-CN" dirty="0"/>
              <a:t> </a:t>
            </a:r>
            <a:r>
              <a:rPr lang="en-US" altLang="zh-CN" dirty="0" err="1"/>
              <a:t>đến</a:t>
            </a:r>
            <a:r>
              <a:rPr lang="en-US" altLang="zh-CN" dirty="0"/>
              <a:t> slide </a:t>
            </a:r>
            <a:r>
              <a:rPr lang="en-US" altLang="zh-CN" dirty="0" err="1"/>
              <a:t>thảo</a:t>
            </a:r>
            <a:r>
              <a:rPr lang="en-US" altLang="zh-CN" dirty="0"/>
              <a:t> </a:t>
            </a:r>
            <a:r>
              <a:rPr lang="en-US" altLang="zh-CN" dirty="0" err="1"/>
              <a:t>luận</a:t>
            </a:r>
            <a:r>
              <a:rPr lang="en-US" altLang="zh-CN" dirty="0"/>
              <a:t> </a:t>
            </a:r>
            <a:r>
              <a:rPr lang="en-US" altLang="zh-CN" dirty="0" err="1"/>
              <a:t>từ</a:t>
            </a:r>
            <a:r>
              <a:rPr lang="en-US" altLang="zh-CN" dirty="0"/>
              <a:t> </a:t>
            </a:r>
            <a:r>
              <a:rPr lang="en-US" altLang="zh-CN" dirty="0" err="1"/>
              <a:t>khóa</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896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đưa</a:t>
            </a:r>
            <a:r>
              <a:rPr lang="en-US" baseline="0"/>
              <a:t> ra lời khuyên </a:t>
            </a:r>
            <a:r>
              <a:rPr lang="en-US"/>
              <a:t>cho HS sử</a:t>
            </a:r>
            <a:r>
              <a:rPr lang="en-US" baseline="0"/>
              <a:t> dụng ti vi an toàn, đúng cách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85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889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sau đó bắt đầu trò chơi. Khi HS trả lời xong câu hỏi, hỏi HS một vài chương trình đã kể có nội dung gì? Xem trong bao lâu?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377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giải</a:t>
            </a:r>
            <a:r>
              <a:rPr lang="en-US" baseline="0"/>
              <a:t> thích thêm: tính khoảng cách: tivi nhà 40 inch thì khoảng cách an toàn khi xem là khoảng 4m. </a:t>
            </a:r>
            <a:r>
              <a:rPr lang="vi-VN" baseline="0"/>
              <a:t>Tuyệt đối không nên mở tivi trong giờ ăn vì đây là lúc cần tập trung ăn và hoàn thành công việc chính của mình. Bên cạnh đó, cũng không nên xem tivi trước khi đi ngủ, vì việc xem tivi buổi tối ngay trước khi đi ngủ có thể ảnh hưởng đến chất lượng giấc ngủ</a:t>
            </a:r>
            <a:r>
              <a:rPr lang="en-US" baseline="0"/>
              <a: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hỏi</a:t>
            </a:r>
            <a:r>
              <a:rPr lang="en-US" baseline="0"/>
              <a:t> hs: đoạn thông tin trên nói về điều gì? (nói về việc xem ti vi có lợi ích và tác hại). Theo em thông tin trên là đúng không? GV đưa thêm thông tin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a:t>
            </a:r>
            <a:r>
              <a:rPr lang="en-US" dirty="0" err="1"/>
              <a:t>hỏi</a:t>
            </a:r>
            <a:r>
              <a:rPr lang="en-US" baseline="0" dirty="0"/>
              <a:t> </a:t>
            </a:r>
            <a:r>
              <a:rPr lang="en-US" baseline="0" dirty="0" err="1"/>
              <a:t>hs</a:t>
            </a:r>
            <a:r>
              <a:rPr lang="en-US" baseline="0" dirty="0"/>
              <a:t>: </a:t>
            </a:r>
            <a:r>
              <a:rPr lang="en-US" baseline="0" dirty="0" err="1"/>
              <a:t>đoạn</a:t>
            </a:r>
            <a:r>
              <a:rPr lang="en-US" baseline="0" dirty="0"/>
              <a:t> </a:t>
            </a:r>
            <a:r>
              <a:rPr lang="en-US" baseline="0" dirty="0" err="1"/>
              <a:t>thông</a:t>
            </a:r>
            <a:r>
              <a:rPr lang="en-US" baseline="0" dirty="0"/>
              <a:t> tin </a:t>
            </a:r>
            <a:r>
              <a:rPr lang="en-US" baseline="0" dirty="0" err="1"/>
              <a:t>trên</a:t>
            </a:r>
            <a:r>
              <a:rPr lang="en-US" baseline="0" dirty="0"/>
              <a:t> </a:t>
            </a:r>
            <a:r>
              <a:rPr lang="en-US" baseline="0" dirty="0" err="1"/>
              <a:t>nói</a:t>
            </a:r>
            <a:r>
              <a:rPr lang="en-US" baseline="0" dirty="0"/>
              <a:t> </a:t>
            </a:r>
            <a:r>
              <a:rPr lang="en-US" baseline="0" dirty="0" err="1"/>
              <a:t>về</a:t>
            </a:r>
            <a:r>
              <a:rPr lang="en-US" baseline="0" dirty="0"/>
              <a:t> </a:t>
            </a:r>
            <a:r>
              <a:rPr lang="en-US" baseline="0" dirty="0" err="1"/>
              <a:t>điều</a:t>
            </a:r>
            <a:r>
              <a:rPr lang="en-US" baseline="0" dirty="0"/>
              <a:t> </a:t>
            </a:r>
            <a:r>
              <a:rPr lang="en-US" baseline="0" dirty="0" err="1"/>
              <a:t>gì</a:t>
            </a:r>
            <a:r>
              <a:rPr lang="en-US" baseline="0" dirty="0"/>
              <a:t>? (</a:t>
            </a:r>
            <a:r>
              <a:rPr lang="en-US" baseline="0" dirty="0" err="1"/>
              <a:t>nói</a:t>
            </a:r>
            <a:r>
              <a:rPr lang="en-US" baseline="0" dirty="0"/>
              <a:t> </a:t>
            </a:r>
            <a:r>
              <a:rPr lang="en-US" baseline="0" dirty="0" err="1"/>
              <a:t>về</a:t>
            </a:r>
            <a:r>
              <a:rPr lang="en-US" baseline="0" dirty="0"/>
              <a:t> </a:t>
            </a:r>
            <a:r>
              <a:rPr lang="en-US" baseline="0" dirty="0" err="1"/>
              <a:t>việc</a:t>
            </a:r>
            <a:r>
              <a:rPr lang="en-US" baseline="0" dirty="0"/>
              <a:t> </a:t>
            </a:r>
            <a:r>
              <a:rPr lang="en-US" baseline="0" dirty="0" err="1"/>
              <a:t>xem</a:t>
            </a:r>
            <a:r>
              <a:rPr lang="en-US" baseline="0" dirty="0"/>
              <a:t> </a:t>
            </a:r>
            <a:r>
              <a:rPr lang="en-US" baseline="0" dirty="0" err="1"/>
              <a:t>ti</a:t>
            </a:r>
            <a:r>
              <a:rPr lang="en-US" baseline="0" dirty="0"/>
              <a:t> vi </a:t>
            </a:r>
            <a:r>
              <a:rPr lang="en-US" baseline="0" dirty="0" err="1"/>
              <a:t>có</a:t>
            </a:r>
            <a:r>
              <a:rPr lang="en-US" baseline="0" dirty="0"/>
              <a:t> </a:t>
            </a:r>
            <a:r>
              <a:rPr lang="en-US" baseline="0" dirty="0" err="1"/>
              <a:t>lợi</a:t>
            </a:r>
            <a:r>
              <a:rPr lang="en-US" baseline="0" dirty="0"/>
              <a:t> </a:t>
            </a:r>
            <a:r>
              <a:rPr lang="en-US" baseline="0" dirty="0" err="1"/>
              <a:t>ích</a:t>
            </a:r>
            <a:r>
              <a:rPr lang="en-US" baseline="0" dirty="0"/>
              <a:t> và </a:t>
            </a:r>
            <a:r>
              <a:rPr lang="en-US" baseline="0" dirty="0" err="1"/>
              <a:t>tác</a:t>
            </a:r>
            <a:r>
              <a:rPr lang="en-US" baseline="0" dirty="0"/>
              <a:t> </a:t>
            </a:r>
            <a:r>
              <a:rPr lang="en-US" baseline="0" dirty="0" err="1"/>
              <a:t>hại</a:t>
            </a:r>
            <a:r>
              <a:rPr lang="en-US" baseline="0" dirty="0"/>
              <a:t>). Theo </a:t>
            </a:r>
            <a:r>
              <a:rPr lang="en-US" baseline="0" dirty="0" err="1"/>
              <a:t>em</a:t>
            </a:r>
            <a:r>
              <a:rPr lang="en-US" baseline="0" dirty="0"/>
              <a:t> </a:t>
            </a:r>
            <a:r>
              <a:rPr lang="en-US" baseline="0" dirty="0" err="1"/>
              <a:t>thông</a:t>
            </a:r>
            <a:r>
              <a:rPr lang="en-US" baseline="0" dirty="0"/>
              <a:t> tin </a:t>
            </a:r>
            <a:r>
              <a:rPr lang="en-US" baseline="0" dirty="0" err="1"/>
              <a:t>trên</a:t>
            </a:r>
            <a:r>
              <a:rPr lang="en-US" baseline="0" dirty="0"/>
              <a:t> </a:t>
            </a:r>
            <a:r>
              <a:rPr lang="en-US" baseline="0" dirty="0" err="1"/>
              <a:t>là</a:t>
            </a:r>
            <a:r>
              <a:rPr lang="en-US" baseline="0" dirty="0"/>
              <a:t> </a:t>
            </a:r>
            <a:r>
              <a:rPr lang="en-US" baseline="0" dirty="0" err="1"/>
              <a:t>đúng</a:t>
            </a:r>
            <a:r>
              <a:rPr lang="en-US" baseline="0" dirty="0"/>
              <a:t> </a:t>
            </a:r>
            <a:r>
              <a:rPr lang="en-US" baseline="0" dirty="0" err="1"/>
              <a:t>không</a:t>
            </a:r>
            <a:r>
              <a:rPr lang="en-US" baseline="0" dirty="0"/>
              <a:t>? GV </a:t>
            </a:r>
            <a:r>
              <a:rPr lang="en-US" baseline="0" dirty="0" err="1"/>
              <a:t>đưa</a:t>
            </a:r>
            <a:r>
              <a:rPr lang="en-US" baseline="0" dirty="0"/>
              <a:t> </a:t>
            </a:r>
            <a:r>
              <a:rPr lang="en-US" baseline="0" dirty="0" err="1"/>
              <a:t>thêm</a:t>
            </a:r>
            <a:r>
              <a:rPr lang="en-US" baseline="0" dirty="0"/>
              <a:t> </a:t>
            </a:r>
            <a:r>
              <a:rPr lang="en-US" baseline="0" dirty="0" err="1"/>
              <a:t>thông</a:t>
            </a:r>
            <a:r>
              <a:rPr lang="en-US" baseline="0" dirty="0"/>
              <a:t> tin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a:t>
            </a:r>
            <a:r>
              <a:rPr lang="en-US" dirty="0" err="1"/>
              <a:t>hỏi</a:t>
            </a:r>
            <a:r>
              <a:rPr lang="en-US" baseline="0" dirty="0"/>
              <a:t> </a:t>
            </a:r>
            <a:r>
              <a:rPr lang="en-US" baseline="0" dirty="0" err="1"/>
              <a:t>hs</a:t>
            </a:r>
            <a:r>
              <a:rPr lang="en-US" baseline="0" dirty="0"/>
              <a:t>: </a:t>
            </a:r>
            <a:r>
              <a:rPr lang="en-US" baseline="0" dirty="0" err="1"/>
              <a:t>đoạn</a:t>
            </a:r>
            <a:r>
              <a:rPr lang="en-US" baseline="0" dirty="0"/>
              <a:t> </a:t>
            </a:r>
            <a:r>
              <a:rPr lang="en-US" baseline="0" dirty="0" err="1"/>
              <a:t>thông</a:t>
            </a:r>
            <a:r>
              <a:rPr lang="en-US" baseline="0" dirty="0"/>
              <a:t> tin </a:t>
            </a:r>
            <a:r>
              <a:rPr lang="en-US" baseline="0" dirty="0" err="1"/>
              <a:t>trên</a:t>
            </a:r>
            <a:r>
              <a:rPr lang="en-US" baseline="0" dirty="0"/>
              <a:t> </a:t>
            </a:r>
            <a:r>
              <a:rPr lang="en-US" baseline="0" dirty="0" err="1"/>
              <a:t>nói</a:t>
            </a:r>
            <a:r>
              <a:rPr lang="en-US" baseline="0" dirty="0"/>
              <a:t> </a:t>
            </a:r>
            <a:r>
              <a:rPr lang="en-US" baseline="0" dirty="0" err="1"/>
              <a:t>về</a:t>
            </a:r>
            <a:r>
              <a:rPr lang="en-US" baseline="0" dirty="0"/>
              <a:t> </a:t>
            </a:r>
            <a:r>
              <a:rPr lang="en-US" baseline="0" dirty="0" err="1"/>
              <a:t>điều</a:t>
            </a:r>
            <a:r>
              <a:rPr lang="en-US" baseline="0" dirty="0"/>
              <a:t> </a:t>
            </a:r>
            <a:r>
              <a:rPr lang="en-US" baseline="0" dirty="0" err="1"/>
              <a:t>gì</a:t>
            </a:r>
            <a:r>
              <a:rPr lang="en-US" baseline="0" dirty="0"/>
              <a:t>? (</a:t>
            </a:r>
            <a:r>
              <a:rPr lang="en-US" baseline="0" dirty="0" err="1"/>
              <a:t>nói</a:t>
            </a:r>
            <a:r>
              <a:rPr lang="en-US" baseline="0" dirty="0"/>
              <a:t> </a:t>
            </a:r>
            <a:r>
              <a:rPr lang="en-US" baseline="0" dirty="0" err="1"/>
              <a:t>về</a:t>
            </a:r>
            <a:r>
              <a:rPr lang="en-US" baseline="0" dirty="0"/>
              <a:t> </a:t>
            </a:r>
            <a:r>
              <a:rPr lang="en-US" baseline="0" dirty="0" err="1"/>
              <a:t>việc</a:t>
            </a:r>
            <a:r>
              <a:rPr lang="en-US" baseline="0" dirty="0"/>
              <a:t> </a:t>
            </a:r>
            <a:r>
              <a:rPr lang="en-US" baseline="0" dirty="0" err="1"/>
              <a:t>xem</a:t>
            </a:r>
            <a:r>
              <a:rPr lang="en-US" baseline="0" dirty="0"/>
              <a:t> </a:t>
            </a:r>
            <a:r>
              <a:rPr lang="en-US" baseline="0" dirty="0" err="1"/>
              <a:t>ti</a:t>
            </a:r>
            <a:r>
              <a:rPr lang="en-US" baseline="0" dirty="0"/>
              <a:t> vi </a:t>
            </a:r>
            <a:r>
              <a:rPr lang="en-US" baseline="0" dirty="0" err="1"/>
              <a:t>có</a:t>
            </a:r>
            <a:r>
              <a:rPr lang="en-US" baseline="0" dirty="0"/>
              <a:t> </a:t>
            </a:r>
            <a:r>
              <a:rPr lang="en-US" baseline="0" dirty="0" err="1"/>
              <a:t>lợi</a:t>
            </a:r>
            <a:r>
              <a:rPr lang="en-US" baseline="0" dirty="0"/>
              <a:t> </a:t>
            </a:r>
            <a:r>
              <a:rPr lang="en-US" baseline="0" dirty="0" err="1"/>
              <a:t>ích</a:t>
            </a:r>
            <a:r>
              <a:rPr lang="en-US" baseline="0" dirty="0"/>
              <a:t> và </a:t>
            </a:r>
            <a:r>
              <a:rPr lang="en-US" baseline="0" dirty="0" err="1"/>
              <a:t>tác</a:t>
            </a:r>
            <a:r>
              <a:rPr lang="en-US" baseline="0" dirty="0"/>
              <a:t> </a:t>
            </a:r>
            <a:r>
              <a:rPr lang="en-US" baseline="0" dirty="0" err="1"/>
              <a:t>hại</a:t>
            </a:r>
            <a:r>
              <a:rPr lang="en-US" baseline="0" dirty="0"/>
              <a:t>). Theo </a:t>
            </a:r>
            <a:r>
              <a:rPr lang="en-US" baseline="0" dirty="0" err="1"/>
              <a:t>em</a:t>
            </a:r>
            <a:r>
              <a:rPr lang="en-US" baseline="0" dirty="0"/>
              <a:t> </a:t>
            </a:r>
            <a:r>
              <a:rPr lang="en-US" baseline="0" dirty="0" err="1"/>
              <a:t>thông</a:t>
            </a:r>
            <a:r>
              <a:rPr lang="en-US" baseline="0" dirty="0"/>
              <a:t> tin </a:t>
            </a:r>
            <a:r>
              <a:rPr lang="en-US" baseline="0" dirty="0" err="1"/>
              <a:t>trên</a:t>
            </a:r>
            <a:r>
              <a:rPr lang="en-US" baseline="0" dirty="0"/>
              <a:t> </a:t>
            </a:r>
            <a:r>
              <a:rPr lang="en-US" baseline="0" dirty="0" err="1"/>
              <a:t>là</a:t>
            </a:r>
            <a:r>
              <a:rPr lang="en-US" baseline="0" dirty="0"/>
              <a:t> </a:t>
            </a:r>
            <a:r>
              <a:rPr lang="en-US" baseline="0" dirty="0" err="1"/>
              <a:t>đúng</a:t>
            </a:r>
            <a:r>
              <a:rPr lang="en-US" baseline="0" dirty="0"/>
              <a:t> </a:t>
            </a:r>
            <a:r>
              <a:rPr lang="en-US" baseline="0" dirty="0" err="1"/>
              <a:t>không</a:t>
            </a:r>
            <a:r>
              <a:rPr lang="en-US" baseline="0" dirty="0"/>
              <a:t>? GV </a:t>
            </a:r>
            <a:r>
              <a:rPr lang="en-US" baseline="0" dirty="0" err="1"/>
              <a:t>đưa</a:t>
            </a:r>
            <a:r>
              <a:rPr lang="en-US" baseline="0" dirty="0"/>
              <a:t> </a:t>
            </a:r>
            <a:r>
              <a:rPr lang="en-US" baseline="0" dirty="0" err="1"/>
              <a:t>thêm</a:t>
            </a:r>
            <a:r>
              <a:rPr lang="en-US" baseline="0" dirty="0"/>
              <a:t> </a:t>
            </a:r>
            <a:r>
              <a:rPr lang="en-US" baseline="0" dirty="0" err="1"/>
              <a:t>thông</a:t>
            </a:r>
            <a:r>
              <a:rPr lang="en-US" baseline="0" dirty="0"/>
              <a:t> tin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8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phân</a:t>
            </a:r>
            <a:r>
              <a:rPr lang="en-US" baseline="0"/>
              <a:t> tích, lấy ví dụ cho HS hiểu và phòng tránh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69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7F4934-61B3-C0E9-115F-8CD6AB334382}"/>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146354F4-2FE6-36A2-663C-6E7DB3A3410F}"/>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FFCED3FC-74BC-5DBB-2141-D92B9A3D0F1E}"/>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EF65E3CC-4C9E-422D-821C-906A6234FEAB}" type="slidenum">
              <a:rPr lang="en-US" altLang="en-US"/>
              <a:pPr/>
              <a:t>‹#›</a:t>
            </a:fld>
            <a:endParaRPr lang="en-US" altLang="en-US"/>
          </a:p>
        </p:txBody>
      </p:sp>
    </p:spTree>
    <p:extLst>
      <p:ext uri="{BB962C8B-B14F-4D97-AF65-F5344CB8AC3E}">
        <p14:creationId xmlns:p14="http://schemas.microsoft.com/office/powerpoint/2010/main" val="2483790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79FEFD-0478-0CBE-2E5A-D893DCCCD711}"/>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E8810A48-F781-ED9A-DB19-E59FEE6F8C69}"/>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3BF6B127-0B18-A863-7BEF-D74ADF927FD4}"/>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19BB7B11-A51B-4189-A241-51B932C6D56F}" type="slidenum">
              <a:rPr lang="en-US" altLang="en-US"/>
              <a:pPr/>
              <a:t>‹#›</a:t>
            </a:fld>
            <a:endParaRPr lang="en-US" altLang="en-US"/>
          </a:p>
        </p:txBody>
      </p:sp>
    </p:spTree>
    <p:extLst>
      <p:ext uri="{BB962C8B-B14F-4D97-AF65-F5344CB8AC3E}">
        <p14:creationId xmlns:p14="http://schemas.microsoft.com/office/powerpoint/2010/main" val="49645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159C99-19D0-82AE-88EA-0FBAB64A5413}"/>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F0DA344A-F02B-3318-F244-8E96D3F32270}"/>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106FCAAE-0ECF-ABD7-BDD0-47F01F1FF6F6}"/>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43BEE0AC-9A2E-419F-B637-82D112F28ABE}" type="slidenum">
              <a:rPr lang="en-US" altLang="en-US"/>
              <a:pPr/>
              <a:t>‹#›</a:t>
            </a:fld>
            <a:endParaRPr lang="en-US" altLang="en-US"/>
          </a:p>
        </p:txBody>
      </p:sp>
    </p:spTree>
    <p:extLst>
      <p:ext uri="{BB962C8B-B14F-4D97-AF65-F5344CB8AC3E}">
        <p14:creationId xmlns:p14="http://schemas.microsoft.com/office/powerpoint/2010/main" val="2570821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7D1328F-A8BD-D1C4-B643-4C359AE73368}"/>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9E656285-9F62-4EC5-5289-A6A0B3322A65}"/>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D66E2645-0A22-0AE9-C251-85EAAFE9A404}"/>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1874834A-5FF5-4370-8FE2-E8627251E6E4}" type="slidenum">
              <a:rPr lang="en-US" altLang="en-US"/>
              <a:pPr/>
              <a:t>‹#›</a:t>
            </a:fld>
            <a:endParaRPr lang="en-US" altLang="en-US"/>
          </a:p>
        </p:txBody>
      </p:sp>
    </p:spTree>
    <p:extLst>
      <p:ext uri="{BB962C8B-B14F-4D97-AF65-F5344CB8AC3E}">
        <p14:creationId xmlns:p14="http://schemas.microsoft.com/office/powerpoint/2010/main" val="323896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BDB5981-BA59-526D-DBEC-24F68CE1A3F6}"/>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8" name="Rectangle 5">
            <a:extLst>
              <a:ext uri="{FF2B5EF4-FFF2-40B4-BE49-F238E27FC236}">
                <a16:creationId xmlns:a16="http://schemas.microsoft.com/office/drawing/2014/main" id="{E4E1565C-7B67-4209-6FE2-8F28EC3668D3}"/>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9" name="Rectangle 6">
            <a:extLst>
              <a:ext uri="{FF2B5EF4-FFF2-40B4-BE49-F238E27FC236}">
                <a16:creationId xmlns:a16="http://schemas.microsoft.com/office/drawing/2014/main" id="{8111B13A-4A89-4046-CCED-734EAE0973AC}"/>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3F73C9CA-EADA-4857-9BC3-7CCCB70627ED}" type="slidenum">
              <a:rPr lang="en-US" altLang="en-US"/>
              <a:pPr/>
              <a:t>‹#›</a:t>
            </a:fld>
            <a:endParaRPr lang="en-US" altLang="en-US"/>
          </a:p>
        </p:txBody>
      </p:sp>
    </p:spTree>
    <p:extLst>
      <p:ext uri="{BB962C8B-B14F-4D97-AF65-F5344CB8AC3E}">
        <p14:creationId xmlns:p14="http://schemas.microsoft.com/office/powerpoint/2010/main" val="281982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9D38975-B91E-71A0-E095-C1FDD02F17B9}"/>
              </a:ext>
            </a:extLst>
          </p:cNvPr>
          <p:cNvSpPr>
            <a:spLocks noGrp="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4" name="Footer Placeholder 3">
            <a:extLst>
              <a:ext uri="{FF2B5EF4-FFF2-40B4-BE49-F238E27FC236}">
                <a16:creationId xmlns:a16="http://schemas.microsoft.com/office/drawing/2014/main" id="{79C54C9A-9DF7-9A25-D0C4-A823427BBB36}"/>
              </a:ext>
            </a:extLst>
          </p:cNvPr>
          <p:cNvSpPr>
            <a:spLocks noGrp="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5813DAE8-6D2A-2C28-0F2E-A6FA5D1EBB54}"/>
              </a:ext>
            </a:extLst>
          </p:cNvPr>
          <p:cNvSpPr>
            <a:spLocks noGrp="1"/>
          </p:cNvSpPr>
          <p:nvPr>
            <p:ph type="sldNum" sz="quarter" idx="12"/>
          </p:nvPr>
        </p:nvSpPr>
        <p:spPr/>
        <p:txBody>
          <a:bodyPr/>
          <a:lstStyle>
            <a:lvl1pPr>
              <a:defRPr>
                <a:cs typeface="Times New Roman" panose="02020603050405020304" pitchFamily="18" charset="0"/>
              </a:defRPr>
            </a:lvl1pPr>
          </a:lstStyle>
          <a:p>
            <a:fld id="{9BA5309F-8B2C-4D77-9B89-1530EC2C49A1}" type="slidenum">
              <a:rPr lang="en-US" altLang="en-US"/>
              <a:pPr/>
              <a:t>‹#›</a:t>
            </a:fld>
            <a:endParaRPr lang="en-US" altLang="en-US"/>
          </a:p>
        </p:txBody>
      </p:sp>
    </p:spTree>
    <p:extLst>
      <p:ext uri="{BB962C8B-B14F-4D97-AF65-F5344CB8AC3E}">
        <p14:creationId xmlns:p14="http://schemas.microsoft.com/office/powerpoint/2010/main" val="113642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688BB3-3743-FA71-5B57-0A485BED70B7}"/>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D97CFC1F-B897-6C55-9704-2D97ADD08240}"/>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D3AE928B-D02F-4AA6-EFDD-87327BCA610C}"/>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A3D6FBAD-7D1B-44F0-9FAB-C22046121357}" type="slidenum">
              <a:rPr lang="en-US" altLang="en-US"/>
              <a:pPr/>
              <a:t>‹#›</a:t>
            </a:fld>
            <a:endParaRPr lang="en-US" altLang="en-US"/>
          </a:p>
        </p:txBody>
      </p:sp>
    </p:spTree>
    <p:extLst>
      <p:ext uri="{BB962C8B-B14F-4D97-AF65-F5344CB8AC3E}">
        <p14:creationId xmlns:p14="http://schemas.microsoft.com/office/powerpoint/2010/main" val="3565719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01AB0C-44BC-651B-FCA0-C8CF2372128F}"/>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E0E9585A-B26D-A7EB-DEDE-D81F623E6C6C}"/>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103C6BD7-CD69-0C04-C5E3-53D24B6DC5A2}"/>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CFB778E3-B3DA-4779-9785-F63D4E0297D8}" type="slidenum">
              <a:rPr lang="en-US" altLang="en-US"/>
              <a:pPr/>
              <a:t>‹#›</a:t>
            </a:fld>
            <a:endParaRPr lang="en-US" altLang="en-US"/>
          </a:p>
        </p:txBody>
      </p:sp>
    </p:spTree>
    <p:extLst>
      <p:ext uri="{BB962C8B-B14F-4D97-AF65-F5344CB8AC3E}">
        <p14:creationId xmlns:p14="http://schemas.microsoft.com/office/powerpoint/2010/main" val="36493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5914D8-68F7-0763-3F7A-78F39F6298C1}"/>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A7E4AC17-61FA-B42D-BA9B-DCF661633506}"/>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7E864CE7-1DDD-A9F4-4AE8-68E8866F7E75}"/>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E0F64843-2FE2-431E-A702-FF4452049B39}" type="slidenum">
              <a:rPr lang="en-US" altLang="en-US"/>
              <a:pPr/>
              <a:t>‹#›</a:t>
            </a:fld>
            <a:endParaRPr lang="en-US" altLang="en-US"/>
          </a:p>
        </p:txBody>
      </p:sp>
    </p:spTree>
    <p:extLst>
      <p:ext uri="{BB962C8B-B14F-4D97-AF65-F5344CB8AC3E}">
        <p14:creationId xmlns:p14="http://schemas.microsoft.com/office/powerpoint/2010/main" val="214952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0ED434-3DD8-5A1C-BD53-BEAF1EB0B9CB}"/>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8" name="Rectangle 5">
            <a:extLst>
              <a:ext uri="{FF2B5EF4-FFF2-40B4-BE49-F238E27FC236}">
                <a16:creationId xmlns:a16="http://schemas.microsoft.com/office/drawing/2014/main" id="{3AD93048-CC31-06E6-2B86-9E73CE9B1D54}"/>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9" name="Rectangle 6">
            <a:extLst>
              <a:ext uri="{FF2B5EF4-FFF2-40B4-BE49-F238E27FC236}">
                <a16:creationId xmlns:a16="http://schemas.microsoft.com/office/drawing/2014/main" id="{9DA687C0-1715-95F7-5C3F-D39C85D8EB99}"/>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59C76262-9181-47E5-8995-C52C61494ACF}" type="slidenum">
              <a:rPr lang="en-US" altLang="en-US"/>
              <a:pPr/>
              <a:t>‹#›</a:t>
            </a:fld>
            <a:endParaRPr lang="en-US" altLang="en-US"/>
          </a:p>
        </p:txBody>
      </p:sp>
    </p:spTree>
    <p:extLst>
      <p:ext uri="{BB962C8B-B14F-4D97-AF65-F5344CB8AC3E}">
        <p14:creationId xmlns:p14="http://schemas.microsoft.com/office/powerpoint/2010/main" val="168713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FB8743-8E8C-13EB-A29D-5A432D25E9C1}"/>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4" name="Rectangle 5">
            <a:extLst>
              <a:ext uri="{FF2B5EF4-FFF2-40B4-BE49-F238E27FC236}">
                <a16:creationId xmlns:a16="http://schemas.microsoft.com/office/drawing/2014/main" id="{8C4AB22A-F8E5-9C52-4966-42C74400C09F}"/>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5" name="Rectangle 6">
            <a:extLst>
              <a:ext uri="{FF2B5EF4-FFF2-40B4-BE49-F238E27FC236}">
                <a16:creationId xmlns:a16="http://schemas.microsoft.com/office/drawing/2014/main" id="{1361E20F-2E56-F7EE-6579-15883B6ED9A9}"/>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48B0CB61-E36F-426A-8E5A-64A178B7C8D8}" type="slidenum">
              <a:rPr lang="en-US" altLang="en-US"/>
              <a:pPr/>
              <a:t>‹#›</a:t>
            </a:fld>
            <a:endParaRPr lang="en-US" altLang="en-US"/>
          </a:p>
        </p:txBody>
      </p:sp>
    </p:spTree>
    <p:extLst>
      <p:ext uri="{BB962C8B-B14F-4D97-AF65-F5344CB8AC3E}">
        <p14:creationId xmlns:p14="http://schemas.microsoft.com/office/powerpoint/2010/main" val="231680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DC280F-72EC-DC44-F9FC-FE90F80C672A}"/>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3" name="Rectangle 5">
            <a:extLst>
              <a:ext uri="{FF2B5EF4-FFF2-40B4-BE49-F238E27FC236}">
                <a16:creationId xmlns:a16="http://schemas.microsoft.com/office/drawing/2014/main" id="{0BFC16C8-435C-3E28-B843-B7DED12D2506}"/>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4" name="Rectangle 6">
            <a:extLst>
              <a:ext uri="{FF2B5EF4-FFF2-40B4-BE49-F238E27FC236}">
                <a16:creationId xmlns:a16="http://schemas.microsoft.com/office/drawing/2014/main" id="{5F6C3A8D-6D80-D171-06FE-F3AA8B8F8D40}"/>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5B4E62B0-1477-4B73-B0BD-F2F871B4FD07}" type="slidenum">
              <a:rPr lang="en-US" altLang="en-US"/>
              <a:pPr/>
              <a:t>‹#›</a:t>
            </a:fld>
            <a:endParaRPr lang="en-US" altLang="en-US"/>
          </a:p>
        </p:txBody>
      </p:sp>
    </p:spTree>
    <p:extLst>
      <p:ext uri="{BB962C8B-B14F-4D97-AF65-F5344CB8AC3E}">
        <p14:creationId xmlns:p14="http://schemas.microsoft.com/office/powerpoint/2010/main" val="282194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DB24A94-A1BF-CF4A-1072-335FEECA904D}"/>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1F8C0298-04D1-FD3C-3555-E4D66A6AD878}"/>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D736B04B-4487-C1D2-F76C-B564D5F5BA2E}"/>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9030AE19-A92E-409F-A78A-8B4F478035FD}" type="slidenum">
              <a:rPr lang="en-US" altLang="en-US"/>
              <a:pPr/>
              <a:t>‹#›</a:t>
            </a:fld>
            <a:endParaRPr lang="en-US" altLang="en-US"/>
          </a:p>
        </p:txBody>
      </p:sp>
    </p:spTree>
    <p:extLst>
      <p:ext uri="{BB962C8B-B14F-4D97-AF65-F5344CB8AC3E}">
        <p14:creationId xmlns:p14="http://schemas.microsoft.com/office/powerpoint/2010/main" val="1361507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CBC0327-7252-5E4D-7AAE-79209B5FD5CE}"/>
              </a:ext>
            </a:extLst>
          </p:cNvPr>
          <p:cNvSpPr>
            <a:spLocks noGrp="1" noChangeArrowheads="1"/>
          </p:cNvSpPr>
          <p:nvPr>
            <p:ph type="dt" sz="half" idx="10"/>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B0DA7A66-C71D-6432-633C-52F1C798BCC0}"/>
              </a:ext>
            </a:extLst>
          </p:cNvPr>
          <p:cNvSpPr>
            <a:spLocks noGrp="1" noChangeArrowheads="1"/>
          </p:cNvSpPr>
          <p:nvPr>
            <p:ph type="ftr" sz="quarter" idx="11"/>
          </p:nvPr>
        </p:nvSpPr>
        <p:spPr/>
        <p:txBody>
          <a:bodyPr/>
          <a:lstStyle>
            <a:lvl1pPr fontAlgn="auto">
              <a:spcBef>
                <a:spcPts val="0"/>
              </a:spcBef>
              <a:spcAft>
                <a:spcPts val="0"/>
              </a:spcAft>
              <a:defRPr>
                <a:cs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900C36C3-62EB-C8FD-4BCF-B12B420AD195}"/>
              </a:ext>
            </a:extLst>
          </p:cNvPr>
          <p:cNvSpPr>
            <a:spLocks noGrp="1" noChangeArrowheads="1"/>
          </p:cNvSpPr>
          <p:nvPr>
            <p:ph type="sldNum" sz="quarter" idx="12"/>
          </p:nvPr>
        </p:nvSpPr>
        <p:spPr/>
        <p:txBody>
          <a:bodyPr/>
          <a:lstStyle>
            <a:lvl1pPr>
              <a:defRPr>
                <a:cs typeface="Times New Roman" panose="02020603050405020304" pitchFamily="18" charset="0"/>
              </a:defRPr>
            </a:lvl1pPr>
          </a:lstStyle>
          <a:p>
            <a:fld id="{183EC496-31C2-4DE8-96C4-E0F94913B0D8}" type="slidenum">
              <a:rPr lang="en-US" altLang="en-US"/>
              <a:pPr/>
              <a:t>‹#›</a:t>
            </a:fld>
            <a:endParaRPr lang="en-US" altLang="en-US"/>
          </a:p>
        </p:txBody>
      </p:sp>
    </p:spTree>
    <p:extLst>
      <p:ext uri="{BB962C8B-B14F-4D97-AF65-F5344CB8AC3E}">
        <p14:creationId xmlns:p14="http://schemas.microsoft.com/office/powerpoint/2010/main" val="392155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E6013E-A910-3DE4-0920-0152EFCBF70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C5E6C72-6478-7844-BAF7-48FAC15FDC9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9771D37-E6F9-8202-386B-AEE2C4ADF96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D63DD210-9C12-82DF-EDBA-D968E2899B6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4317BC9D-D80F-22A1-4F5E-FF7B2CC560B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EBD6807-0027-4A8B-8DAF-8F1784D026BC}" type="slidenum">
              <a:rPr lang="en-US" altLang="en-US"/>
              <a:pPr/>
              <a:t>‹#›</a:t>
            </a:fld>
            <a:endParaRPr lang="en-US" altLang="en-US"/>
          </a:p>
        </p:txBody>
      </p:sp>
    </p:spTree>
    <p:extLst>
      <p:ext uri="{BB962C8B-B14F-4D97-AF65-F5344CB8AC3E}">
        <p14:creationId xmlns:p14="http://schemas.microsoft.com/office/powerpoint/2010/main" val="3422101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EBD6807-0027-4A8B-8DAF-8F1784D026BC}"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image" Target="../media/image3.gif"/><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www.animfactory.net/animations/nature/mushrooms/mushrooms_happy_md_clr.gif" TargetMode="External"/><Relationship Id="rId11" Type="http://schemas.openxmlformats.org/officeDocument/2006/relationships/image" Target="../media/image9.gif"/><Relationship Id="rId5" Type="http://schemas.openxmlformats.org/officeDocument/2006/relationships/audio" Target="../media/audio1.wav"/><Relationship Id="rId10" Type="http://schemas.openxmlformats.org/officeDocument/2006/relationships/image" Target="../media/image8.gif"/><Relationship Id="rId4" Type="http://schemas.openxmlformats.org/officeDocument/2006/relationships/image" Target="../media/image4.gif"/><Relationship Id="rId9"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0.svg"/><Relationship Id="rId5" Type="http://schemas.openxmlformats.org/officeDocument/2006/relationships/image" Target="../media/image38.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jpg"/><Relationship Id="rId3" Type="http://schemas.openxmlformats.org/officeDocument/2006/relationships/image" Target="../media/image41.png"/><Relationship Id="rId21" Type="http://schemas.openxmlformats.org/officeDocument/2006/relationships/image" Target="../media/image59.jp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jpeg"/><Relationship Id="rId25" Type="http://schemas.openxmlformats.org/officeDocument/2006/relationships/image" Target="../media/image63.jp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jpeg"/><Relationship Id="rId29" Type="http://schemas.openxmlformats.org/officeDocument/2006/relationships/image" Target="../media/image67.jpg"/><Relationship Id="rId1" Type="http://schemas.openxmlformats.org/officeDocument/2006/relationships/slideLayout" Target="../slideLayouts/slideLayout16.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jp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jpg"/><Relationship Id="rId10" Type="http://schemas.openxmlformats.org/officeDocument/2006/relationships/image" Target="../media/image48.png"/><Relationship Id="rId19" Type="http://schemas.openxmlformats.org/officeDocument/2006/relationships/image" Target="../media/image57.jpeg"/><Relationship Id="rId31" Type="http://schemas.openxmlformats.org/officeDocument/2006/relationships/image" Target="../media/image69.jpe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jpg"/><Relationship Id="rId27" Type="http://schemas.openxmlformats.org/officeDocument/2006/relationships/image" Target="../media/image65.jpg"/><Relationship Id="rId30" Type="http://schemas.openxmlformats.org/officeDocument/2006/relationships/image" Target="../media/image68.jpg"/></Relationships>
</file>

<file path=ppt/slides/_rels/slide21.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71.jpeg"/><Relationship Id="rId7" Type="http://schemas.openxmlformats.org/officeDocument/2006/relationships/image" Target="../media/image73.wmf"/><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70.wmf"/><Relationship Id="rId5" Type="http://schemas.openxmlformats.org/officeDocument/2006/relationships/oleObject" Target="../embeddings/oleObject1.bin"/><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7.jpg"/><Relationship Id="rId5" Type="http://schemas.openxmlformats.org/officeDocument/2006/relationships/image" Target="../media/image18.jp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e tai bx oc\hinh\22420091439326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Hoa 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14467" y="4436533"/>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descr="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71667" y="3494617"/>
            <a:ext cx="1778000" cy="99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3" name="WordArt 9"/>
          <p:cNvSpPr>
            <a:spLocks noChangeArrowheads="1" noChangeShapeType="1" noTextEdit="1"/>
          </p:cNvSpPr>
          <p:nvPr/>
        </p:nvSpPr>
        <p:spPr bwMode="auto">
          <a:xfrm>
            <a:off x="2555631" y="4447486"/>
            <a:ext cx="7358836" cy="86005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Plain">
              <a:avLst>
                <a:gd name="adj" fmla="val 50000"/>
              </a:avLst>
            </a:prstTxWarp>
          </a:bodyPr>
          <a:lstStyle/>
          <a:p>
            <a:pPr algn="ctr"/>
            <a:r>
              <a:rPr lang="en-US" sz="4800" b="1" kern="10" dirty="0" err="1">
                <a:solidFill>
                  <a:srgbClr val="008000"/>
                </a:solidFill>
                <a:effectLst>
                  <a:outerShdw dist="45791" dir="2021404" algn="ctr" rotWithShape="0">
                    <a:srgbClr val="B2B2B2">
                      <a:alpha val="79999"/>
                    </a:srgbClr>
                  </a:outerShdw>
                </a:effectLst>
                <a:latin typeface="Times New Roman"/>
                <a:cs typeface="Times New Roman"/>
              </a:rPr>
              <a:t>Bài</a:t>
            </a:r>
            <a:r>
              <a:rPr lang="en-US" sz="4800" b="1" kern="10" dirty="0">
                <a:solidFill>
                  <a:srgbClr val="008000"/>
                </a:solidFill>
                <a:effectLst>
                  <a:outerShdw dist="45791" dir="2021404" algn="ctr" rotWithShape="0">
                    <a:srgbClr val="B2B2B2">
                      <a:alpha val="79999"/>
                    </a:srgbClr>
                  </a:outerShdw>
                </a:effectLst>
                <a:latin typeface="Times New Roman"/>
                <a:cs typeface="Times New Roman"/>
              </a:rPr>
              <a:t> </a:t>
            </a:r>
            <a:r>
              <a:rPr lang="vi-VN" sz="4800" b="1" kern="10" dirty="0">
                <a:solidFill>
                  <a:srgbClr val="008000"/>
                </a:solidFill>
                <a:effectLst>
                  <a:outerShdw dist="45791" dir="2021404" algn="ctr" rotWithShape="0">
                    <a:srgbClr val="B2B2B2">
                      <a:alpha val="79999"/>
                    </a:srgbClr>
                  </a:outerShdw>
                </a:effectLst>
                <a:latin typeface="Times New Roman"/>
                <a:cs typeface="Times New Roman"/>
              </a:rPr>
              <a:t>6: Cẩm nang sử dụng máy thu hình (ti vi)</a:t>
            </a:r>
            <a:endParaRPr lang="en-US" sz="4800" b="1" kern="10" dirty="0">
              <a:solidFill>
                <a:srgbClr val="008000"/>
              </a:solidFill>
              <a:effectLst>
                <a:outerShdw dist="45791" dir="2021404" algn="ctr" rotWithShape="0">
                  <a:srgbClr val="B2B2B2">
                    <a:alpha val="79999"/>
                  </a:srgbClr>
                </a:outerShdw>
              </a:effectLst>
              <a:latin typeface="Times New Roman"/>
              <a:cs typeface="Times New Roman"/>
            </a:endParaRPr>
          </a:p>
        </p:txBody>
      </p:sp>
      <p:sp>
        <p:nvSpPr>
          <p:cNvPr id="16390" name="AutoShape 15">
            <a:hlinkClick r:id="" action="ppaction://noaction" highlightClick="1">
              <a:snd r:embed="rId5" name="applause.wav"/>
            </a:hlinkClick>
            <a:hlinkHover r:id="" action="ppaction://noaction">
              <a:snd r:embed="rId5" name="applause.wav"/>
            </a:hlinkHover>
          </p:cNvPr>
          <p:cNvSpPr>
            <a:spLocks noChangeArrowheads="1"/>
          </p:cNvSpPr>
          <p:nvPr/>
        </p:nvSpPr>
        <p:spPr bwMode="auto">
          <a:xfrm>
            <a:off x="0" y="6629400"/>
            <a:ext cx="304800" cy="228600"/>
          </a:xfrm>
          <a:prstGeom prst="actionButtonSound">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0" tIns="60956" rIns="121910" bIns="60956" anchor="ctr"/>
          <a:lstStyle/>
          <a:p>
            <a:endParaRPr lang="en-US" sz="3200" b="1">
              <a:solidFill>
                <a:srgbClr val="FF0000"/>
              </a:solidFill>
              <a:latin typeface="Times New Roman" pitchFamily="18" charset="0"/>
            </a:endParaRPr>
          </a:p>
        </p:txBody>
      </p:sp>
      <p:sp>
        <p:nvSpPr>
          <p:cNvPr id="193542" name="AutoShape 6"/>
          <p:cNvSpPr>
            <a:spLocks noChangeArrowheads="1"/>
          </p:cNvSpPr>
          <p:nvPr/>
        </p:nvSpPr>
        <p:spPr bwMode="auto">
          <a:xfrm>
            <a:off x="5791202" y="152400"/>
            <a:ext cx="537633" cy="39158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44" name="AutoShape 8"/>
          <p:cNvSpPr>
            <a:spLocks noChangeArrowheads="1"/>
          </p:cNvSpPr>
          <p:nvPr/>
        </p:nvSpPr>
        <p:spPr bwMode="auto">
          <a:xfrm>
            <a:off x="609602" y="381000"/>
            <a:ext cx="537633" cy="39158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52" name="AutoShape 16"/>
          <p:cNvSpPr>
            <a:spLocks noChangeArrowheads="1"/>
          </p:cNvSpPr>
          <p:nvPr/>
        </p:nvSpPr>
        <p:spPr bwMode="auto">
          <a:xfrm>
            <a:off x="101602" y="3962400"/>
            <a:ext cx="537633" cy="39158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50" name="AutoShape 14"/>
          <p:cNvSpPr>
            <a:spLocks noChangeArrowheads="1"/>
          </p:cNvSpPr>
          <p:nvPr/>
        </p:nvSpPr>
        <p:spPr bwMode="auto">
          <a:xfrm>
            <a:off x="203202" y="6172200"/>
            <a:ext cx="537633" cy="39158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53" name="AutoShape 17"/>
          <p:cNvSpPr>
            <a:spLocks noChangeArrowheads="1"/>
          </p:cNvSpPr>
          <p:nvPr/>
        </p:nvSpPr>
        <p:spPr bwMode="auto">
          <a:xfrm>
            <a:off x="3221569" y="6314020"/>
            <a:ext cx="537633" cy="3915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54" name="AutoShape 18"/>
          <p:cNvSpPr>
            <a:spLocks noChangeArrowheads="1"/>
          </p:cNvSpPr>
          <p:nvPr/>
        </p:nvSpPr>
        <p:spPr bwMode="auto">
          <a:xfrm>
            <a:off x="7721602" y="6390220"/>
            <a:ext cx="537633" cy="3915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43" name="AutoShape 7"/>
          <p:cNvSpPr>
            <a:spLocks noChangeArrowheads="1"/>
          </p:cNvSpPr>
          <p:nvPr/>
        </p:nvSpPr>
        <p:spPr bwMode="auto">
          <a:xfrm>
            <a:off x="11176002" y="685800"/>
            <a:ext cx="537633" cy="39158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46" name="AutoShape 10"/>
          <p:cNvSpPr>
            <a:spLocks noChangeArrowheads="1"/>
          </p:cNvSpPr>
          <p:nvPr/>
        </p:nvSpPr>
        <p:spPr bwMode="auto">
          <a:xfrm>
            <a:off x="10566402" y="6248400"/>
            <a:ext cx="537633" cy="39158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sp>
        <p:nvSpPr>
          <p:cNvPr id="193551" name="AutoShape 15"/>
          <p:cNvSpPr>
            <a:spLocks noChangeArrowheads="1"/>
          </p:cNvSpPr>
          <p:nvPr/>
        </p:nvSpPr>
        <p:spPr bwMode="auto">
          <a:xfrm>
            <a:off x="11755969" y="3799420"/>
            <a:ext cx="537633" cy="3915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121910" tIns="60956" rIns="121910" bIns="60956" anchor="ctr"/>
          <a:lstStyle/>
          <a:p>
            <a:pPr algn="ctr">
              <a:defRPr/>
            </a:pPr>
            <a:endParaRPr lang="en-US">
              <a:latin typeface="Arial" charset="0"/>
            </a:endParaRPr>
          </a:p>
        </p:txBody>
      </p:sp>
      <p:grpSp>
        <p:nvGrpSpPr>
          <p:cNvPr id="16400" name="Group 34"/>
          <p:cNvGrpSpPr>
            <a:grpSpLocks/>
          </p:cNvGrpSpPr>
          <p:nvPr/>
        </p:nvGrpSpPr>
        <p:grpSpPr bwMode="auto">
          <a:xfrm>
            <a:off x="0" y="6263220"/>
            <a:ext cx="6197600" cy="594783"/>
            <a:chOff x="144" y="2544"/>
            <a:chExt cx="5328" cy="758"/>
          </a:xfrm>
        </p:grpSpPr>
        <p:pic>
          <p:nvPicPr>
            <p:cNvPr id="16421" name="Picture 35" descr="mushrooms_happy_md_clr.gif">
              <a:hlinkClick r:id="rId6"/>
            </p:cNvPr>
            <p:cNvPicPr>
              <a:picLocks noChangeAspect="1" noChangeArrowheads="1" noCrop="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2976" y="2640"/>
              <a:ext cx="816"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36" descr="ctree"/>
            <p:cNvPicPr>
              <a:picLocks noChangeAspect="1" noChangeArrowheads="1" noCrop="1"/>
            </p:cNvPicPr>
            <p:nvPr/>
          </p:nvPicPr>
          <p:blipFill>
            <a:blip r:embed="rId8">
              <a:lum bright="6000" contrast="-6000"/>
              <a:extLst>
                <a:ext uri="{28A0092B-C50C-407E-A947-70E740481C1C}">
                  <a14:useLocalDpi xmlns:a14="http://schemas.microsoft.com/office/drawing/2010/main" val="0"/>
                </a:ext>
              </a:extLst>
            </a:blip>
            <a:srcRect/>
            <a:stretch>
              <a:fillRect/>
            </a:stretch>
          </p:blipFill>
          <p:spPr bwMode="auto">
            <a:xfrm>
              <a:off x="4992" y="2544"/>
              <a:ext cx="4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Picture 37" descr="ORCHID"/>
            <p:cNvPicPr>
              <a:picLocks noChangeAspect="1" noChangeArrowheads="1"/>
            </p:cNvPicPr>
            <p:nvPr/>
          </p:nvPicPr>
          <p:blipFill>
            <a:blip r:embed="rId9" cstate="print">
              <a:lum bright="6000" contrast="-6000"/>
              <a:extLst>
                <a:ext uri="{28A0092B-C50C-407E-A947-70E740481C1C}">
                  <a14:useLocalDpi xmlns:a14="http://schemas.microsoft.com/office/drawing/2010/main" val="0"/>
                </a:ext>
              </a:extLst>
            </a:blip>
            <a:srcRect/>
            <a:stretch>
              <a:fillRect/>
            </a:stretch>
          </p:blipFill>
          <p:spPr bwMode="auto">
            <a:xfrm>
              <a:off x="1824" y="2592"/>
              <a:ext cx="643"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4" name="Picture 38" descr="gaas"/>
            <p:cNvPicPr>
              <a:picLocks noChangeAspect="1" noChangeArrowheads="1" noCrop="1"/>
            </p:cNvPicPr>
            <p:nvPr/>
          </p:nvPicPr>
          <p:blipFill>
            <a:blip r:embed="rId10">
              <a:lum bright="6000" contrast="-6000"/>
              <a:extLst>
                <a:ext uri="{28A0092B-C50C-407E-A947-70E740481C1C}">
                  <a14:useLocalDpi xmlns:a14="http://schemas.microsoft.com/office/drawing/2010/main" val="0"/>
                </a:ext>
              </a:extLst>
            </a:blip>
            <a:srcRect/>
            <a:stretch>
              <a:fillRect/>
            </a:stretch>
          </p:blipFill>
          <p:spPr bwMode="auto">
            <a:xfrm>
              <a:off x="2208" y="2736"/>
              <a:ext cx="744"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39" descr="mushrooms_happy_md_clr.gif">
              <a:hlinkClick r:id="rId6"/>
            </p:cNvPr>
            <p:cNvPicPr>
              <a:picLocks noChangeAspect="1" noChangeArrowheads="1" noCrop="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44" y="2688"/>
              <a:ext cx="768"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40" descr="roses_swaying_back_an_a_sc"/>
            <p:cNvPicPr>
              <a:picLocks noChangeAspect="1" noChangeArrowheads="1" noCrop="1"/>
            </p:cNvPicPr>
            <p:nvPr/>
          </p:nvPicPr>
          <p:blipFill>
            <a:blip r:embed="rId11">
              <a:lum bright="6000" contrast="-6000"/>
              <a:extLst>
                <a:ext uri="{28A0092B-C50C-407E-A947-70E740481C1C}">
                  <a14:useLocalDpi xmlns:a14="http://schemas.microsoft.com/office/drawing/2010/main" val="0"/>
                </a:ext>
              </a:extLst>
            </a:blip>
            <a:srcRect/>
            <a:stretch>
              <a:fillRect/>
            </a:stretch>
          </p:blipFill>
          <p:spPr bwMode="auto">
            <a:xfrm>
              <a:off x="1200" y="2544"/>
              <a:ext cx="58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41" descr="ORCHID"/>
            <p:cNvPicPr>
              <a:picLocks noChangeAspect="1" noChangeArrowheads="1"/>
            </p:cNvPicPr>
            <p:nvPr/>
          </p:nvPicPr>
          <p:blipFill>
            <a:blip r:embed="rId9" cstate="print">
              <a:lum bright="6000" contrast="-6000"/>
              <a:extLst>
                <a:ext uri="{28A0092B-C50C-407E-A947-70E740481C1C}">
                  <a14:useLocalDpi xmlns:a14="http://schemas.microsoft.com/office/drawing/2010/main" val="0"/>
                </a:ext>
              </a:extLst>
            </a:blip>
            <a:srcRect/>
            <a:stretch>
              <a:fillRect/>
            </a:stretch>
          </p:blipFill>
          <p:spPr bwMode="auto">
            <a:xfrm>
              <a:off x="3801" y="2592"/>
              <a:ext cx="643"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42" descr="roses_swaying_back_an_a_sc"/>
            <p:cNvPicPr>
              <a:picLocks noChangeAspect="1" noChangeArrowheads="1" noCrop="1"/>
            </p:cNvPicPr>
            <p:nvPr/>
          </p:nvPicPr>
          <p:blipFill>
            <a:blip r:embed="rId11">
              <a:lum bright="6000" contrast="-6000"/>
              <a:extLst>
                <a:ext uri="{28A0092B-C50C-407E-A947-70E740481C1C}">
                  <a14:useLocalDpi xmlns:a14="http://schemas.microsoft.com/office/drawing/2010/main" val="0"/>
                </a:ext>
              </a:extLst>
            </a:blip>
            <a:srcRect/>
            <a:stretch>
              <a:fillRect/>
            </a:stretch>
          </p:blipFill>
          <p:spPr bwMode="auto">
            <a:xfrm>
              <a:off x="4272" y="2544"/>
              <a:ext cx="58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01" name="Group 34"/>
          <p:cNvGrpSpPr>
            <a:grpSpLocks/>
          </p:cNvGrpSpPr>
          <p:nvPr/>
        </p:nvGrpSpPr>
        <p:grpSpPr bwMode="auto">
          <a:xfrm>
            <a:off x="6671735" y="6178553"/>
            <a:ext cx="5477933" cy="592667"/>
            <a:chOff x="144" y="2544"/>
            <a:chExt cx="5328" cy="758"/>
          </a:xfrm>
        </p:grpSpPr>
        <p:pic>
          <p:nvPicPr>
            <p:cNvPr id="16413" name="Picture 35" descr="mushrooms_happy_md_clr.gif">
              <a:hlinkClick r:id="rId6"/>
            </p:cNvPr>
            <p:cNvPicPr>
              <a:picLocks noChangeAspect="1" noChangeArrowheads="1" noCrop="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2976" y="2640"/>
              <a:ext cx="816"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36" descr="ctree"/>
            <p:cNvPicPr>
              <a:picLocks noChangeAspect="1" noChangeArrowheads="1" noCrop="1"/>
            </p:cNvPicPr>
            <p:nvPr/>
          </p:nvPicPr>
          <p:blipFill>
            <a:blip r:embed="rId8">
              <a:lum bright="6000" contrast="-6000"/>
              <a:extLst>
                <a:ext uri="{28A0092B-C50C-407E-A947-70E740481C1C}">
                  <a14:useLocalDpi xmlns:a14="http://schemas.microsoft.com/office/drawing/2010/main" val="0"/>
                </a:ext>
              </a:extLst>
            </a:blip>
            <a:srcRect/>
            <a:stretch>
              <a:fillRect/>
            </a:stretch>
          </p:blipFill>
          <p:spPr bwMode="auto">
            <a:xfrm>
              <a:off x="4992" y="2544"/>
              <a:ext cx="4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7" descr="ORCHID"/>
            <p:cNvPicPr>
              <a:picLocks noChangeAspect="1" noChangeArrowheads="1"/>
            </p:cNvPicPr>
            <p:nvPr/>
          </p:nvPicPr>
          <p:blipFill>
            <a:blip r:embed="rId9" cstate="print">
              <a:lum bright="6000" contrast="-6000"/>
              <a:extLst>
                <a:ext uri="{28A0092B-C50C-407E-A947-70E740481C1C}">
                  <a14:useLocalDpi xmlns:a14="http://schemas.microsoft.com/office/drawing/2010/main" val="0"/>
                </a:ext>
              </a:extLst>
            </a:blip>
            <a:srcRect/>
            <a:stretch>
              <a:fillRect/>
            </a:stretch>
          </p:blipFill>
          <p:spPr bwMode="auto">
            <a:xfrm>
              <a:off x="1824" y="2592"/>
              <a:ext cx="643"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38" descr="gaas"/>
            <p:cNvPicPr>
              <a:picLocks noChangeAspect="1" noChangeArrowheads="1" noCrop="1"/>
            </p:cNvPicPr>
            <p:nvPr/>
          </p:nvPicPr>
          <p:blipFill>
            <a:blip r:embed="rId10">
              <a:lum bright="6000" contrast="-6000"/>
              <a:extLst>
                <a:ext uri="{28A0092B-C50C-407E-A947-70E740481C1C}">
                  <a14:useLocalDpi xmlns:a14="http://schemas.microsoft.com/office/drawing/2010/main" val="0"/>
                </a:ext>
              </a:extLst>
            </a:blip>
            <a:srcRect/>
            <a:stretch>
              <a:fillRect/>
            </a:stretch>
          </p:blipFill>
          <p:spPr bwMode="auto">
            <a:xfrm>
              <a:off x="2208" y="2736"/>
              <a:ext cx="744"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39" descr="mushrooms_happy_md_clr.gif">
              <a:hlinkClick r:id="rId6"/>
            </p:cNvPr>
            <p:cNvPicPr>
              <a:picLocks noChangeAspect="1" noChangeArrowheads="1" noCrop="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44" y="2688"/>
              <a:ext cx="768"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40" descr="roses_swaying_back_an_a_sc"/>
            <p:cNvPicPr>
              <a:picLocks noChangeAspect="1" noChangeArrowheads="1" noCrop="1"/>
            </p:cNvPicPr>
            <p:nvPr/>
          </p:nvPicPr>
          <p:blipFill>
            <a:blip r:embed="rId11">
              <a:lum bright="6000" contrast="-6000"/>
              <a:extLst>
                <a:ext uri="{28A0092B-C50C-407E-A947-70E740481C1C}">
                  <a14:useLocalDpi xmlns:a14="http://schemas.microsoft.com/office/drawing/2010/main" val="0"/>
                </a:ext>
              </a:extLst>
            </a:blip>
            <a:srcRect/>
            <a:stretch>
              <a:fillRect/>
            </a:stretch>
          </p:blipFill>
          <p:spPr bwMode="auto">
            <a:xfrm>
              <a:off x="1200" y="2544"/>
              <a:ext cx="58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41" descr="ORCHID"/>
            <p:cNvPicPr>
              <a:picLocks noChangeAspect="1" noChangeArrowheads="1"/>
            </p:cNvPicPr>
            <p:nvPr/>
          </p:nvPicPr>
          <p:blipFill>
            <a:blip r:embed="rId9" cstate="print">
              <a:lum bright="6000" contrast="-6000"/>
              <a:extLst>
                <a:ext uri="{28A0092B-C50C-407E-A947-70E740481C1C}">
                  <a14:useLocalDpi xmlns:a14="http://schemas.microsoft.com/office/drawing/2010/main" val="0"/>
                </a:ext>
              </a:extLst>
            </a:blip>
            <a:srcRect/>
            <a:stretch>
              <a:fillRect/>
            </a:stretch>
          </p:blipFill>
          <p:spPr bwMode="auto">
            <a:xfrm>
              <a:off x="3801" y="2592"/>
              <a:ext cx="643"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42" descr="roses_swaying_back_an_a_sc"/>
            <p:cNvPicPr>
              <a:picLocks noChangeAspect="1" noChangeArrowheads="1" noCrop="1"/>
            </p:cNvPicPr>
            <p:nvPr/>
          </p:nvPicPr>
          <p:blipFill>
            <a:blip r:embed="rId11">
              <a:lum bright="6000" contrast="-6000"/>
              <a:extLst>
                <a:ext uri="{28A0092B-C50C-407E-A947-70E740481C1C}">
                  <a14:useLocalDpi xmlns:a14="http://schemas.microsoft.com/office/drawing/2010/main" val="0"/>
                </a:ext>
              </a:extLst>
            </a:blip>
            <a:srcRect/>
            <a:stretch>
              <a:fillRect/>
            </a:stretch>
          </p:blipFill>
          <p:spPr bwMode="auto">
            <a:xfrm>
              <a:off x="4272" y="2544"/>
              <a:ext cx="58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WordArt 39" descr="Large checker board"/>
          <p:cNvSpPr>
            <a:spLocks noChangeArrowheads="1" noChangeShapeType="1" noTextEdit="1"/>
          </p:cNvSpPr>
          <p:nvPr/>
        </p:nvSpPr>
        <p:spPr bwMode="auto">
          <a:xfrm>
            <a:off x="1509185" y="1507450"/>
            <a:ext cx="9345084" cy="4323657"/>
          </a:xfrm>
          <a:prstGeom prst="rect">
            <a:avLst/>
          </a:prstGeom>
        </p:spPr>
        <p:txBody>
          <a:bodyPr spcFirstLastPara="1" wrap="none" lIns="121917" tIns="60958" rIns="121917" bIns="60958" fromWordArt="1">
            <a:prstTxWarp prst="textArchUp">
              <a:avLst>
                <a:gd name="adj" fmla="val 10840977"/>
              </a:avLst>
            </a:prstTxWarp>
          </a:bodyPr>
          <a:lstStyle/>
          <a:p>
            <a:pPr algn="ctr"/>
            <a:r>
              <a:rPr lang="en-US" sz="9000" b="1" kern="10" spc="-1067" dirty="0">
                <a:ln w="9525">
                  <a:solidFill>
                    <a:srgbClr val="FFFF00"/>
                  </a:solidFill>
                  <a:round/>
                  <a:headEnd type="none" w="sm" len="sm"/>
                  <a:tailEnd type="none" w="sm" len="sm"/>
                </a:ln>
                <a:solidFill>
                  <a:srgbClr val="FF0000"/>
                </a:solidFill>
                <a:latin typeface="Times New Roman"/>
                <a:cs typeface="Times New Roman"/>
              </a:rPr>
              <a:t>CHÀO MỪNG QUÝ THẦY CÔ GIÁO</a:t>
            </a:r>
          </a:p>
        </p:txBody>
      </p:sp>
      <p:sp>
        <p:nvSpPr>
          <p:cNvPr id="43" name="WordArt 40"/>
          <p:cNvSpPr>
            <a:spLocks noChangeArrowheads="1" noChangeShapeType="1" noTextEdit="1"/>
          </p:cNvSpPr>
          <p:nvPr/>
        </p:nvSpPr>
        <p:spPr bwMode="auto">
          <a:xfrm>
            <a:off x="3378200" y="2252136"/>
            <a:ext cx="5638800" cy="12424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Plain">
              <a:avLst>
                <a:gd name="adj" fmla="val 50000"/>
              </a:avLst>
            </a:prstTxWarp>
          </a:bodyPr>
          <a:lstStyle/>
          <a:p>
            <a:pPr algn="ctr"/>
            <a:r>
              <a:rPr lang="vi-VN" sz="4800" kern="10" dirty="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VỀ DỰ CHUYÊN ĐỀ</a:t>
            </a:r>
            <a:endParaRPr lang="en-US" sz="4800" kern="10" dirty="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4" name="WordArt 8"/>
          <p:cNvSpPr>
            <a:spLocks noChangeArrowheads="1" noChangeShapeType="1" noTextEdit="1"/>
          </p:cNvSpPr>
          <p:nvPr/>
        </p:nvSpPr>
        <p:spPr bwMode="auto">
          <a:xfrm>
            <a:off x="3490385" y="3643951"/>
            <a:ext cx="5789083" cy="80353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Chevron">
              <a:avLst>
                <a:gd name="adj" fmla="val 25000"/>
              </a:avLst>
            </a:prstTxWarp>
          </a:bodyPr>
          <a:lstStyle/>
          <a:p>
            <a:pPr algn="ctr"/>
            <a:r>
              <a:rPr lang="en-US" sz="4800" b="1" kern="10" dirty="0">
                <a:solidFill>
                  <a:srgbClr val="FF0000"/>
                </a:solidFill>
                <a:effectLst>
                  <a:outerShdw dist="45791" dir="2021404" algn="ctr" rotWithShape="0">
                    <a:srgbClr val="B2B2B2">
                      <a:alpha val="79999"/>
                    </a:srgbClr>
                  </a:outerShdw>
                </a:effectLst>
                <a:latin typeface="Times New Roman"/>
                <a:cs typeface="Times New Roman"/>
              </a:rPr>
              <a:t>MÔN: CÔNG NGHỆ LỚP 3 </a:t>
            </a:r>
          </a:p>
        </p:txBody>
      </p:sp>
      <p:pic>
        <p:nvPicPr>
          <p:cNvPr id="45" name="Picture 33" descr="6F32490B6FF6413DB05599B8F5034728"/>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2192002" y="5867400"/>
            <a:ext cx="11980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descr="Firewrk8"/>
          <p:cNvPicPr>
            <a:picLocks noChangeAspect="1" noChangeArrowheads="1"/>
          </p:cNvPicPr>
          <p:nvPr/>
        </p:nvPicPr>
        <p:blipFill>
          <a:blip r:embed="rId13" cstate="print">
            <a:lum bright="6000" contrast="30000"/>
            <a:extLst>
              <a:ext uri="{28A0092B-C50C-407E-A947-70E740481C1C}">
                <a14:useLocalDpi xmlns:a14="http://schemas.microsoft.com/office/drawing/2010/main" val="0"/>
              </a:ext>
            </a:extLst>
          </a:blip>
          <a:srcRect/>
          <a:stretch>
            <a:fillRect/>
          </a:stretch>
        </p:blipFill>
        <p:spPr bwMode="auto">
          <a:xfrm>
            <a:off x="9702800" y="529170"/>
            <a:ext cx="1813984" cy="10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6" descr="Firewrk8"/>
          <p:cNvPicPr>
            <a:picLocks noChangeAspect="1" noChangeArrowheads="1"/>
          </p:cNvPicPr>
          <p:nvPr/>
        </p:nvPicPr>
        <p:blipFill>
          <a:blip r:embed="rId13" cstate="print">
            <a:lum bright="6000" contrast="30000"/>
            <a:extLst>
              <a:ext uri="{28A0092B-C50C-407E-A947-70E740481C1C}">
                <a14:useLocalDpi xmlns:a14="http://schemas.microsoft.com/office/drawing/2010/main" val="0"/>
              </a:ext>
            </a:extLst>
          </a:blip>
          <a:srcRect/>
          <a:stretch>
            <a:fillRect/>
          </a:stretch>
        </p:blipFill>
        <p:spPr bwMode="auto">
          <a:xfrm>
            <a:off x="-474133" y="675220"/>
            <a:ext cx="2719917" cy="164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6" descr="Firewrk8"/>
          <p:cNvPicPr>
            <a:picLocks noChangeAspect="1" noChangeArrowheads="1"/>
          </p:cNvPicPr>
          <p:nvPr/>
        </p:nvPicPr>
        <p:blipFill>
          <a:blip r:embed="rId13" cstate="print">
            <a:lum bright="6000" contrast="30000"/>
            <a:extLst>
              <a:ext uri="{28A0092B-C50C-407E-A947-70E740481C1C}">
                <a14:useLocalDpi xmlns:a14="http://schemas.microsoft.com/office/drawing/2010/main" val="0"/>
              </a:ext>
            </a:extLst>
          </a:blip>
          <a:srcRect/>
          <a:stretch>
            <a:fillRect/>
          </a:stretch>
        </p:blipFill>
        <p:spPr bwMode="auto">
          <a:xfrm>
            <a:off x="609600" y="4375153"/>
            <a:ext cx="2540000" cy="186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6" descr="Firewrk8"/>
          <p:cNvPicPr>
            <a:picLocks noChangeAspect="1" noChangeArrowheads="1"/>
          </p:cNvPicPr>
          <p:nvPr/>
        </p:nvPicPr>
        <p:blipFill>
          <a:blip r:embed="rId13" cstate="print">
            <a:lum bright="6000" contrast="30000"/>
            <a:extLst>
              <a:ext uri="{28A0092B-C50C-407E-A947-70E740481C1C}">
                <a14:useLocalDpi xmlns:a14="http://schemas.microsoft.com/office/drawing/2010/main" val="0"/>
              </a:ext>
            </a:extLst>
          </a:blip>
          <a:srcRect/>
          <a:stretch>
            <a:fillRect/>
          </a:stretch>
        </p:blipFill>
        <p:spPr bwMode="auto">
          <a:xfrm>
            <a:off x="9914467" y="4008969"/>
            <a:ext cx="1001184" cy="9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6" descr="Firewrk8"/>
          <p:cNvPicPr>
            <a:picLocks noChangeAspect="1" noChangeArrowheads="1"/>
          </p:cNvPicPr>
          <p:nvPr/>
        </p:nvPicPr>
        <p:blipFill>
          <a:blip r:embed="rId13" cstate="print">
            <a:lum bright="6000" contrast="30000"/>
            <a:extLst>
              <a:ext uri="{28A0092B-C50C-407E-A947-70E740481C1C}">
                <a14:useLocalDpi xmlns:a14="http://schemas.microsoft.com/office/drawing/2010/main" val="0"/>
              </a:ext>
            </a:extLst>
          </a:blip>
          <a:srcRect/>
          <a:stretch>
            <a:fillRect/>
          </a:stretch>
        </p:blipFill>
        <p:spPr bwMode="auto">
          <a:xfrm>
            <a:off x="5835651" y="1631954"/>
            <a:ext cx="1003300" cy="93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6" descr="Firewrk8"/>
          <p:cNvPicPr>
            <a:picLocks noChangeAspect="1" noChangeArrowheads="1"/>
          </p:cNvPicPr>
          <p:nvPr/>
        </p:nvPicPr>
        <p:blipFill>
          <a:blip r:embed="rId13" cstate="print">
            <a:lum bright="6000" contrast="30000"/>
            <a:extLst>
              <a:ext uri="{28A0092B-C50C-407E-A947-70E740481C1C}">
                <a14:useLocalDpi xmlns:a14="http://schemas.microsoft.com/office/drawing/2010/main" val="0"/>
              </a:ext>
            </a:extLst>
          </a:blip>
          <a:srcRect/>
          <a:stretch>
            <a:fillRect/>
          </a:stretch>
        </p:blipFill>
        <p:spPr bwMode="auto">
          <a:xfrm>
            <a:off x="7281334" y="5317069"/>
            <a:ext cx="10033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文本框 1"/>
          <p:cNvSpPr txBox="1">
            <a:spLocks noChangeArrowheads="1"/>
          </p:cNvSpPr>
          <p:nvPr/>
        </p:nvSpPr>
        <p:spPr bwMode="auto">
          <a:xfrm>
            <a:off x="392696" y="5452253"/>
            <a:ext cx="11307232" cy="6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0" tIns="60956" rIns="121910" bIns="60956">
            <a:spAutoFit/>
          </a:bodyPr>
          <a:lstStyle>
            <a:lvl1pPr marL="342900" indent="-3429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algn="ctr" eaLnBrk="1" hangingPunct="1"/>
            <a:r>
              <a:rPr lang="vi-VN" altLang="zh-CN" sz="3600" b="1" dirty="0">
                <a:solidFill>
                  <a:srgbClr val="0000CC"/>
                </a:solidFill>
                <a:latin typeface="HP001 4 hàng" pitchFamily="34" charset="0"/>
                <a:ea typeface="字魂17号-萌趣果冻体"/>
                <a:cs typeface="Times New Roman" pitchFamily="18" charset="0"/>
              </a:rPr>
              <a:t>Giáo viên: Mai Thị Lan</a:t>
            </a:r>
            <a:endParaRPr lang="zh-CN" altLang="en-US" sz="3600" b="1" dirty="0">
              <a:solidFill>
                <a:srgbClr val="0000CC"/>
              </a:solidFill>
              <a:latin typeface="HP001 4 hàng" pitchFamily="34" charset="0"/>
              <a:ea typeface="字魂17号-萌趣果冻体"/>
              <a:cs typeface="Times New Roman" pitchFamily="18" charset="0"/>
            </a:endParaRPr>
          </a:p>
        </p:txBody>
      </p:sp>
      <p:sp>
        <p:nvSpPr>
          <p:cNvPr id="2" name="TextBox 1"/>
          <p:cNvSpPr txBox="1"/>
          <p:nvPr/>
        </p:nvSpPr>
        <p:spPr>
          <a:xfrm>
            <a:off x="893349" y="152402"/>
            <a:ext cx="10623435" cy="830997"/>
          </a:xfrm>
          <a:prstGeom prst="rect">
            <a:avLst/>
          </a:prstGeom>
          <a:noFill/>
        </p:spPr>
        <p:txBody>
          <a:bodyPr wrap="square" rtlCol="0">
            <a:spAutoFit/>
          </a:bodyPr>
          <a:lstStyle/>
          <a:p>
            <a:pPr algn="ctr"/>
            <a:r>
              <a:rPr lang="vi-VN" sz="2400" b="1" dirty="0">
                <a:solidFill>
                  <a:srgbClr val="002060"/>
                </a:solidFill>
                <a:latin typeface="Times New Roman" panose="02020603050405020304" pitchFamily="18" charset="0"/>
                <a:cs typeface="Times New Roman" panose="02020603050405020304" pitchFamily="18" charset="0"/>
              </a:rPr>
              <a:t>PHÒNG GIÁO DỤC VÀ ĐÀO TẠO HUYỆN ỨNG HÒA</a:t>
            </a:r>
          </a:p>
          <a:p>
            <a:pPr algn="ctr"/>
            <a:r>
              <a:rPr lang="vi-VN" sz="2400" b="1" dirty="0">
                <a:solidFill>
                  <a:srgbClr val="002060"/>
                </a:solidFill>
                <a:latin typeface="Times New Roman" panose="02020603050405020304" pitchFamily="18" charset="0"/>
                <a:cs typeface="Times New Roman" panose="02020603050405020304" pitchFamily="18" charset="0"/>
              </a:rPr>
              <a:t>TRƯỜNG TIỂU HỌC VIÊN AN</a:t>
            </a:r>
          </a:p>
        </p:txBody>
      </p:sp>
    </p:spTree>
    <p:extLst>
      <p:ext uri="{BB962C8B-B14F-4D97-AF65-F5344CB8AC3E}">
        <p14:creationId xmlns:p14="http://schemas.microsoft.com/office/powerpoint/2010/main" val="186918823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4393"/>
                                        </p:tgtEl>
                                        <p:attrNameLst>
                                          <p:attrName>style.visibility</p:attrName>
                                        </p:attrNameLst>
                                      </p:cBhvr>
                                      <p:to>
                                        <p:strVal val="visible"/>
                                      </p:to>
                                    </p:set>
                                    <p:anim calcmode="lin" valueType="num">
                                      <p:cBhvr>
                                        <p:cTn id="7" dur="5000" fill="hold"/>
                                        <p:tgtEl>
                                          <p:spTgt spid="144393"/>
                                        </p:tgtEl>
                                        <p:attrNameLst>
                                          <p:attrName>ppt_w</p:attrName>
                                        </p:attrNameLst>
                                      </p:cBhvr>
                                      <p:tavLst>
                                        <p:tav tm="0">
                                          <p:val>
                                            <p:fltVal val="0"/>
                                          </p:val>
                                        </p:tav>
                                        <p:tav tm="100000">
                                          <p:val>
                                            <p:strVal val="#ppt_w"/>
                                          </p:val>
                                        </p:tav>
                                      </p:tavLst>
                                    </p:anim>
                                    <p:anim calcmode="lin" valueType="num">
                                      <p:cBhvr>
                                        <p:cTn id="8" dur="5000" fill="hold"/>
                                        <p:tgtEl>
                                          <p:spTgt spid="144393"/>
                                        </p:tgtEl>
                                        <p:attrNameLst>
                                          <p:attrName>ppt_h</p:attrName>
                                        </p:attrNameLst>
                                      </p:cBhvr>
                                      <p:tavLst>
                                        <p:tav tm="0">
                                          <p:val>
                                            <p:fltVal val="0"/>
                                          </p:val>
                                        </p:tav>
                                        <p:tav tm="100000">
                                          <p:val>
                                            <p:strVal val="#ppt_h"/>
                                          </p:val>
                                        </p:tav>
                                      </p:tavLst>
                                    </p:anim>
                                  </p:childTnLst>
                                </p:cTn>
                              </p:par>
                              <p:par>
                                <p:cTn id="9" presetID="23" presetClass="entr" presetSubtype="528" repeatCount="indefinite" fill="hold" nodeType="withEffect">
                                  <p:stCondLst>
                                    <p:cond delay="0"/>
                                  </p:stCondLst>
                                  <p:childTnLst>
                                    <p:set>
                                      <p:cBhvr>
                                        <p:cTn id="10" dur="1" fill="hold">
                                          <p:stCondLst>
                                            <p:cond delay="0"/>
                                          </p:stCondLst>
                                        </p:cTn>
                                        <p:tgtEl>
                                          <p:spTgt spid="193542"/>
                                        </p:tgtEl>
                                        <p:attrNameLst>
                                          <p:attrName>style.visibility</p:attrName>
                                        </p:attrNameLst>
                                      </p:cBhvr>
                                      <p:to>
                                        <p:strVal val="visible"/>
                                      </p:to>
                                    </p:set>
                                    <p:anim calcmode="lin" valueType="num">
                                      <p:cBhvr>
                                        <p:cTn id="11" dur="1000" fill="hold"/>
                                        <p:tgtEl>
                                          <p:spTgt spid="193542"/>
                                        </p:tgtEl>
                                        <p:attrNameLst>
                                          <p:attrName>ppt_w</p:attrName>
                                        </p:attrNameLst>
                                      </p:cBhvr>
                                      <p:tavLst>
                                        <p:tav tm="0">
                                          <p:val>
                                            <p:fltVal val="0"/>
                                          </p:val>
                                        </p:tav>
                                        <p:tav tm="100000">
                                          <p:val>
                                            <p:strVal val="#ppt_w"/>
                                          </p:val>
                                        </p:tav>
                                      </p:tavLst>
                                    </p:anim>
                                    <p:anim calcmode="lin" valueType="num">
                                      <p:cBhvr>
                                        <p:cTn id="12" dur="1000" fill="hold"/>
                                        <p:tgtEl>
                                          <p:spTgt spid="193542"/>
                                        </p:tgtEl>
                                        <p:attrNameLst>
                                          <p:attrName>ppt_h</p:attrName>
                                        </p:attrNameLst>
                                      </p:cBhvr>
                                      <p:tavLst>
                                        <p:tav tm="0">
                                          <p:val>
                                            <p:fltVal val="0"/>
                                          </p:val>
                                        </p:tav>
                                        <p:tav tm="100000">
                                          <p:val>
                                            <p:strVal val="#ppt_h"/>
                                          </p:val>
                                        </p:tav>
                                      </p:tavLst>
                                    </p:anim>
                                    <p:anim calcmode="lin" valueType="num">
                                      <p:cBhvr>
                                        <p:cTn id="13" dur="1000" fill="hold"/>
                                        <p:tgtEl>
                                          <p:spTgt spid="193542"/>
                                        </p:tgtEl>
                                        <p:attrNameLst>
                                          <p:attrName>ppt_x</p:attrName>
                                        </p:attrNameLst>
                                      </p:cBhvr>
                                      <p:tavLst>
                                        <p:tav tm="0">
                                          <p:val>
                                            <p:fltVal val="0.5"/>
                                          </p:val>
                                        </p:tav>
                                        <p:tav tm="100000">
                                          <p:val>
                                            <p:strVal val="#ppt_x"/>
                                          </p:val>
                                        </p:tav>
                                      </p:tavLst>
                                    </p:anim>
                                    <p:anim calcmode="lin" valueType="num">
                                      <p:cBhvr>
                                        <p:cTn id="14" dur="1000" fill="hold"/>
                                        <p:tgtEl>
                                          <p:spTgt spid="193542"/>
                                        </p:tgtEl>
                                        <p:attrNameLst>
                                          <p:attrName>ppt_y</p:attrName>
                                        </p:attrNameLst>
                                      </p:cBhvr>
                                      <p:tavLst>
                                        <p:tav tm="0">
                                          <p:val>
                                            <p:fltVal val="0.5"/>
                                          </p:val>
                                        </p:tav>
                                        <p:tav tm="100000">
                                          <p:val>
                                            <p:strVal val="#ppt_y"/>
                                          </p:val>
                                        </p:tav>
                                      </p:tavLst>
                                    </p:anim>
                                  </p:childTnLst>
                                </p:cTn>
                              </p:par>
                              <p:par>
                                <p:cTn id="15" presetID="23" presetClass="entr" presetSubtype="528" repeatCount="indefinite" fill="hold" nodeType="withEffect">
                                  <p:stCondLst>
                                    <p:cond delay="0"/>
                                  </p:stCondLst>
                                  <p:childTnLst>
                                    <p:set>
                                      <p:cBhvr>
                                        <p:cTn id="16" dur="1" fill="hold">
                                          <p:stCondLst>
                                            <p:cond delay="0"/>
                                          </p:stCondLst>
                                        </p:cTn>
                                        <p:tgtEl>
                                          <p:spTgt spid="193544"/>
                                        </p:tgtEl>
                                        <p:attrNameLst>
                                          <p:attrName>style.visibility</p:attrName>
                                        </p:attrNameLst>
                                      </p:cBhvr>
                                      <p:to>
                                        <p:strVal val="visible"/>
                                      </p:to>
                                    </p:set>
                                    <p:anim calcmode="lin" valueType="num">
                                      <p:cBhvr>
                                        <p:cTn id="17" dur="1000" fill="hold"/>
                                        <p:tgtEl>
                                          <p:spTgt spid="193544"/>
                                        </p:tgtEl>
                                        <p:attrNameLst>
                                          <p:attrName>ppt_w</p:attrName>
                                        </p:attrNameLst>
                                      </p:cBhvr>
                                      <p:tavLst>
                                        <p:tav tm="0">
                                          <p:val>
                                            <p:fltVal val="0"/>
                                          </p:val>
                                        </p:tav>
                                        <p:tav tm="100000">
                                          <p:val>
                                            <p:strVal val="#ppt_w"/>
                                          </p:val>
                                        </p:tav>
                                      </p:tavLst>
                                    </p:anim>
                                    <p:anim calcmode="lin" valueType="num">
                                      <p:cBhvr>
                                        <p:cTn id="18" dur="1000" fill="hold"/>
                                        <p:tgtEl>
                                          <p:spTgt spid="193544"/>
                                        </p:tgtEl>
                                        <p:attrNameLst>
                                          <p:attrName>ppt_h</p:attrName>
                                        </p:attrNameLst>
                                      </p:cBhvr>
                                      <p:tavLst>
                                        <p:tav tm="0">
                                          <p:val>
                                            <p:fltVal val="0"/>
                                          </p:val>
                                        </p:tav>
                                        <p:tav tm="100000">
                                          <p:val>
                                            <p:strVal val="#ppt_h"/>
                                          </p:val>
                                        </p:tav>
                                      </p:tavLst>
                                    </p:anim>
                                    <p:anim calcmode="lin" valueType="num">
                                      <p:cBhvr>
                                        <p:cTn id="19" dur="1000" fill="hold"/>
                                        <p:tgtEl>
                                          <p:spTgt spid="193544"/>
                                        </p:tgtEl>
                                        <p:attrNameLst>
                                          <p:attrName>ppt_x</p:attrName>
                                        </p:attrNameLst>
                                      </p:cBhvr>
                                      <p:tavLst>
                                        <p:tav tm="0">
                                          <p:val>
                                            <p:fltVal val="0.5"/>
                                          </p:val>
                                        </p:tav>
                                        <p:tav tm="100000">
                                          <p:val>
                                            <p:strVal val="#ppt_x"/>
                                          </p:val>
                                        </p:tav>
                                      </p:tavLst>
                                    </p:anim>
                                    <p:anim calcmode="lin" valueType="num">
                                      <p:cBhvr>
                                        <p:cTn id="20" dur="1000" fill="hold"/>
                                        <p:tgtEl>
                                          <p:spTgt spid="193544"/>
                                        </p:tgtEl>
                                        <p:attrNameLst>
                                          <p:attrName>ppt_y</p:attrName>
                                        </p:attrNameLst>
                                      </p:cBhvr>
                                      <p:tavLst>
                                        <p:tav tm="0">
                                          <p:val>
                                            <p:fltVal val="0.5"/>
                                          </p:val>
                                        </p:tav>
                                        <p:tav tm="100000">
                                          <p:val>
                                            <p:strVal val="#ppt_y"/>
                                          </p:val>
                                        </p:tav>
                                      </p:tavLst>
                                    </p:anim>
                                  </p:childTnLst>
                                </p:cTn>
                              </p:par>
                              <p:par>
                                <p:cTn id="21" presetID="23" presetClass="entr" presetSubtype="528" repeatCount="indefinite" fill="hold" nodeType="withEffect">
                                  <p:stCondLst>
                                    <p:cond delay="0"/>
                                  </p:stCondLst>
                                  <p:childTnLst>
                                    <p:set>
                                      <p:cBhvr>
                                        <p:cTn id="22" dur="1" fill="hold">
                                          <p:stCondLst>
                                            <p:cond delay="0"/>
                                          </p:stCondLst>
                                        </p:cTn>
                                        <p:tgtEl>
                                          <p:spTgt spid="193552"/>
                                        </p:tgtEl>
                                        <p:attrNameLst>
                                          <p:attrName>style.visibility</p:attrName>
                                        </p:attrNameLst>
                                      </p:cBhvr>
                                      <p:to>
                                        <p:strVal val="visible"/>
                                      </p:to>
                                    </p:set>
                                    <p:anim calcmode="lin" valueType="num">
                                      <p:cBhvr>
                                        <p:cTn id="23" dur="1000" fill="hold"/>
                                        <p:tgtEl>
                                          <p:spTgt spid="193552"/>
                                        </p:tgtEl>
                                        <p:attrNameLst>
                                          <p:attrName>ppt_w</p:attrName>
                                        </p:attrNameLst>
                                      </p:cBhvr>
                                      <p:tavLst>
                                        <p:tav tm="0">
                                          <p:val>
                                            <p:fltVal val="0"/>
                                          </p:val>
                                        </p:tav>
                                        <p:tav tm="100000">
                                          <p:val>
                                            <p:strVal val="#ppt_w"/>
                                          </p:val>
                                        </p:tav>
                                      </p:tavLst>
                                    </p:anim>
                                    <p:anim calcmode="lin" valueType="num">
                                      <p:cBhvr>
                                        <p:cTn id="24" dur="1000" fill="hold"/>
                                        <p:tgtEl>
                                          <p:spTgt spid="193552"/>
                                        </p:tgtEl>
                                        <p:attrNameLst>
                                          <p:attrName>ppt_h</p:attrName>
                                        </p:attrNameLst>
                                      </p:cBhvr>
                                      <p:tavLst>
                                        <p:tav tm="0">
                                          <p:val>
                                            <p:fltVal val="0"/>
                                          </p:val>
                                        </p:tav>
                                        <p:tav tm="100000">
                                          <p:val>
                                            <p:strVal val="#ppt_h"/>
                                          </p:val>
                                        </p:tav>
                                      </p:tavLst>
                                    </p:anim>
                                    <p:anim calcmode="lin" valueType="num">
                                      <p:cBhvr>
                                        <p:cTn id="25" dur="1000" fill="hold"/>
                                        <p:tgtEl>
                                          <p:spTgt spid="193552"/>
                                        </p:tgtEl>
                                        <p:attrNameLst>
                                          <p:attrName>ppt_x</p:attrName>
                                        </p:attrNameLst>
                                      </p:cBhvr>
                                      <p:tavLst>
                                        <p:tav tm="0">
                                          <p:val>
                                            <p:fltVal val="0.5"/>
                                          </p:val>
                                        </p:tav>
                                        <p:tav tm="100000">
                                          <p:val>
                                            <p:strVal val="#ppt_x"/>
                                          </p:val>
                                        </p:tav>
                                      </p:tavLst>
                                    </p:anim>
                                    <p:anim calcmode="lin" valueType="num">
                                      <p:cBhvr>
                                        <p:cTn id="26" dur="1000" fill="hold"/>
                                        <p:tgtEl>
                                          <p:spTgt spid="193552"/>
                                        </p:tgtEl>
                                        <p:attrNameLst>
                                          <p:attrName>ppt_y</p:attrName>
                                        </p:attrNameLst>
                                      </p:cBhvr>
                                      <p:tavLst>
                                        <p:tav tm="0">
                                          <p:val>
                                            <p:fltVal val="0.5"/>
                                          </p:val>
                                        </p:tav>
                                        <p:tav tm="100000">
                                          <p:val>
                                            <p:strVal val="#ppt_y"/>
                                          </p:val>
                                        </p:tav>
                                      </p:tavLst>
                                    </p:anim>
                                  </p:childTnLst>
                                </p:cTn>
                              </p:par>
                              <p:par>
                                <p:cTn id="27" presetID="23" presetClass="entr" presetSubtype="528" repeatCount="indefinite" fill="hold" nodeType="withEffect">
                                  <p:stCondLst>
                                    <p:cond delay="0"/>
                                  </p:stCondLst>
                                  <p:childTnLst>
                                    <p:set>
                                      <p:cBhvr>
                                        <p:cTn id="28" dur="1" fill="hold">
                                          <p:stCondLst>
                                            <p:cond delay="0"/>
                                          </p:stCondLst>
                                        </p:cTn>
                                        <p:tgtEl>
                                          <p:spTgt spid="193550"/>
                                        </p:tgtEl>
                                        <p:attrNameLst>
                                          <p:attrName>style.visibility</p:attrName>
                                        </p:attrNameLst>
                                      </p:cBhvr>
                                      <p:to>
                                        <p:strVal val="visible"/>
                                      </p:to>
                                    </p:set>
                                    <p:anim calcmode="lin" valueType="num">
                                      <p:cBhvr>
                                        <p:cTn id="29" dur="1000" fill="hold"/>
                                        <p:tgtEl>
                                          <p:spTgt spid="193550"/>
                                        </p:tgtEl>
                                        <p:attrNameLst>
                                          <p:attrName>ppt_w</p:attrName>
                                        </p:attrNameLst>
                                      </p:cBhvr>
                                      <p:tavLst>
                                        <p:tav tm="0">
                                          <p:val>
                                            <p:fltVal val="0"/>
                                          </p:val>
                                        </p:tav>
                                        <p:tav tm="100000">
                                          <p:val>
                                            <p:strVal val="#ppt_w"/>
                                          </p:val>
                                        </p:tav>
                                      </p:tavLst>
                                    </p:anim>
                                    <p:anim calcmode="lin" valueType="num">
                                      <p:cBhvr>
                                        <p:cTn id="30" dur="1000" fill="hold"/>
                                        <p:tgtEl>
                                          <p:spTgt spid="193550"/>
                                        </p:tgtEl>
                                        <p:attrNameLst>
                                          <p:attrName>ppt_h</p:attrName>
                                        </p:attrNameLst>
                                      </p:cBhvr>
                                      <p:tavLst>
                                        <p:tav tm="0">
                                          <p:val>
                                            <p:fltVal val="0"/>
                                          </p:val>
                                        </p:tav>
                                        <p:tav tm="100000">
                                          <p:val>
                                            <p:strVal val="#ppt_h"/>
                                          </p:val>
                                        </p:tav>
                                      </p:tavLst>
                                    </p:anim>
                                    <p:anim calcmode="lin" valueType="num">
                                      <p:cBhvr>
                                        <p:cTn id="31" dur="1000" fill="hold"/>
                                        <p:tgtEl>
                                          <p:spTgt spid="193550"/>
                                        </p:tgtEl>
                                        <p:attrNameLst>
                                          <p:attrName>ppt_x</p:attrName>
                                        </p:attrNameLst>
                                      </p:cBhvr>
                                      <p:tavLst>
                                        <p:tav tm="0">
                                          <p:val>
                                            <p:fltVal val="0.5"/>
                                          </p:val>
                                        </p:tav>
                                        <p:tav tm="100000">
                                          <p:val>
                                            <p:strVal val="#ppt_x"/>
                                          </p:val>
                                        </p:tav>
                                      </p:tavLst>
                                    </p:anim>
                                    <p:anim calcmode="lin" valueType="num">
                                      <p:cBhvr>
                                        <p:cTn id="32" dur="1000" fill="hold"/>
                                        <p:tgtEl>
                                          <p:spTgt spid="193550"/>
                                        </p:tgtEl>
                                        <p:attrNameLst>
                                          <p:attrName>ppt_y</p:attrName>
                                        </p:attrNameLst>
                                      </p:cBhvr>
                                      <p:tavLst>
                                        <p:tav tm="0">
                                          <p:val>
                                            <p:fltVal val="0.5"/>
                                          </p:val>
                                        </p:tav>
                                        <p:tav tm="100000">
                                          <p:val>
                                            <p:strVal val="#ppt_y"/>
                                          </p:val>
                                        </p:tav>
                                      </p:tavLst>
                                    </p:anim>
                                  </p:childTnLst>
                                </p:cTn>
                              </p:par>
                              <p:par>
                                <p:cTn id="33" presetID="23" presetClass="entr" presetSubtype="528" repeatCount="indefinite" fill="hold" nodeType="withEffect">
                                  <p:stCondLst>
                                    <p:cond delay="0"/>
                                  </p:stCondLst>
                                  <p:childTnLst>
                                    <p:set>
                                      <p:cBhvr>
                                        <p:cTn id="34" dur="1" fill="hold">
                                          <p:stCondLst>
                                            <p:cond delay="0"/>
                                          </p:stCondLst>
                                        </p:cTn>
                                        <p:tgtEl>
                                          <p:spTgt spid="193553"/>
                                        </p:tgtEl>
                                        <p:attrNameLst>
                                          <p:attrName>style.visibility</p:attrName>
                                        </p:attrNameLst>
                                      </p:cBhvr>
                                      <p:to>
                                        <p:strVal val="visible"/>
                                      </p:to>
                                    </p:set>
                                    <p:anim calcmode="lin" valueType="num">
                                      <p:cBhvr>
                                        <p:cTn id="35" dur="1000" fill="hold"/>
                                        <p:tgtEl>
                                          <p:spTgt spid="193553"/>
                                        </p:tgtEl>
                                        <p:attrNameLst>
                                          <p:attrName>ppt_w</p:attrName>
                                        </p:attrNameLst>
                                      </p:cBhvr>
                                      <p:tavLst>
                                        <p:tav tm="0">
                                          <p:val>
                                            <p:fltVal val="0"/>
                                          </p:val>
                                        </p:tav>
                                        <p:tav tm="100000">
                                          <p:val>
                                            <p:strVal val="#ppt_w"/>
                                          </p:val>
                                        </p:tav>
                                      </p:tavLst>
                                    </p:anim>
                                    <p:anim calcmode="lin" valueType="num">
                                      <p:cBhvr>
                                        <p:cTn id="36" dur="1000" fill="hold"/>
                                        <p:tgtEl>
                                          <p:spTgt spid="193553"/>
                                        </p:tgtEl>
                                        <p:attrNameLst>
                                          <p:attrName>ppt_h</p:attrName>
                                        </p:attrNameLst>
                                      </p:cBhvr>
                                      <p:tavLst>
                                        <p:tav tm="0">
                                          <p:val>
                                            <p:fltVal val="0"/>
                                          </p:val>
                                        </p:tav>
                                        <p:tav tm="100000">
                                          <p:val>
                                            <p:strVal val="#ppt_h"/>
                                          </p:val>
                                        </p:tav>
                                      </p:tavLst>
                                    </p:anim>
                                    <p:anim calcmode="lin" valueType="num">
                                      <p:cBhvr>
                                        <p:cTn id="37" dur="1000" fill="hold"/>
                                        <p:tgtEl>
                                          <p:spTgt spid="193553"/>
                                        </p:tgtEl>
                                        <p:attrNameLst>
                                          <p:attrName>ppt_x</p:attrName>
                                        </p:attrNameLst>
                                      </p:cBhvr>
                                      <p:tavLst>
                                        <p:tav tm="0">
                                          <p:val>
                                            <p:fltVal val="0.5"/>
                                          </p:val>
                                        </p:tav>
                                        <p:tav tm="100000">
                                          <p:val>
                                            <p:strVal val="#ppt_x"/>
                                          </p:val>
                                        </p:tav>
                                      </p:tavLst>
                                    </p:anim>
                                    <p:anim calcmode="lin" valueType="num">
                                      <p:cBhvr>
                                        <p:cTn id="38" dur="1000" fill="hold"/>
                                        <p:tgtEl>
                                          <p:spTgt spid="193553"/>
                                        </p:tgtEl>
                                        <p:attrNameLst>
                                          <p:attrName>ppt_y</p:attrName>
                                        </p:attrNameLst>
                                      </p:cBhvr>
                                      <p:tavLst>
                                        <p:tav tm="0">
                                          <p:val>
                                            <p:fltVal val="0.5"/>
                                          </p:val>
                                        </p:tav>
                                        <p:tav tm="100000">
                                          <p:val>
                                            <p:strVal val="#ppt_y"/>
                                          </p:val>
                                        </p:tav>
                                      </p:tavLst>
                                    </p:anim>
                                  </p:childTnLst>
                                </p:cTn>
                              </p:par>
                              <p:par>
                                <p:cTn id="39" presetID="23" presetClass="entr" presetSubtype="528" repeatCount="indefinite" fill="hold" nodeType="withEffect">
                                  <p:stCondLst>
                                    <p:cond delay="0"/>
                                  </p:stCondLst>
                                  <p:childTnLst>
                                    <p:set>
                                      <p:cBhvr>
                                        <p:cTn id="40" dur="1" fill="hold">
                                          <p:stCondLst>
                                            <p:cond delay="0"/>
                                          </p:stCondLst>
                                        </p:cTn>
                                        <p:tgtEl>
                                          <p:spTgt spid="193554"/>
                                        </p:tgtEl>
                                        <p:attrNameLst>
                                          <p:attrName>style.visibility</p:attrName>
                                        </p:attrNameLst>
                                      </p:cBhvr>
                                      <p:to>
                                        <p:strVal val="visible"/>
                                      </p:to>
                                    </p:set>
                                    <p:anim calcmode="lin" valueType="num">
                                      <p:cBhvr>
                                        <p:cTn id="41" dur="1000" fill="hold"/>
                                        <p:tgtEl>
                                          <p:spTgt spid="193554"/>
                                        </p:tgtEl>
                                        <p:attrNameLst>
                                          <p:attrName>ppt_w</p:attrName>
                                        </p:attrNameLst>
                                      </p:cBhvr>
                                      <p:tavLst>
                                        <p:tav tm="0">
                                          <p:val>
                                            <p:fltVal val="0"/>
                                          </p:val>
                                        </p:tav>
                                        <p:tav tm="100000">
                                          <p:val>
                                            <p:strVal val="#ppt_w"/>
                                          </p:val>
                                        </p:tav>
                                      </p:tavLst>
                                    </p:anim>
                                    <p:anim calcmode="lin" valueType="num">
                                      <p:cBhvr>
                                        <p:cTn id="42" dur="1000" fill="hold"/>
                                        <p:tgtEl>
                                          <p:spTgt spid="193554"/>
                                        </p:tgtEl>
                                        <p:attrNameLst>
                                          <p:attrName>ppt_h</p:attrName>
                                        </p:attrNameLst>
                                      </p:cBhvr>
                                      <p:tavLst>
                                        <p:tav tm="0">
                                          <p:val>
                                            <p:fltVal val="0"/>
                                          </p:val>
                                        </p:tav>
                                        <p:tav tm="100000">
                                          <p:val>
                                            <p:strVal val="#ppt_h"/>
                                          </p:val>
                                        </p:tav>
                                      </p:tavLst>
                                    </p:anim>
                                    <p:anim calcmode="lin" valueType="num">
                                      <p:cBhvr>
                                        <p:cTn id="43" dur="1000" fill="hold"/>
                                        <p:tgtEl>
                                          <p:spTgt spid="193554"/>
                                        </p:tgtEl>
                                        <p:attrNameLst>
                                          <p:attrName>ppt_x</p:attrName>
                                        </p:attrNameLst>
                                      </p:cBhvr>
                                      <p:tavLst>
                                        <p:tav tm="0">
                                          <p:val>
                                            <p:fltVal val="0.5"/>
                                          </p:val>
                                        </p:tav>
                                        <p:tav tm="100000">
                                          <p:val>
                                            <p:strVal val="#ppt_x"/>
                                          </p:val>
                                        </p:tav>
                                      </p:tavLst>
                                    </p:anim>
                                    <p:anim calcmode="lin" valueType="num">
                                      <p:cBhvr>
                                        <p:cTn id="44" dur="1000" fill="hold"/>
                                        <p:tgtEl>
                                          <p:spTgt spid="193554"/>
                                        </p:tgtEl>
                                        <p:attrNameLst>
                                          <p:attrName>ppt_y</p:attrName>
                                        </p:attrNameLst>
                                      </p:cBhvr>
                                      <p:tavLst>
                                        <p:tav tm="0">
                                          <p:val>
                                            <p:fltVal val="0.5"/>
                                          </p:val>
                                        </p:tav>
                                        <p:tav tm="100000">
                                          <p:val>
                                            <p:strVal val="#ppt_y"/>
                                          </p:val>
                                        </p:tav>
                                      </p:tavLst>
                                    </p:anim>
                                  </p:childTnLst>
                                </p:cTn>
                              </p:par>
                              <p:par>
                                <p:cTn id="45" presetID="23" presetClass="entr" presetSubtype="528" repeatCount="indefinite" fill="hold" nodeType="withEffect">
                                  <p:stCondLst>
                                    <p:cond delay="0"/>
                                  </p:stCondLst>
                                  <p:childTnLst>
                                    <p:set>
                                      <p:cBhvr>
                                        <p:cTn id="46" dur="1" fill="hold">
                                          <p:stCondLst>
                                            <p:cond delay="0"/>
                                          </p:stCondLst>
                                        </p:cTn>
                                        <p:tgtEl>
                                          <p:spTgt spid="193543"/>
                                        </p:tgtEl>
                                        <p:attrNameLst>
                                          <p:attrName>style.visibility</p:attrName>
                                        </p:attrNameLst>
                                      </p:cBhvr>
                                      <p:to>
                                        <p:strVal val="visible"/>
                                      </p:to>
                                    </p:set>
                                    <p:anim calcmode="lin" valueType="num">
                                      <p:cBhvr>
                                        <p:cTn id="47" dur="1000" fill="hold"/>
                                        <p:tgtEl>
                                          <p:spTgt spid="193543"/>
                                        </p:tgtEl>
                                        <p:attrNameLst>
                                          <p:attrName>ppt_w</p:attrName>
                                        </p:attrNameLst>
                                      </p:cBhvr>
                                      <p:tavLst>
                                        <p:tav tm="0">
                                          <p:val>
                                            <p:fltVal val="0"/>
                                          </p:val>
                                        </p:tav>
                                        <p:tav tm="100000">
                                          <p:val>
                                            <p:strVal val="#ppt_w"/>
                                          </p:val>
                                        </p:tav>
                                      </p:tavLst>
                                    </p:anim>
                                    <p:anim calcmode="lin" valueType="num">
                                      <p:cBhvr>
                                        <p:cTn id="48" dur="1000" fill="hold"/>
                                        <p:tgtEl>
                                          <p:spTgt spid="193543"/>
                                        </p:tgtEl>
                                        <p:attrNameLst>
                                          <p:attrName>ppt_h</p:attrName>
                                        </p:attrNameLst>
                                      </p:cBhvr>
                                      <p:tavLst>
                                        <p:tav tm="0">
                                          <p:val>
                                            <p:fltVal val="0"/>
                                          </p:val>
                                        </p:tav>
                                        <p:tav tm="100000">
                                          <p:val>
                                            <p:strVal val="#ppt_h"/>
                                          </p:val>
                                        </p:tav>
                                      </p:tavLst>
                                    </p:anim>
                                    <p:anim calcmode="lin" valueType="num">
                                      <p:cBhvr>
                                        <p:cTn id="49" dur="1000" fill="hold"/>
                                        <p:tgtEl>
                                          <p:spTgt spid="193543"/>
                                        </p:tgtEl>
                                        <p:attrNameLst>
                                          <p:attrName>ppt_x</p:attrName>
                                        </p:attrNameLst>
                                      </p:cBhvr>
                                      <p:tavLst>
                                        <p:tav tm="0">
                                          <p:val>
                                            <p:fltVal val="0.5"/>
                                          </p:val>
                                        </p:tav>
                                        <p:tav tm="100000">
                                          <p:val>
                                            <p:strVal val="#ppt_x"/>
                                          </p:val>
                                        </p:tav>
                                      </p:tavLst>
                                    </p:anim>
                                    <p:anim calcmode="lin" valueType="num">
                                      <p:cBhvr>
                                        <p:cTn id="50" dur="1000" fill="hold"/>
                                        <p:tgtEl>
                                          <p:spTgt spid="193543"/>
                                        </p:tgtEl>
                                        <p:attrNameLst>
                                          <p:attrName>ppt_y</p:attrName>
                                        </p:attrNameLst>
                                      </p:cBhvr>
                                      <p:tavLst>
                                        <p:tav tm="0">
                                          <p:val>
                                            <p:fltVal val="0.5"/>
                                          </p:val>
                                        </p:tav>
                                        <p:tav tm="100000">
                                          <p:val>
                                            <p:strVal val="#ppt_y"/>
                                          </p:val>
                                        </p:tav>
                                      </p:tavLst>
                                    </p:anim>
                                  </p:childTnLst>
                                </p:cTn>
                              </p:par>
                              <p:par>
                                <p:cTn id="51" presetID="23" presetClass="entr" presetSubtype="528" repeatCount="indefinite" fill="hold" nodeType="withEffect">
                                  <p:stCondLst>
                                    <p:cond delay="0"/>
                                  </p:stCondLst>
                                  <p:childTnLst>
                                    <p:set>
                                      <p:cBhvr>
                                        <p:cTn id="52" dur="1" fill="hold">
                                          <p:stCondLst>
                                            <p:cond delay="0"/>
                                          </p:stCondLst>
                                        </p:cTn>
                                        <p:tgtEl>
                                          <p:spTgt spid="193546"/>
                                        </p:tgtEl>
                                        <p:attrNameLst>
                                          <p:attrName>style.visibility</p:attrName>
                                        </p:attrNameLst>
                                      </p:cBhvr>
                                      <p:to>
                                        <p:strVal val="visible"/>
                                      </p:to>
                                    </p:set>
                                    <p:anim calcmode="lin" valueType="num">
                                      <p:cBhvr>
                                        <p:cTn id="53" dur="1000" fill="hold"/>
                                        <p:tgtEl>
                                          <p:spTgt spid="193546"/>
                                        </p:tgtEl>
                                        <p:attrNameLst>
                                          <p:attrName>ppt_w</p:attrName>
                                        </p:attrNameLst>
                                      </p:cBhvr>
                                      <p:tavLst>
                                        <p:tav tm="0">
                                          <p:val>
                                            <p:fltVal val="0"/>
                                          </p:val>
                                        </p:tav>
                                        <p:tav tm="100000">
                                          <p:val>
                                            <p:strVal val="#ppt_w"/>
                                          </p:val>
                                        </p:tav>
                                      </p:tavLst>
                                    </p:anim>
                                    <p:anim calcmode="lin" valueType="num">
                                      <p:cBhvr>
                                        <p:cTn id="54" dur="1000" fill="hold"/>
                                        <p:tgtEl>
                                          <p:spTgt spid="193546"/>
                                        </p:tgtEl>
                                        <p:attrNameLst>
                                          <p:attrName>ppt_h</p:attrName>
                                        </p:attrNameLst>
                                      </p:cBhvr>
                                      <p:tavLst>
                                        <p:tav tm="0">
                                          <p:val>
                                            <p:fltVal val="0"/>
                                          </p:val>
                                        </p:tav>
                                        <p:tav tm="100000">
                                          <p:val>
                                            <p:strVal val="#ppt_h"/>
                                          </p:val>
                                        </p:tav>
                                      </p:tavLst>
                                    </p:anim>
                                    <p:anim calcmode="lin" valueType="num">
                                      <p:cBhvr>
                                        <p:cTn id="55" dur="1000" fill="hold"/>
                                        <p:tgtEl>
                                          <p:spTgt spid="193546"/>
                                        </p:tgtEl>
                                        <p:attrNameLst>
                                          <p:attrName>ppt_x</p:attrName>
                                        </p:attrNameLst>
                                      </p:cBhvr>
                                      <p:tavLst>
                                        <p:tav tm="0">
                                          <p:val>
                                            <p:fltVal val="0.5"/>
                                          </p:val>
                                        </p:tav>
                                        <p:tav tm="100000">
                                          <p:val>
                                            <p:strVal val="#ppt_x"/>
                                          </p:val>
                                        </p:tav>
                                      </p:tavLst>
                                    </p:anim>
                                    <p:anim calcmode="lin" valueType="num">
                                      <p:cBhvr>
                                        <p:cTn id="56" dur="1000" fill="hold"/>
                                        <p:tgtEl>
                                          <p:spTgt spid="193546"/>
                                        </p:tgtEl>
                                        <p:attrNameLst>
                                          <p:attrName>ppt_y</p:attrName>
                                        </p:attrNameLst>
                                      </p:cBhvr>
                                      <p:tavLst>
                                        <p:tav tm="0">
                                          <p:val>
                                            <p:fltVal val="0.5"/>
                                          </p:val>
                                        </p:tav>
                                        <p:tav tm="100000">
                                          <p:val>
                                            <p:strVal val="#ppt_y"/>
                                          </p:val>
                                        </p:tav>
                                      </p:tavLst>
                                    </p:anim>
                                  </p:childTnLst>
                                </p:cTn>
                              </p:par>
                              <p:par>
                                <p:cTn id="57" presetID="23" presetClass="entr" presetSubtype="528" repeatCount="indefinite" fill="hold" nodeType="withEffect">
                                  <p:stCondLst>
                                    <p:cond delay="0"/>
                                  </p:stCondLst>
                                  <p:childTnLst>
                                    <p:set>
                                      <p:cBhvr>
                                        <p:cTn id="58" dur="1" fill="hold">
                                          <p:stCondLst>
                                            <p:cond delay="0"/>
                                          </p:stCondLst>
                                        </p:cTn>
                                        <p:tgtEl>
                                          <p:spTgt spid="193551"/>
                                        </p:tgtEl>
                                        <p:attrNameLst>
                                          <p:attrName>style.visibility</p:attrName>
                                        </p:attrNameLst>
                                      </p:cBhvr>
                                      <p:to>
                                        <p:strVal val="visible"/>
                                      </p:to>
                                    </p:set>
                                    <p:anim calcmode="lin" valueType="num">
                                      <p:cBhvr>
                                        <p:cTn id="59" dur="1000" fill="hold"/>
                                        <p:tgtEl>
                                          <p:spTgt spid="193551"/>
                                        </p:tgtEl>
                                        <p:attrNameLst>
                                          <p:attrName>ppt_w</p:attrName>
                                        </p:attrNameLst>
                                      </p:cBhvr>
                                      <p:tavLst>
                                        <p:tav tm="0">
                                          <p:val>
                                            <p:fltVal val="0"/>
                                          </p:val>
                                        </p:tav>
                                        <p:tav tm="100000">
                                          <p:val>
                                            <p:strVal val="#ppt_w"/>
                                          </p:val>
                                        </p:tav>
                                      </p:tavLst>
                                    </p:anim>
                                    <p:anim calcmode="lin" valueType="num">
                                      <p:cBhvr>
                                        <p:cTn id="60" dur="1000" fill="hold"/>
                                        <p:tgtEl>
                                          <p:spTgt spid="193551"/>
                                        </p:tgtEl>
                                        <p:attrNameLst>
                                          <p:attrName>ppt_h</p:attrName>
                                        </p:attrNameLst>
                                      </p:cBhvr>
                                      <p:tavLst>
                                        <p:tav tm="0">
                                          <p:val>
                                            <p:fltVal val="0"/>
                                          </p:val>
                                        </p:tav>
                                        <p:tav tm="100000">
                                          <p:val>
                                            <p:strVal val="#ppt_h"/>
                                          </p:val>
                                        </p:tav>
                                      </p:tavLst>
                                    </p:anim>
                                    <p:anim calcmode="lin" valueType="num">
                                      <p:cBhvr>
                                        <p:cTn id="61" dur="1000" fill="hold"/>
                                        <p:tgtEl>
                                          <p:spTgt spid="193551"/>
                                        </p:tgtEl>
                                        <p:attrNameLst>
                                          <p:attrName>ppt_x</p:attrName>
                                        </p:attrNameLst>
                                      </p:cBhvr>
                                      <p:tavLst>
                                        <p:tav tm="0">
                                          <p:val>
                                            <p:fltVal val="0.5"/>
                                          </p:val>
                                        </p:tav>
                                        <p:tav tm="100000">
                                          <p:val>
                                            <p:strVal val="#ppt_x"/>
                                          </p:val>
                                        </p:tav>
                                      </p:tavLst>
                                    </p:anim>
                                    <p:anim calcmode="lin" valueType="num">
                                      <p:cBhvr>
                                        <p:cTn id="62" dur="1000" fill="hold"/>
                                        <p:tgtEl>
                                          <p:spTgt spid="193551"/>
                                        </p:tgtEl>
                                        <p:attrNameLst>
                                          <p:attrName>ppt_y</p:attrName>
                                        </p:attrNameLst>
                                      </p:cBhvr>
                                      <p:tavLst>
                                        <p:tav tm="0">
                                          <p:val>
                                            <p:fltVal val="0.5"/>
                                          </p:val>
                                        </p:tav>
                                        <p:tav tm="100000">
                                          <p:val>
                                            <p:strVal val="#ppt_y"/>
                                          </p:val>
                                        </p:tav>
                                      </p:tavLst>
                                    </p:anim>
                                  </p:childTnLst>
                                </p:cTn>
                              </p:par>
                              <p:par>
                                <p:cTn id="63" presetID="8" presetClass="entr" presetSubtype="16"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diamond(in)">
                                      <p:cBhvr>
                                        <p:cTn id="65" dur="1000"/>
                                        <p:tgtEl>
                                          <p:spTgt spid="42"/>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ox(in)">
                                      <p:cBhvr>
                                        <p:cTn id="68" dur="2000"/>
                                        <p:tgtEl>
                                          <p:spTgt spid="43"/>
                                        </p:tgtEl>
                                      </p:cBhvr>
                                    </p:animEffect>
                                  </p:childTnLst>
                                </p:cTn>
                              </p:par>
                              <p:par>
                                <p:cTn id="69" presetID="5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770" decel="100000"/>
                                        <p:tgtEl>
                                          <p:spTgt spid="44"/>
                                        </p:tgtEl>
                                      </p:cBhvr>
                                    </p:animEffect>
                                    <p:animScale>
                                      <p:cBhvr>
                                        <p:cTn id="72" dur="770" decel="100000"/>
                                        <p:tgtEl>
                                          <p:spTgt spid="44"/>
                                        </p:tgtEl>
                                      </p:cBhvr>
                                      <p:from x="10000" y="10000"/>
                                      <p:to x="200000" y="450000"/>
                                    </p:animScale>
                                    <p:animScale>
                                      <p:cBhvr>
                                        <p:cTn id="73" dur="1230" accel="100000" fill="hold">
                                          <p:stCondLst>
                                            <p:cond delay="770"/>
                                          </p:stCondLst>
                                        </p:cTn>
                                        <p:tgtEl>
                                          <p:spTgt spid="44"/>
                                        </p:tgtEl>
                                      </p:cBhvr>
                                      <p:from x="200000" y="450000"/>
                                      <p:to x="100000" y="100000"/>
                                    </p:animScale>
                                    <p:set>
                                      <p:cBhvr>
                                        <p:cTn id="74" dur="770" fill="hold"/>
                                        <p:tgtEl>
                                          <p:spTgt spid="44"/>
                                        </p:tgtEl>
                                        <p:attrNameLst>
                                          <p:attrName>ppt_x</p:attrName>
                                        </p:attrNameLst>
                                      </p:cBhvr>
                                      <p:to>
                                        <p:strVal val="(0.5)"/>
                                      </p:to>
                                    </p:set>
                                    <p:anim from="(0.5)" to="(#ppt_x)" calcmode="lin" valueType="num">
                                      <p:cBhvr>
                                        <p:cTn id="75" dur="1230" accel="100000" fill="hold">
                                          <p:stCondLst>
                                            <p:cond delay="770"/>
                                          </p:stCondLst>
                                        </p:cTn>
                                        <p:tgtEl>
                                          <p:spTgt spid="44"/>
                                        </p:tgtEl>
                                        <p:attrNameLst>
                                          <p:attrName>ppt_x</p:attrName>
                                        </p:attrNameLst>
                                      </p:cBhvr>
                                    </p:anim>
                                    <p:set>
                                      <p:cBhvr>
                                        <p:cTn id="76" dur="770" fill="hold"/>
                                        <p:tgtEl>
                                          <p:spTgt spid="44"/>
                                        </p:tgtEl>
                                        <p:attrNameLst>
                                          <p:attrName>ppt_y</p:attrName>
                                        </p:attrNameLst>
                                      </p:cBhvr>
                                      <p:to>
                                        <p:strVal val="(#ppt_y+0.4)"/>
                                      </p:to>
                                    </p:set>
                                    <p:anim from="(#ppt_y+0.4)" to="(#ppt_y)" calcmode="lin" valueType="num">
                                      <p:cBhvr>
                                        <p:cTn id="77" dur="1230" accel="100000" fill="hold">
                                          <p:stCondLst>
                                            <p:cond delay="770"/>
                                          </p:stCondLst>
                                        </p:cTn>
                                        <p:tgtEl>
                                          <p:spTgt spid="44"/>
                                        </p:tgtEl>
                                        <p:attrNameLst>
                                          <p:attrName>ppt_y</p:attrName>
                                        </p:attrNameLst>
                                      </p:cBhvr>
                                    </p:anim>
                                  </p:childTnLst>
                                </p:cTn>
                              </p:par>
                              <p:par>
                                <p:cTn id="78" presetID="2" presetClass="entr" presetSubtype="8" repeatCount="indefinite"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additive="base">
                                        <p:cTn id="80" dur="10000" fill="hold"/>
                                        <p:tgtEl>
                                          <p:spTgt spid="45"/>
                                        </p:tgtEl>
                                        <p:attrNameLst>
                                          <p:attrName>ppt_x</p:attrName>
                                        </p:attrNameLst>
                                      </p:cBhvr>
                                      <p:tavLst>
                                        <p:tav tm="0">
                                          <p:val>
                                            <p:strVal val="0-#ppt_w/2"/>
                                          </p:val>
                                        </p:tav>
                                        <p:tav tm="100000">
                                          <p:val>
                                            <p:strVal val="#ppt_x"/>
                                          </p:val>
                                        </p:tav>
                                      </p:tavLst>
                                    </p:anim>
                                    <p:anim calcmode="lin" valueType="num">
                                      <p:cBhvr additive="base">
                                        <p:cTn id="81" dur="10000" fill="hold"/>
                                        <p:tgtEl>
                                          <p:spTgt spid="45"/>
                                        </p:tgtEl>
                                        <p:attrNameLst>
                                          <p:attrName>ppt_y</p:attrName>
                                        </p:attrNameLst>
                                      </p:cBhvr>
                                      <p:tavLst>
                                        <p:tav tm="0">
                                          <p:val>
                                            <p:strVal val="#ppt_y"/>
                                          </p:val>
                                        </p:tav>
                                        <p:tav tm="100000">
                                          <p:val>
                                            <p:strVal val="#ppt_y"/>
                                          </p:val>
                                        </p:tav>
                                      </p:tavLst>
                                    </p:anim>
                                  </p:childTnLst>
                                </p:cTn>
                              </p:par>
                              <p:par>
                                <p:cTn id="82" presetID="31" presetClass="entr" presetSubtype="0" repeatCount="indefinite" fill="hold" nodeType="withEffect">
                                  <p:stCondLst>
                                    <p:cond delay="500"/>
                                  </p:stCondLst>
                                  <p:iterate type="lt">
                                    <p:tmPct val="5000"/>
                                  </p:iterate>
                                  <p:childTnLst>
                                    <p:set>
                                      <p:cBhvr>
                                        <p:cTn id="83" dur="1" fill="hold">
                                          <p:stCondLst>
                                            <p:cond delay="0"/>
                                          </p:stCondLst>
                                        </p:cTn>
                                        <p:tgtEl>
                                          <p:spTgt spid="38"/>
                                        </p:tgtEl>
                                        <p:attrNameLst>
                                          <p:attrName>style.visibility</p:attrName>
                                        </p:attrNameLst>
                                      </p:cBhvr>
                                      <p:to>
                                        <p:strVal val="visible"/>
                                      </p:to>
                                    </p:set>
                                    <p:anim calcmode="lin" valueType="num">
                                      <p:cBhvr>
                                        <p:cTn id="84" dur="3000" fill="hold"/>
                                        <p:tgtEl>
                                          <p:spTgt spid="38"/>
                                        </p:tgtEl>
                                        <p:attrNameLst>
                                          <p:attrName>ppt_w</p:attrName>
                                        </p:attrNameLst>
                                      </p:cBhvr>
                                      <p:tavLst>
                                        <p:tav tm="0">
                                          <p:val>
                                            <p:fltVal val="0"/>
                                          </p:val>
                                        </p:tav>
                                        <p:tav tm="100000">
                                          <p:val>
                                            <p:strVal val="#ppt_w"/>
                                          </p:val>
                                        </p:tav>
                                      </p:tavLst>
                                    </p:anim>
                                    <p:anim calcmode="lin" valueType="num">
                                      <p:cBhvr>
                                        <p:cTn id="85" dur="3000" fill="hold"/>
                                        <p:tgtEl>
                                          <p:spTgt spid="38"/>
                                        </p:tgtEl>
                                        <p:attrNameLst>
                                          <p:attrName>ppt_h</p:attrName>
                                        </p:attrNameLst>
                                      </p:cBhvr>
                                      <p:tavLst>
                                        <p:tav tm="0">
                                          <p:val>
                                            <p:fltVal val="0"/>
                                          </p:val>
                                        </p:tav>
                                        <p:tav tm="100000">
                                          <p:val>
                                            <p:strVal val="#ppt_h"/>
                                          </p:val>
                                        </p:tav>
                                      </p:tavLst>
                                    </p:anim>
                                    <p:anim calcmode="lin" valueType="num">
                                      <p:cBhvr>
                                        <p:cTn id="86" dur="3000" fill="hold"/>
                                        <p:tgtEl>
                                          <p:spTgt spid="38"/>
                                        </p:tgtEl>
                                        <p:attrNameLst>
                                          <p:attrName>style.rotation</p:attrName>
                                        </p:attrNameLst>
                                      </p:cBhvr>
                                      <p:tavLst>
                                        <p:tav tm="0">
                                          <p:val>
                                            <p:fltVal val="90"/>
                                          </p:val>
                                        </p:tav>
                                        <p:tav tm="100000">
                                          <p:val>
                                            <p:fltVal val="0"/>
                                          </p:val>
                                        </p:tav>
                                      </p:tavLst>
                                    </p:anim>
                                    <p:animEffect transition="in" filter="fade">
                                      <p:cBhvr>
                                        <p:cTn id="87" dur="3000"/>
                                        <p:tgtEl>
                                          <p:spTgt spid="38"/>
                                        </p:tgtEl>
                                      </p:cBhvr>
                                    </p:animEffect>
                                  </p:childTnLst>
                                </p:cTn>
                              </p:par>
                              <p:par>
                                <p:cTn id="88" presetID="31" presetClass="entr" presetSubtype="0" repeatCount="indefinite" fill="hold" nodeType="withEffect">
                                  <p:stCondLst>
                                    <p:cond delay="500"/>
                                  </p:stCondLst>
                                  <p:iterate type="lt">
                                    <p:tmPct val="5000"/>
                                  </p:iterate>
                                  <p:childTnLst>
                                    <p:set>
                                      <p:cBhvr>
                                        <p:cTn id="89" dur="1" fill="hold">
                                          <p:stCondLst>
                                            <p:cond delay="0"/>
                                          </p:stCondLst>
                                        </p:cTn>
                                        <p:tgtEl>
                                          <p:spTgt spid="39"/>
                                        </p:tgtEl>
                                        <p:attrNameLst>
                                          <p:attrName>style.visibility</p:attrName>
                                        </p:attrNameLst>
                                      </p:cBhvr>
                                      <p:to>
                                        <p:strVal val="visible"/>
                                      </p:to>
                                    </p:set>
                                    <p:anim calcmode="lin" valueType="num">
                                      <p:cBhvr>
                                        <p:cTn id="90" dur="3000" fill="hold"/>
                                        <p:tgtEl>
                                          <p:spTgt spid="39"/>
                                        </p:tgtEl>
                                        <p:attrNameLst>
                                          <p:attrName>ppt_w</p:attrName>
                                        </p:attrNameLst>
                                      </p:cBhvr>
                                      <p:tavLst>
                                        <p:tav tm="0">
                                          <p:val>
                                            <p:fltVal val="0"/>
                                          </p:val>
                                        </p:tav>
                                        <p:tav tm="100000">
                                          <p:val>
                                            <p:strVal val="#ppt_w"/>
                                          </p:val>
                                        </p:tav>
                                      </p:tavLst>
                                    </p:anim>
                                    <p:anim calcmode="lin" valueType="num">
                                      <p:cBhvr>
                                        <p:cTn id="91" dur="3000" fill="hold"/>
                                        <p:tgtEl>
                                          <p:spTgt spid="39"/>
                                        </p:tgtEl>
                                        <p:attrNameLst>
                                          <p:attrName>ppt_h</p:attrName>
                                        </p:attrNameLst>
                                      </p:cBhvr>
                                      <p:tavLst>
                                        <p:tav tm="0">
                                          <p:val>
                                            <p:fltVal val="0"/>
                                          </p:val>
                                        </p:tav>
                                        <p:tav tm="100000">
                                          <p:val>
                                            <p:strVal val="#ppt_h"/>
                                          </p:val>
                                        </p:tav>
                                      </p:tavLst>
                                    </p:anim>
                                    <p:anim calcmode="lin" valueType="num">
                                      <p:cBhvr>
                                        <p:cTn id="92" dur="3000" fill="hold"/>
                                        <p:tgtEl>
                                          <p:spTgt spid="39"/>
                                        </p:tgtEl>
                                        <p:attrNameLst>
                                          <p:attrName>style.rotation</p:attrName>
                                        </p:attrNameLst>
                                      </p:cBhvr>
                                      <p:tavLst>
                                        <p:tav tm="0">
                                          <p:val>
                                            <p:fltVal val="90"/>
                                          </p:val>
                                        </p:tav>
                                        <p:tav tm="100000">
                                          <p:val>
                                            <p:fltVal val="0"/>
                                          </p:val>
                                        </p:tav>
                                      </p:tavLst>
                                    </p:anim>
                                    <p:animEffect transition="in" filter="fade">
                                      <p:cBhvr>
                                        <p:cTn id="93" dur="3000"/>
                                        <p:tgtEl>
                                          <p:spTgt spid="39"/>
                                        </p:tgtEl>
                                      </p:cBhvr>
                                    </p:animEffect>
                                  </p:childTnLst>
                                </p:cTn>
                              </p:par>
                              <p:par>
                                <p:cTn id="94" presetID="31" presetClass="entr" presetSubtype="0" repeatCount="indefinite" fill="hold" nodeType="withEffect">
                                  <p:stCondLst>
                                    <p:cond delay="500"/>
                                  </p:stCondLst>
                                  <p:iterate type="lt">
                                    <p:tmPct val="5000"/>
                                  </p:iterate>
                                  <p:childTnLst>
                                    <p:set>
                                      <p:cBhvr>
                                        <p:cTn id="95" dur="1" fill="hold">
                                          <p:stCondLst>
                                            <p:cond delay="0"/>
                                          </p:stCondLst>
                                        </p:cTn>
                                        <p:tgtEl>
                                          <p:spTgt spid="46"/>
                                        </p:tgtEl>
                                        <p:attrNameLst>
                                          <p:attrName>style.visibility</p:attrName>
                                        </p:attrNameLst>
                                      </p:cBhvr>
                                      <p:to>
                                        <p:strVal val="visible"/>
                                      </p:to>
                                    </p:set>
                                    <p:anim calcmode="lin" valueType="num">
                                      <p:cBhvr>
                                        <p:cTn id="96" dur="3000" fill="hold"/>
                                        <p:tgtEl>
                                          <p:spTgt spid="46"/>
                                        </p:tgtEl>
                                        <p:attrNameLst>
                                          <p:attrName>ppt_w</p:attrName>
                                        </p:attrNameLst>
                                      </p:cBhvr>
                                      <p:tavLst>
                                        <p:tav tm="0">
                                          <p:val>
                                            <p:fltVal val="0"/>
                                          </p:val>
                                        </p:tav>
                                        <p:tav tm="100000">
                                          <p:val>
                                            <p:strVal val="#ppt_w"/>
                                          </p:val>
                                        </p:tav>
                                      </p:tavLst>
                                    </p:anim>
                                    <p:anim calcmode="lin" valueType="num">
                                      <p:cBhvr>
                                        <p:cTn id="97" dur="3000" fill="hold"/>
                                        <p:tgtEl>
                                          <p:spTgt spid="46"/>
                                        </p:tgtEl>
                                        <p:attrNameLst>
                                          <p:attrName>ppt_h</p:attrName>
                                        </p:attrNameLst>
                                      </p:cBhvr>
                                      <p:tavLst>
                                        <p:tav tm="0">
                                          <p:val>
                                            <p:fltVal val="0"/>
                                          </p:val>
                                        </p:tav>
                                        <p:tav tm="100000">
                                          <p:val>
                                            <p:strVal val="#ppt_h"/>
                                          </p:val>
                                        </p:tav>
                                      </p:tavLst>
                                    </p:anim>
                                    <p:anim calcmode="lin" valueType="num">
                                      <p:cBhvr>
                                        <p:cTn id="98" dur="3000" fill="hold"/>
                                        <p:tgtEl>
                                          <p:spTgt spid="46"/>
                                        </p:tgtEl>
                                        <p:attrNameLst>
                                          <p:attrName>style.rotation</p:attrName>
                                        </p:attrNameLst>
                                      </p:cBhvr>
                                      <p:tavLst>
                                        <p:tav tm="0">
                                          <p:val>
                                            <p:fltVal val="90"/>
                                          </p:val>
                                        </p:tav>
                                        <p:tav tm="100000">
                                          <p:val>
                                            <p:fltVal val="0"/>
                                          </p:val>
                                        </p:tav>
                                      </p:tavLst>
                                    </p:anim>
                                    <p:animEffect transition="in" filter="fade">
                                      <p:cBhvr>
                                        <p:cTn id="99" dur="3000"/>
                                        <p:tgtEl>
                                          <p:spTgt spid="46"/>
                                        </p:tgtEl>
                                      </p:cBhvr>
                                    </p:animEffect>
                                  </p:childTnLst>
                                </p:cTn>
                              </p:par>
                              <p:par>
                                <p:cTn id="100" presetID="31" presetClass="entr" presetSubtype="0" repeatCount="indefinite" fill="hold" nodeType="withEffect">
                                  <p:stCondLst>
                                    <p:cond delay="500"/>
                                  </p:stCondLst>
                                  <p:iterate type="lt">
                                    <p:tmPct val="5000"/>
                                  </p:iterate>
                                  <p:childTnLst>
                                    <p:set>
                                      <p:cBhvr>
                                        <p:cTn id="101" dur="1" fill="hold">
                                          <p:stCondLst>
                                            <p:cond delay="0"/>
                                          </p:stCondLst>
                                        </p:cTn>
                                        <p:tgtEl>
                                          <p:spTgt spid="47"/>
                                        </p:tgtEl>
                                        <p:attrNameLst>
                                          <p:attrName>style.visibility</p:attrName>
                                        </p:attrNameLst>
                                      </p:cBhvr>
                                      <p:to>
                                        <p:strVal val="visible"/>
                                      </p:to>
                                    </p:set>
                                    <p:anim calcmode="lin" valueType="num">
                                      <p:cBhvr>
                                        <p:cTn id="102" dur="3000" fill="hold"/>
                                        <p:tgtEl>
                                          <p:spTgt spid="47"/>
                                        </p:tgtEl>
                                        <p:attrNameLst>
                                          <p:attrName>ppt_w</p:attrName>
                                        </p:attrNameLst>
                                      </p:cBhvr>
                                      <p:tavLst>
                                        <p:tav tm="0">
                                          <p:val>
                                            <p:fltVal val="0"/>
                                          </p:val>
                                        </p:tav>
                                        <p:tav tm="100000">
                                          <p:val>
                                            <p:strVal val="#ppt_w"/>
                                          </p:val>
                                        </p:tav>
                                      </p:tavLst>
                                    </p:anim>
                                    <p:anim calcmode="lin" valueType="num">
                                      <p:cBhvr>
                                        <p:cTn id="103" dur="3000" fill="hold"/>
                                        <p:tgtEl>
                                          <p:spTgt spid="47"/>
                                        </p:tgtEl>
                                        <p:attrNameLst>
                                          <p:attrName>ppt_h</p:attrName>
                                        </p:attrNameLst>
                                      </p:cBhvr>
                                      <p:tavLst>
                                        <p:tav tm="0">
                                          <p:val>
                                            <p:fltVal val="0"/>
                                          </p:val>
                                        </p:tav>
                                        <p:tav tm="100000">
                                          <p:val>
                                            <p:strVal val="#ppt_h"/>
                                          </p:val>
                                        </p:tav>
                                      </p:tavLst>
                                    </p:anim>
                                    <p:anim calcmode="lin" valueType="num">
                                      <p:cBhvr>
                                        <p:cTn id="104" dur="3000" fill="hold"/>
                                        <p:tgtEl>
                                          <p:spTgt spid="47"/>
                                        </p:tgtEl>
                                        <p:attrNameLst>
                                          <p:attrName>style.rotation</p:attrName>
                                        </p:attrNameLst>
                                      </p:cBhvr>
                                      <p:tavLst>
                                        <p:tav tm="0">
                                          <p:val>
                                            <p:fltVal val="90"/>
                                          </p:val>
                                        </p:tav>
                                        <p:tav tm="100000">
                                          <p:val>
                                            <p:fltVal val="0"/>
                                          </p:val>
                                        </p:tav>
                                      </p:tavLst>
                                    </p:anim>
                                    <p:animEffect transition="in" filter="fade">
                                      <p:cBhvr>
                                        <p:cTn id="105" dur="3000"/>
                                        <p:tgtEl>
                                          <p:spTgt spid="47"/>
                                        </p:tgtEl>
                                      </p:cBhvr>
                                    </p:animEffect>
                                  </p:childTnLst>
                                </p:cTn>
                              </p:par>
                              <p:par>
                                <p:cTn id="106" presetID="31" presetClass="entr" presetSubtype="0" repeatCount="indefinite" fill="hold" nodeType="withEffect">
                                  <p:stCondLst>
                                    <p:cond delay="500"/>
                                  </p:stCondLst>
                                  <p:iterate type="lt">
                                    <p:tmPct val="5000"/>
                                  </p:iterate>
                                  <p:childTnLst>
                                    <p:set>
                                      <p:cBhvr>
                                        <p:cTn id="107" dur="1" fill="hold">
                                          <p:stCondLst>
                                            <p:cond delay="0"/>
                                          </p:stCondLst>
                                        </p:cTn>
                                        <p:tgtEl>
                                          <p:spTgt spid="48"/>
                                        </p:tgtEl>
                                        <p:attrNameLst>
                                          <p:attrName>style.visibility</p:attrName>
                                        </p:attrNameLst>
                                      </p:cBhvr>
                                      <p:to>
                                        <p:strVal val="visible"/>
                                      </p:to>
                                    </p:set>
                                    <p:anim calcmode="lin" valueType="num">
                                      <p:cBhvr>
                                        <p:cTn id="108" dur="3000" fill="hold"/>
                                        <p:tgtEl>
                                          <p:spTgt spid="48"/>
                                        </p:tgtEl>
                                        <p:attrNameLst>
                                          <p:attrName>ppt_w</p:attrName>
                                        </p:attrNameLst>
                                      </p:cBhvr>
                                      <p:tavLst>
                                        <p:tav tm="0">
                                          <p:val>
                                            <p:fltVal val="0"/>
                                          </p:val>
                                        </p:tav>
                                        <p:tav tm="100000">
                                          <p:val>
                                            <p:strVal val="#ppt_w"/>
                                          </p:val>
                                        </p:tav>
                                      </p:tavLst>
                                    </p:anim>
                                    <p:anim calcmode="lin" valueType="num">
                                      <p:cBhvr>
                                        <p:cTn id="109" dur="3000" fill="hold"/>
                                        <p:tgtEl>
                                          <p:spTgt spid="48"/>
                                        </p:tgtEl>
                                        <p:attrNameLst>
                                          <p:attrName>ppt_h</p:attrName>
                                        </p:attrNameLst>
                                      </p:cBhvr>
                                      <p:tavLst>
                                        <p:tav tm="0">
                                          <p:val>
                                            <p:fltVal val="0"/>
                                          </p:val>
                                        </p:tav>
                                        <p:tav tm="100000">
                                          <p:val>
                                            <p:strVal val="#ppt_h"/>
                                          </p:val>
                                        </p:tav>
                                      </p:tavLst>
                                    </p:anim>
                                    <p:anim calcmode="lin" valueType="num">
                                      <p:cBhvr>
                                        <p:cTn id="110" dur="3000" fill="hold"/>
                                        <p:tgtEl>
                                          <p:spTgt spid="48"/>
                                        </p:tgtEl>
                                        <p:attrNameLst>
                                          <p:attrName>style.rotation</p:attrName>
                                        </p:attrNameLst>
                                      </p:cBhvr>
                                      <p:tavLst>
                                        <p:tav tm="0">
                                          <p:val>
                                            <p:fltVal val="90"/>
                                          </p:val>
                                        </p:tav>
                                        <p:tav tm="100000">
                                          <p:val>
                                            <p:fltVal val="0"/>
                                          </p:val>
                                        </p:tav>
                                      </p:tavLst>
                                    </p:anim>
                                    <p:animEffect transition="in" filter="fade">
                                      <p:cBhvr>
                                        <p:cTn id="111" dur="3000"/>
                                        <p:tgtEl>
                                          <p:spTgt spid="48"/>
                                        </p:tgtEl>
                                      </p:cBhvr>
                                    </p:animEffect>
                                  </p:childTnLst>
                                </p:cTn>
                              </p:par>
                              <p:par>
                                <p:cTn id="112" presetID="31" presetClass="entr" presetSubtype="0" repeatCount="indefinite" fill="hold" nodeType="withEffect">
                                  <p:stCondLst>
                                    <p:cond delay="500"/>
                                  </p:stCondLst>
                                  <p:iterate type="lt">
                                    <p:tmPct val="5000"/>
                                  </p:iterate>
                                  <p:childTnLst>
                                    <p:set>
                                      <p:cBhvr>
                                        <p:cTn id="113" dur="1" fill="hold">
                                          <p:stCondLst>
                                            <p:cond delay="0"/>
                                          </p:stCondLst>
                                        </p:cTn>
                                        <p:tgtEl>
                                          <p:spTgt spid="49"/>
                                        </p:tgtEl>
                                        <p:attrNameLst>
                                          <p:attrName>style.visibility</p:attrName>
                                        </p:attrNameLst>
                                      </p:cBhvr>
                                      <p:to>
                                        <p:strVal val="visible"/>
                                      </p:to>
                                    </p:set>
                                    <p:anim calcmode="lin" valueType="num">
                                      <p:cBhvr>
                                        <p:cTn id="114" dur="3000" fill="hold"/>
                                        <p:tgtEl>
                                          <p:spTgt spid="49"/>
                                        </p:tgtEl>
                                        <p:attrNameLst>
                                          <p:attrName>ppt_w</p:attrName>
                                        </p:attrNameLst>
                                      </p:cBhvr>
                                      <p:tavLst>
                                        <p:tav tm="0">
                                          <p:val>
                                            <p:fltVal val="0"/>
                                          </p:val>
                                        </p:tav>
                                        <p:tav tm="100000">
                                          <p:val>
                                            <p:strVal val="#ppt_w"/>
                                          </p:val>
                                        </p:tav>
                                      </p:tavLst>
                                    </p:anim>
                                    <p:anim calcmode="lin" valueType="num">
                                      <p:cBhvr>
                                        <p:cTn id="115" dur="3000" fill="hold"/>
                                        <p:tgtEl>
                                          <p:spTgt spid="49"/>
                                        </p:tgtEl>
                                        <p:attrNameLst>
                                          <p:attrName>ppt_h</p:attrName>
                                        </p:attrNameLst>
                                      </p:cBhvr>
                                      <p:tavLst>
                                        <p:tav tm="0">
                                          <p:val>
                                            <p:fltVal val="0"/>
                                          </p:val>
                                        </p:tav>
                                        <p:tav tm="100000">
                                          <p:val>
                                            <p:strVal val="#ppt_h"/>
                                          </p:val>
                                        </p:tav>
                                      </p:tavLst>
                                    </p:anim>
                                    <p:anim calcmode="lin" valueType="num">
                                      <p:cBhvr>
                                        <p:cTn id="116" dur="3000" fill="hold"/>
                                        <p:tgtEl>
                                          <p:spTgt spid="49"/>
                                        </p:tgtEl>
                                        <p:attrNameLst>
                                          <p:attrName>style.rotation</p:attrName>
                                        </p:attrNameLst>
                                      </p:cBhvr>
                                      <p:tavLst>
                                        <p:tav tm="0">
                                          <p:val>
                                            <p:fltVal val="90"/>
                                          </p:val>
                                        </p:tav>
                                        <p:tav tm="100000">
                                          <p:val>
                                            <p:fltVal val="0"/>
                                          </p:val>
                                        </p:tav>
                                      </p:tavLst>
                                    </p:anim>
                                    <p:animEffect transition="in" filter="fade">
                                      <p:cBhvr>
                                        <p:cTn id="117"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animBg="1"/>
      <p:bldP spid="42" grpId="0" animBg="1"/>
      <p:bldP spid="43" grpId="0" animBg="1"/>
      <p:bldP spid="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 y="-91231"/>
            <a:ext cx="12192000" cy="6949231"/>
          </a:xfrm>
          <a:prstGeom prst="roundRect">
            <a:avLst>
              <a:gd name="adj" fmla="val 1413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116" name="TextBox 115"/>
          <p:cNvSpPr txBox="1"/>
          <p:nvPr/>
        </p:nvSpPr>
        <p:spPr>
          <a:xfrm>
            <a:off x="517360" y="2056439"/>
            <a:ext cx="3741819" cy="1384995"/>
          </a:xfrm>
          <a:prstGeom prst="rect">
            <a:avLst/>
          </a:prstGeom>
          <a:noFill/>
        </p:spPr>
        <p:txBody>
          <a:bodyPr wrap="square" rtlCol="0">
            <a:spAutoFit/>
          </a:bodyPr>
          <a:lstStyle/>
          <a:p>
            <a:pPr lvl="0">
              <a:defRPr/>
            </a:pPr>
            <a:r>
              <a:rPr lang="vi-VN"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Nên ngồi cách ti vi với khoảng phù hợp,</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vi-VN"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tối thiểu 150cm.</a:t>
            </a:r>
            <a:endParaRPr kumimoji="0" lang="en-US" altLang="zh-CN" sz="28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3" name="TextBox 12"/>
          <p:cNvSpPr txBox="1"/>
          <p:nvPr/>
        </p:nvSpPr>
        <p:spPr>
          <a:xfrm>
            <a:off x="2971643" y="201155"/>
            <a:ext cx="6941030" cy="553998"/>
          </a:xfrm>
          <a:prstGeom prst="rect">
            <a:avLst/>
          </a:prstGeom>
          <a:noFill/>
        </p:spPr>
        <p:txBody>
          <a:bodyPr wrap="square" rtlCol="0">
            <a:spAutoFit/>
          </a:bodyPr>
          <a:lstStyle/>
          <a:p>
            <a:pPr lvl="0" algn="ctr">
              <a:defRPr/>
            </a:pPr>
            <a:r>
              <a:rPr lang="vi-VN" sz="3000" b="1" dirty="0">
                <a:solidFill>
                  <a:srgbClr val="0000CC"/>
                </a:solidFill>
                <a:latin typeface="Times New Roman" panose="02020603050405020304" pitchFamily="18" charset="0"/>
                <a:ea typeface="Roboto" panose="02000000000000000000" pitchFamily="2" charset="0"/>
                <a:cs typeface="Times New Roman" panose="02020603050405020304" pitchFamily="18" charset="0"/>
              </a:rPr>
              <a:t>Khi ngồi xem ti vi cần lưu ý</a:t>
            </a:r>
            <a:endParaRPr kumimoji="0" lang="en-US" altLang="zh-CN" sz="3000" b="1" i="0" u="none" strike="noStrike" kern="1200" cap="none" spc="0" normalizeH="0" baseline="0" noProof="0" dirty="0">
              <a:ln>
                <a:noFill/>
              </a:ln>
              <a:solidFill>
                <a:srgbClr val="0000CC"/>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TextBox 6"/>
          <p:cNvSpPr txBox="1"/>
          <p:nvPr/>
        </p:nvSpPr>
        <p:spPr>
          <a:xfrm>
            <a:off x="4174958" y="2056439"/>
            <a:ext cx="3958390" cy="1815882"/>
          </a:xfrm>
          <a:prstGeom prst="rect">
            <a:avLst/>
          </a:prstGeom>
          <a:noFill/>
        </p:spPr>
        <p:txBody>
          <a:bodyPr wrap="square" rtlCol="0">
            <a:spAutoFit/>
          </a:bodyPr>
          <a:lstStyle/>
          <a:p>
            <a:pPr lvl="0">
              <a:defRPr/>
            </a:pP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Chỉ</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nên</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xem</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tivi</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p>
          <a:p>
            <a:pPr lvl="0">
              <a:defRPr/>
            </a:pP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1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đến</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2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tiếng</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ngày</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thể</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chia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nhỏ</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thành</a:t>
            </a:r>
            <a:r>
              <a:rPr lang="vi-VN"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p>
          <a:p>
            <a:pPr lvl="0">
              <a:defRPr/>
            </a:pPr>
            <a:r>
              <a:rPr lang="vi-VN"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20 - 30</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phút</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r>
              <a:rPr lang="en-US" sz="28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lần</a:t>
            </a:r>
            <a:r>
              <a:rPr lang="en-US" sz="28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endParaRPr kumimoji="0" lang="en-US" altLang="zh-CN" sz="28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p:cNvSpPr txBox="1"/>
          <p:nvPr/>
        </p:nvSpPr>
        <p:spPr>
          <a:xfrm rot="10800000" flipV="1">
            <a:off x="8241630" y="2300284"/>
            <a:ext cx="3366303" cy="1384995"/>
          </a:xfrm>
          <a:prstGeom prst="rect">
            <a:avLst/>
          </a:prstGeom>
          <a:noFill/>
        </p:spPr>
        <p:txBody>
          <a:bodyPr wrap="square" rtlCol="0">
            <a:spAutoFit/>
          </a:bodyPr>
          <a:lstStyle/>
          <a:p>
            <a:pPr lvl="0">
              <a:defRPr/>
            </a:pP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Ngồi</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thẳng</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màn</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hình</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để</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góc</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xem</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800" spc="-5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rộng</a:t>
            </a:r>
            <a:r>
              <a:rPr lang="en-US" sz="2800" spc="-5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endParaRPr kumimoji="0" lang="en-US" altLang="zh-CN" sz="2800" b="0" i="0" u="none" strike="noStrike" kern="1200" cap="none" spc="-5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017968609"/>
              </p:ext>
            </p:extLst>
          </p:nvPr>
        </p:nvGraphicFramePr>
        <p:xfrm>
          <a:off x="443706" y="1194456"/>
          <a:ext cx="11046971" cy="3108960"/>
        </p:xfrm>
        <a:graphic>
          <a:graphicData uri="http://schemas.openxmlformats.org/drawingml/2006/table">
            <a:tbl>
              <a:tblPr firstRow="1" bandRow="1">
                <a:tableStyleId>{5940675A-B579-460E-94D1-54222C63F5DA}</a:tableStyleId>
              </a:tblPr>
              <a:tblGrid>
                <a:gridCol w="3632830">
                  <a:extLst>
                    <a:ext uri="{9D8B030D-6E8A-4147-A177-3AD203B41FA5}">
                      <a16:colId xmlns:a16="http://schemas.microsoft.com/office/drawing/2014/main" val="20000"/>
                    </a:ext>
                  </a:extLst>
                </a:gridCol>
                <a:gridCol w="3945957">
                  <a:extLst>
                    <a:ext uri="{9D8B030D-6E8A-4147-A177-3AD203B41FA5}">
                      <a16:colId xmlns:a16="http://schemas.microsoft.com/office/drawing/2014/main" val="20001"/>
                    </a:ext>
                  </a:extLst>
                </a:gridCol>
                <a:gridCol w="3468184">
                  <a:extLst>
                    <a:ext uri="{9D8B030D-6E8A-4147-A177-3AD203B41FA5}">
                      <a16:colId xmlns:a16="http://schemas.microsoft.com/office/drawing/2014/main" val="20002"/>
                    </a:ext>
                  </a:extLst>
                </a:gridCol>
              </a:tblGrid>
              <a:tr h="462474">
                <a:tc>
                  <a:txBody>
                    <a:bodyPr/>
                    <a:lstStyle/>
                    <a:p>
                      <a:endParaRPr lang="vi-VN" sz="3200" dirty="0">
                        <a:latin typeface="+mj-lt"/>
                      </a:endParaRPr>
                    </a:p>
                  </a:txBody>
                  <a:tcPr/>
                </a:tc>
                <a:tc>
                  <a:txBody>
                    <a:bodyPr/>
                    <a:lstStyle/>
                    <a:p>
                      <a:endParaRPr lang="vi-VN" sz="3200" dirty="0">
                        <a:latin typeface="+mj-lt"/>
                      </a:endParaRPr>
                    </a:p>
                  </a:txBody>
                  <a:tcPr/>
                </a:tc>
                <a:tc>
                  <a:txBody>
                    <a:bodyPr/>
                    <a:lstStyle/>
                    <a:p>
                      <a:pPr algn="l"/>
                      <a:endParaRPr lang="vi-VN" sz="3200" dirty="0">
                        <a:latin typeface="+mj-lt"/>
                      </a:endParaRPr>
                    </a:p>
                  </a:txBody>
                  <a:tcPr/>
                </a:tc>
                <a:extLst>
                  <a:ext uri="{0D108BD9-81ED-4DB2-BD59-A6C34878D82A}">
                    <a16:rowId xmlns:a16="http://schemas.microsoft.com/office/drawing/2014/main" val="10000"/>
                  </a:ext>
                </a:extLst>
              </a:tr>
              <a:tr h="2123414">
                <a:tc>
                  <a:txBody>
                    <a:bodyPr/>
                    <a:lstStyle/>
                    <a:p>
                      <a:endParaRPr lang="vi-VN" sz="3200" dirty="0">
                        <a:latin typeface="Times New Roman" pitchFamily="18" charset="0"/>
                        <a:cs typeface="Times New Roman" pitchFamily="18" charset="0"/>
                      </a:endParaRPr>
                    </a:p>
                  </a:txBody>
                  <a:tcPr/>
                </a:tc>
                <a:tc>
                  <a:txBody>
                    <a:bodyPr/>
                    <a:lstStyle/>
                    <a:p>
                      <a:endParaRPr lang="vi-VN" sz="3200" dirty="0">
                        <a:latin typeface="Times New Roman" pitchFamily="18" charset="0"/>
                        <a:cs typeface="Times New Roman" pitchFamily="18" charset="0"/>
                      </a:endParaRPr>
                    </a:p>
                    <a:p>
                      <a:endParaRPr lang="vi-VN" sz="3200" dirty="0">
                        <a:latin typeface="Times New Roman" pitchFamily="18" charset="0"/>
                        <a:cs typeface="Times New Roman" pitchFamily="18" charset="0"/>
                      </a:endParaRPr>
                    </a:p>
                    <a:p>
                      <a:endParaRPr lang="vi-VN" sz="3200" dirty="0">
                        <a:latin typeface="Times New Roman" pitchFamily="18" charset="0"/>
                        <a:cs typeface="Times New Roman" pitchFamily="18" charset="0"/>
                      </a:endParaRPr>
                    </a:p>
                    <a:p>
                      <a:endParaRPr lang="vi-VN" sz="3200" dirty="0">
                        <a:latin typeface="Times New Roman" pitchFamily="18" charset="0"/>
                        <a:cs typeface="Times New Roman" pitchFamily="18" charset="0"/>
                      </a:endParaRPr>
                    </a:p>
                    <a:p>
                      <a:endParaRPr lang="vi-VN" sz="3200" dirty="0">
                        <a:latin typeface="Times New Roman" pitchFamily="18" charset="0"/>
                        <a:cs typeface="Times New Roman" pitchFamily="18" charset="0"/>
                      </a:endParaRPr>
                    </a:p>
                  </a:txBody>
                  <a:tcPr/>
                </a:tc>
                <a:tc>
                  <a:txBody>
                    <a:bodyPr/>
                    <a:lstStyle/>
                    <a:p>
                      <a:endParaRPr lang="vi-VN"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842210" y="1207350"/>
            <a:ext cx="257594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632159" y="1143000"/>
            <a:ext cx="252663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endParaRPr lang="vi-VN"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626642" y="1231413"/>
            <a:ext cx="210552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1000"/>
                                        <p:tgtEl>
                                          <p:spTgt spid="116"/>
                                        </p:tgtEl>
                                      </p:cBhvr>
                                    </p:animEffect>
                                    <p:anim calcmode="lin" valueType="num">
                                      <p:cBhvr>
                                        <p:cTn id="25" dur="1000" fill="hold"/>
                                        <p:tgtEl>
                                          <p:spTgt spid="116"/>
                                        </p:tgtEl>
                                        <p:attrNameLst>
                                          <p:attrName>ppt_x</p:attrName>
                                        </p:attrNameLst>
                                      </p:cBhvr>
                                      <p:tavLst>
                                        <p:tav tm="0">
                                          <p:val>
                                            <p:strVal val="#ppt_x"/>
                                          </p:val>
                                        </p:tav>
                                        <p:tav tm="100000">
                                          <p:val>
                                            <p:strVal val="#ppt_x"/>
                                          </p:val>
                                        </p:tav>
                                      </p:tavLst>
                                    </p:anim>
                                    <p:anim calcmode="lin" valueType="num">
                                      <p:cBhvr>
                                        <p:cTn id="26"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heel(1)">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p:bldP spid="13" grpId="0"/>
      <p:bldP spid="7" grpId="0"/>
      <p:bldP spid="8"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5A7528-E38A-8FC8-00CA-64498ADFD2A0}"/>
              </a:ext>
            </a:extLst>
          </p:cNvPr>
          <p:cNvSpPr/>
          <p:nvPr/>
        </p:nvSpPr>
        <p:spPr>
          <a:xfrm>
            <a:off x="304800" y="246184"/>
            <a:ext cx="11488615" cy="10813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nhỏ</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tranh</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nào</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dưới</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đây</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lựa</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chọn</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vị</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trí</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ngồi</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xem</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vi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phù</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nhất</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0A63D192-30BB-99F8-169F-C43D634EA2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4761" y="1570893"/>
            <a:ext cx="3774403" cy="462670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FC757A55-DC1E-71F3-D88D-F74AB5AADB9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03077" y="1570893"/>
            <a:ext cx="4079631" cy="46267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92DE1D06-0900-272C-A780-FF465D139F0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82708" y="1570893"/>
            <a:ext cx="4009292" cy="46267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Oval 9">
            <a:extLst>
              <a:ext uri="{FF2B5EF4-FFF2-40B4-BE49-F238E27FC236}">
                <a16:creationId xmlns:a16="http://schemas.microsoft.com/office/drawing/2014/main" id="{78825000-8AE4-26DB-67EB-BDF7C6C8C05E}"/>
              </a:ext>
            </a:extLst>
          </p:cNvPr>
          <p:cNvSpPr/>
          <p:nvPr/>
        </p:nvSpPr>
        <p:spPr>
          <a:xfrm>
            <a:off x="203202" y="5689598"/>
            <a:ext cx="508000" cy="4354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id="{13DEC019-661F-AFB2-F4B0-09ECF8B31502}"/>
              </a:ext>
            </a:extLst>
          </p:cNvPr>
          <p:cNvSpPr/>
          <p:nvPr/>
        </p:nvSpPr>
        <p:spPr>
          <a:xfrm>
            <a:off x="4303491" y="5783942"/>
            <a:ext cx="508000" cy="4354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Oval 13">
            <a:extLst>
              <a:ext uri="{FF2B5EF4-FFF2-40B4-BE49-F238E27FC236}">
                <a16:creationId xmlns:a16="http://schemas.microsoft.com/office/drawing/2014/main" id="{1B7E0632-10DE-3F32-6AB6-1120A90DA4C6}"/>
              </a:ext>
            </a:extLst>
          </p:cNvPr>
          <p:cNvSpPr/>
          <p:nvPr/>
        </p:nvSpPr>
        <p:spPr>
          <a:xfrm>
            <a:off x="8349849" y="5762173"/>
            <a:ext cx="508000" cy="4354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17684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7693C2-6C7E-E0ED-8839-4D23D2D054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32476"/>
            <a:ext cx="11987239" cy="67943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Oval 6">
            <a:extLst>
              <a:ext uri="{FF2B5EF4-FFF2-40B4-BE49-F238E27FC236}">
                <a16:creationId xmlns:a16="http://schemas.microsoft.com/office/drawing/2014/main" id="{8DDBE5CD-7E44-DBD9-5F4E-AD6C22152D08}"/>
              </a:ext>
            </a:extLst>
          </p:cNvPr>
          <p:cNvSpPr/>
          <p:nvPr/>
        </p:nvSpPr>
        <p:spPr>
          <a:xfrm>
            <a:off x="87085" y="5849257"/>
            <a:ext cx="769257" cy="8126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8" name="Rectangle 7">
            <a:extLst>
              <a:ext uri="{FF2B5EF4-FFF2-40B4-BE49-F238E27FC236}">
                <a16:creationId xmlns:a16="http://schemas.microsoft.com/office/drawing/2014/main" id="{8426D3FB-E267-440C-859B-EDA9D474BBB1}"/>
              </a:ext>
            </a:extLst>
          </p:cNvPr>
          <p:cNvSpPr/>
          <p:nvPr/>
        </p:nvSpPr>
        <p:spPr>
          <a:xfrm>
            <a:off x="682171" y="0"/>
            <a:ext cx="10609943" cy="1016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896173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D18A7C-0B4F-4AF9-CCF7-A337450B42B6}"/>
              </a:ext>
            </a:extLst>
          </p:cNvPr>
          <p:cNvSpPr txBox="1"/>
          <p:nvPr/>
        </p:nvSpPr>
        <p:spPr>
          <a:xfrm>
            <a:off x="1871087" y="-17301"/>
            <a:ext cx="96041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2.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Tìm</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ảnh hưởng của việc xem ti vi tới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trẻ</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em</a:t>
            </a:r>
            <a:endPar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4" name="Rectangle 1">
            <a:extLst>
              <a:ext uri="{FF2B5EF4-FFF2-40B4-BE49-F238E27FC236}">
                <a16:creationId xmlns:a16="http://schemas.microsoft.com/office/drawing/2014/main" id="{8C279664-C28A-C9B5-F11C-921038ACE727}"/>
              </a:ext>
            </a:extLst>
          </p:cNvPr>
          <p:cNvSpPr/>
          <p:nvPr/>
        </p:nvSpPr>
        <p:spPr>
          <a:xfrm>
            <a:off x="246743" y="942164"/>
            <a:ext cx="11495314" cy="4895770"/>
          </a:xfrm>
          <a:custGeom>
            <a:avLst/>
            <a:gdLst>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64866"/>
              <a:gd name="connsiteY0" fmla="*/ 250257 h 4174900"/>
              <a:gd name="connsiteX1" fmla="*/ 8864866 w 8864866"/>
              <a:gd name="connsiteY1" fmla="*/ 0 h 4174900"/>
              <a:gd name="connsiteX2" fmla="*/ 8826365 w 8864866"/>
              <a:gd name="connsiteY2" fmla="*/ 4174900 h 4174900"/>
              <a:gd name="connsiteX3" fmla="*/ 0 w 8864866"/>
              <a:gd name="connsiteY3" fmla="*/ 4174900 h 4174900"/>
              <a:gd name="connsiteX4" fmla="*/ 0 w 8864866"/>
              <a:gd name="connsiteY4" fmla="*/ 250257 h 4174900"/>
              <a:gd name="connsiteX0" fmla="*/ 0 w 8864866"/>
              <a:gd name="connsiteY0" fmla="*/ 250257 h 4271152"/>
              <a:gd name="connsiteX1" fmla="*/ 8864866 w 8864866"/>
              <a:gd name="connsiteY1" fmla="*/ 0 h 4271152"/>
              <a:gd name="connsiteX2" fmla="*/ 8826365 w 8864866"/>
              <a:gd name="connsiteY2" fmla="*/ 4271152 h 4271152"/>
              <a:gd name="connsiteX3" fmla="*/ 0 w 8864866"/>
              <a:gd name="connsiteY3" fmla="*/ 4174900 h 4271152"/>
              <a:gd name="connsiteX4" fmla="*/ 0 w 8864866"/>
              <a:gd name="connsiteY4" fmla="*/ 250257 h 4271152"/>
              <a:gd name="connsiteX0" fmla="*/ 119781 w 8984647"/>
              <a:gd name="connsiteY0" fmla="*/ 250257 h 4271152"/>
              <a:gd name="connsiteX1" fmla="*/ 8984647 w 8984647"/>
              <a:gd name="connsiteY1" fmla="*/ 0 h 4271152"/>
              <a:gd name="connsiteX2" fmla="*/ 8946146 w 8984647"/>
              <a:gd name="connsiteY2" fmla="*/ 4271152 h 4271152"/>
              <a:gd name="connsiteX3" fmla="*/ 119781 w 8984647"/>
              <a:gd name="connsiteY3" fmla="*/ 4174900 h 4271152"/>
              <a:gd name="connsiteX4" fmla="*/ 119781 w 8984647"/>
              <a:gd name="connsiteY4" fmla="*/ 250257 h 4271152"/>
              <a:gd name="connsiteX0" fmla="*/ 152650 w 9017516"/>
              <a:gd name="connsiteY0" fmla="*/ 250257 h 4271152"/>
              <a:gd name="connsiteX1" fmla="*/ 9017516 w 9017516"/>
              <a:gd name="connsiteY1" fmla="*/ 0 h 4271152"/>
              <a:gd name="connsiteX2" fmla="*/ 8979015 w 9017516"/>
              <a:gd name="connsiteY2" fmla="*/ 4271152 h 4271152"/>
              <a:gd name="connsiteX3" fmla="*/ 152650 w 9017516"/>
              <a:gd name="connsiteY3" fmla="*/ 4174900 h 4271152"/>
              <a:gd name="connsiteX4" fmla="*/ 152650 w 9017516"/>
              <a:gd name="connsiteY4" fmla="*/ 250257 h 4271152"/>
              <a:gd name="connsiteX0" fmla="*/ 161668 w 9026534"/>
              <a:gd name="connsiteY0" fmla="*/ 250257 h 4271152"/>
              <a:gd name="connsiteX1" fmla="*/ 9026534 w 9026534"/>
              <a:gd name="connsiteY1" fmla="*/ 0 h 4271152"/>
              <a:gd name="connsiteX2" fmla="*/ 8988033 w 9026534"/>
              <a:gd name="connsiteY2" fmla="*/ 4271152 h 4271152"/>
              <a:gd name="connsiteX3" fmla="*/ 161668 w 9026534"/>
              <a:gd name="connsiteY3" fmla="*/ 4174900 h 4271152"/>
              <a:gd name="connsiteX4" fmla="*/ 161668 w 9026534"/>
              <a:gd name="connsiteY4" fmla="*/ 250257 h 4271152"/>
              <a:gd name="connsiteX0" fmla="*/ 161668 w 9142455"/>
              <a:gd name="connsiteY0" fmla="*/ 250257 h 4271152"/>
              <a:gd name="connsiteX1" fmla="*/ 9026534 w 9142455"/>
              <a:gd name="connsiteY1" fmla="*/ 0 h 4271152"/>
              <a:gd name="connsiteX2" fmla="*/ 8988033 w 9142455"/>
              <a:gd name="connsiteY2" fmla="*/ 4271152 h 4271152"/>
              <a:gd name="connsiteX3" fmla="*/ 161668 w 9142455"/>
              <a:gd name="connsiteY3" fmla="*/ 4174900 h 4271152"/>
              <a:gd name="connsiteX4" fmla="*/ 161668 w 9142455"/>
              <a:gd name="connsiteY4" fmla="*/ 250257 h 4271152"/>
              <a:gd name="connsiteX0" fmla="*/ 161668 w 9174741"/>
              <a:gd name="connsiteY0" fmla="*/ 250257 h 4271152"/>
              <a:gd name="connsiteX1" fmla="*/ 9026534 w 9174741"/>
              <a:gd name="connsiteY1" fmla="*/ 0 h 4271152"/>
              <a:gd name="connsiteX2" fmla="*/ 8988033 w 9174741"/>
              <a:gd name="connsiteY2" fmla="*/ 4271152 h 4271152"/>
              <a:gd name="connsiteX3" fmla="*/ 161668 w 9174741"/>
              <a:gd name="connsiteY3" fmla="*/ 4174900 h 4271152"/>
              <a:gd name="connsiteX4" fmla="*/ 161668 w 9174741"/>
              <a:gd name="connsiteY4" fmla="*/ 250257 h 42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741" h="4271152">
                <a:moveTo>
                  <a:pt x="161668" y="250257"/>
                </a:moveTo>
                <a:lnTo>
                  <a:pt x="9026534" y="0"/>
                </a:lnTo>
                <a:cubicBezTo>
                  <a:pt x="9302458" y="2203363"/>
                  <a:pt x="9135621" y="2731932"/>
                  <a:pt x="8988033" y="4271152"/>
                </a:cubicBezTo>
                <a:lnTo>
                  <a:pt x="161668" y="4174900"/>
                </a:lnTo>
                <a:cubicBezTo>
                  <a:pt x="7664" y="2385423"/>
                  <a:pt x="-107840" y="2886757"/>
                  <a:pt x="161668" y="250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29A2A4-4DD8-59D9-D755-98BB03DAAAA6}"/>
              </a:ext>
            </a:extLst>
          </p:cNvPr>
          <p:cNvSpPr txBox="1"/>
          <p:nvPr/>
        </p:nvSpPr>
        <p:spPr>
          <a:xfrm>
            <a:off x="2150202" y="536697"/>
            <a:ext cx="883935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mn-cs"/>
              </a:rPr>
              <a:t>Đọc</a:t>
            </a:r>
            <a:r>
              <a:rPr kumimoji="0" lang="en-US" sz="3000" b="0" i="0" u="none" strike="noStrike" kern="1200" cap="none" spc="0" normalizeH="0" baseline="0" noProof="0" dirty="0">
                <a:ln>
                  <a:noFill/>
                </a:ln>
                <a:solidFill>
                  <a:srgbClr val="002060"/>
                </a:solidFill>
                <a:effectLst/>
                <a:uLnTx/>
                <a:uFillTx/>
                <a:latin typeface="Calibri Light" panose="020F0302020204030204"/>
                <a:ea typeface="Roboto" panose="02000000000000000000" pitchFamily="2" charset="0"/>
                <a:cs typeface="+mn-cs"/>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mn-cs"/>
              </a:rPr>
              <a:t>đoạn thông tin sau</a:t>
            </a:r>
            <a:r>
              <a:rPr kumimoji="0" lang="en-US" sz="3000" b="0" i="0" u="none" strike="noStrike" kern="1200" cap="none" spc="0" normalizeH="0" baseline="0" noProof="0" dirty="0">
                <a:ln>
                  <a:noFill/>
                </a:ln>
                <a:solidFill>
                  <a:srgbClr val="002060"/>
                </a:solidFill>
                <a:effectLst/>
                <a:uLnTx/>
                <a:uFillTx/>
                <a:latin typeface="Calibri Light" panose="020F0302020204030204"/>
                <a:ea typeface="Roboto" panose="02000000000000000000" pitchFamily="2" charset="0"/>
                <a:cs typeface="+mn-cs"/>
              </a:rPr>
              <a:t> </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và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trả</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lời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câu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hỏi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bên</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dưới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742C8640-6778-5572-DB15-454D68FF1C1D}"/>
              </a:ext>
            </a:extLst>
          </p:cNvPr>
          <p:cNvSpPr txBox="1"/>
          <p:nvPr/>
        </p:nvSpPr>
        <p:spPr>
          <a:xfrm>
            <a:off x="667657" y="1286086"/>
            <a:ext cx="10807618"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ác nghiên cứu đã chỉ ra rằng ti vi có thể có những ảnh hưởng tích cực đối với trẻ nhỏ, một số</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chương trình dành cho trẻ em được sản xuất góp phần làm cho hành vi và thói quen của trẻ tốt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Tuy nhiên, ti vi cũng có những ảnh hưởng tiêu cực tới trẻ nhỏ như làm giảm khả năng tập trung,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giảm thời gian vận động và đây được coi là một trong những nguyên nhân gây ra bệnh béo phì,</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bệnh về mắt ở trẻ. Ngoài ra, trẻ còn có thể có những hành vi bất thường do bắt chước nội dung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một số chương trình truyền hình không phù hợp với lứa tuổi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Nêu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những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lợi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ích</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mà</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vi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đem</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lại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Kể</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tên</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những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ảnh</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hưởng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không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tốt</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có</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thể</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xảy</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khi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xem</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vi.</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6000" b="0" i="0" u="none" strike="noStrike" kern="1200" cap="none" spc="0" normalizeH="0" baseline="0" noProof="0" dirty="0">
              <a:ln>
                <a:noFill/>
              </a:ln>
              <a:solidFill>
                <a:srgbClr val="00B050"/>
              </a:solidFill>
              <a:effectLst/>
              <a:uLnTx/>
              <a:uFillTx/>
              <a:latin typeface="Barlow Condensed Medium" panose="00000606000000000000" pitchFamily="2" charset="0"/>
              <a:ea typeface="Roboto" panose="02000000000000000000" pitchFamily="2" charset="0"/>
              <a:cs typeface="+mn-cs"/>
            </a:endParaRPr>
          </a:p>
        </p:txBody>
      </p:sp>
    </p:spTree>
    <p:extLst>
      <p:ext uri="{BB962C8B-B14F-4D97-AF65-F5344CB8AC3E}">
        <p14:creationId xmlns:p14="http://schemas.microsoft.com/office/powerpoint/2010/main" val="158544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51" y="-56456"/>
            <a:ext cx="11321663" cy="4544236"/>
          </a:xfrm>
          <a:custGeom>
            <a:avLst/>
            <a:gdLst>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64866"/>
              <a:gd name="connsiteY0" fmla="*/ 250257 h 4174900"/>
              <a:gd name="connsiteX1" fmla="*/ 8864866 w 8864866"/>
              <a:gd name="connsiteY1" fmla="*/ 0 h 4174900"/>
              <a:gd name="connsiteX2" fmla="*/ 8826365 w 8864866"/>
              <a:gd name="connsiteY2" fmla="*/ 4174900 h 4174900"/>
              <a:gd name="connsiteX3" fmla="*/ 0 w 8864866"/>
              <a:gd name="connsiteY3" fmla="*/ 4174900 h 4174900"/>
              <a:gd name="connsiteX4" fmla="*/ 0 w 8864866"/>
              <a:gd name="connsiteY4" fmla="*/ 250257 h 4174900"/>
              <a:gd name="connsiteX0" fmla="*/ 0 w 8864866"/>
              <a:gd name="connsiteY0" fmla="*/ 250257 h 4271152"/>
              <a:gd name="connsiteX1" fmla="*/ 8864866 w 8864866"/>
              <a:gd name="connsiteY1" fmla="*/ 0 h 4271152"/>
              <a:gd name="connsiteX2" fmla="*/ 8826365 w 8864866"/>
              <a:gd name="connsiteY2" fmla="*/ 4271152 h 4271152"/>
              <a:gd name="connsiteX3" fmla="*/ 0 w 8864866"/>
              <a:gd name="connsiteY3" fmla="*/ 4174900 h 4271152"/>
              <a:gd name="connsiteX4" fmla="*/ 0 w 8864866"/>
              <a:gd name="connsiteY4" fmla="*/ 250257 h 4271152"/>
              <a:gd name="connsiteX0" fmla="*/ 119781 w 8984647"/>
              <a:gd name="connsiteY0" fmla="*/ 250257 h 4271152"/>
              <a:gd name="connsiteX1" fmla="*/ 8984647 w 8984647"/>
              <a:gd name="connsiteY1" fmla="*/ 0 h 4271152"/>
              <a:gd name="connsiteX2" fmla="*/ 8946146 w 8984647"/>
              <a:gd name="connsiteY2" fmla="*/ 4271152 h 4271152"/>
              <a:gd name="connsiteX3" fmla="*/ 119781 w 8984647"/>
              <a:gd name="connsiteY3" fmla="*/ 4174900 h 4271152"/>
              <a:gd name="connsiteX4" fmla="*/ 119781 w 8984647"/>
              <a:gd name="connsiteY4" fmla="*/ 250257 h 4271152"/>
              <a:gd name="connsiteX0" fmla="*/ 152650 w 9017516"/>
              <a:gd name="connsiteY0" fmla="*/ 250257 h 4271152"/>
              <a:gd name="connsiteX1" fmla="*/ 9017516 w 9017516"/>
              <a:gd name="connsiteY1" fmla="*/ 0 h 4271152"/>
              <a:gd name="connsiteX2" fmla="*/ 8979015 w 9017516"/>
              <a:gd name="connsiteY2" fmla="*/ 4271152 h 4271152"/>
              <a:gd name="connsiteX3" fmla="*/ 152650 w 9017516"/>
              <a:gd name="connsiteY3" fmla="*/ 4174900 h 4271152"/>
              <a:gd name="connsiteX4" fmla="*/ 152650 w 9017516"/>
              <a:gd name="connsiteY4" fmla="*/ 250257 h 4271152"/>
              <a:gd name="connsiteX0" fmla="*/ 161668 w 9026534"/>
              <a:gd name="connsiteY0" fmla="*/ 250257 h 4271152"/>
              <a:gd name="connsiteX1" fmla="*/ 9026534 w 9026534"/>
              <a:gd name="connsiteY1" fmla="*/ 0 h 4271152"/>
              <a:gd name="connsiteX2" fmla="*/ 8988033 w 9026534"/>
              <a:gd name="connsiteY2" fmla="*/ 4271152 h 4271152"/>
              <a:gd name="connsiteX3" fmla="*/ 161668 w 9026534"/>
              <a:gd name="connsiteY3" fmla="*/ 4174900 h 4271152"/>
              <a:gd name="connsiteX4" fmla="*/ 161668 w 9026534"/>
              <a:gd name="connsiteY4" fmla="*/ 250257 h 4271152"/>
              <a:gd name="connsiteX0" fmla="*/ 161668 w 9142455"/>
              <a:gd name="connsiteY0" fmla="*/ 250257 h 4271152"/>
              <a:gd name="connsiteX1" fmla="*/ 9026534 w 9142455"/>
              <a:gd name="connsiteY1" fmla="*/ 0 h 4271152"/>
              <a:gd name="connsiteX2" fmla="*/ 8988033 w 9142455"/>
              <a:gd name="connsiteY2" fmla="*/ 4271152 h 4271152"/>
              <a:gd name="connsiteX3" fmla="*/ 161668 w 9142455"/>
              <a:gd name="connsiteY3" fmla="*/ 4174900 h 4271152"/>
              <a:gd name="connsiteX4" fmla="*/ 161668 w 9142455"/>
              <a:gd name="connsiteY4" fmla="*/ 250257 h 4271152"/>
              <a:gd name="connsiteX0" fmla="*/ 161668 w 9174741"/>
              <a:gd name="connsiteY0" fmla="*/ 250257 h 4271152"/>
              <a:gd name="connsiteX1" fmla="*/ 9026534 w 9174741"/>
              <a:gd name="connsiteY1" fmla="*/ 0 h 4271152"/>
              <a:gd name="connsiteX2" fmla="*/ 8988033 w 9174741"/>
              <a:gd name="connsiteY2" fmla="*/ 4271152 h 4271152"/>
              <a:gd name="connsiteX3" fmla="*/ 161668 w 9174741"/>
              <a:gd name="connsiteY3" fmla="*/ 4174900 h 4271152"/>
              <a:gd name="connsiteX4" fmla="*/ 161668 w 9174741"/>
              <a:gd name="connsiteY4" fmla="*/ 250257 h 42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741" h="4271152">
                <a:moveTo>
                  <a:pt x="161668" y="250257"/>
                </a:moveTo>
                <a:lnTo>
                  <a:pt x="9026534" y="0"/>
                </a:lnTo>
                <a:cubicBezTo>
                  <a:pt x="9302458" y="2203363"/>
                  <a:pt x="9135621" y="2731932"/>
                  <a:pt x="8988033" y="4271152"/>
                </a:cubicBezTo>
                <a:lnTo>
                  <a:pt x="161668" y="4174900"/>
                </a:lnTo>
                <a:cubicBezTo>
                  <a:pt x="7664" y="2385423"/>
                  <a:pt x="-107840" y="2886757"/>
                  <a:pt x="161668" y="250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647574" y="286864"/>
            <a:ext cx="10807618"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ác nghiên cứu đã chỉ ra rằng ti vi có thể có những ảnh hưởng tích cực đối với trẻ nhỏ, một số</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chương trình dành cho trẻ em được sản xuất góp phần làm cho hành vi và thói quen của trẻ tốt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Tuy nhiên, ti vi cũng có những ảnh hưởng tiêu cực tới trẻ nhỏ như làm giảm khả năng tập trung,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giảm thời gian vận động và đây được coi là một trong những nguyên nhân gây ra bệnh béo phì,</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bệnh về mắt ở trẻ. Ngoài ra, trẻ còn có thể có những hành vi bất thường do bắt chước nội dung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một số chương trình truyền hình không phù hợp với lứa tuổi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6000" b="0" i="0" u="none" strike="noStrike" kern="1200" cap="none" spc="0" normalizeH="0" baseline="0" noProof="0" dirty="0">
              <a:ln>
                <a:noFill/>
              </a:ln>
              <a:solidFill>
                <a:srgbClr val="00B050"/>
              </a:solidFill>
              <a:effectLst/>
              <a:uLnTx/>
              <a:uFillTx/>
              <a:latin typeface="Barlow Condensed Medium" panose="00000606000000000000" pitchFamily="2" charset="0"/>
              <a:ea typeface="Roboto" panose="02000000000000000000" pitchFamily="2" charset="0"/>
              <a:cs typeface="+mn-cs"/>
            </a:endParaRPr>
          </a:p>
        </p:txBody>
      </p:sp>
      <p:sp>
        <p:nvSpPr>
          <p:cNvPr id="14" name="TextBox 13"/>
          <p:cNvSpPr txBox="1"/>
          <p:nvPr/>
        </p:nvSpPr>
        <p:spPr>
          <a:xfrm>
            <a:off x="11346453" y="255981"/>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53221" y="39560"/>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68272" y="3620876"/>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11369472" y="3416152"/>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cxnSp>
        <p:nvCxnSpPr>
          <p:cNvPr id="10" name="Straight Connector 9"/>
          <p:cNvCxnSpPr/>
          <p:nvPr/>
        </p:nvCxnSpPr>
        <p:spPr>
          <a:xfrm flipV="1">
            <a:off x="3587261" y="1722366"/>
            <a:ext cx="6787662"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87225" y="4374154"/>
            <a:ext cx="6618661" cy="553998"/>
          </a:xfrm>
          <a:prstGeom prst="rect">
            <a:avLst/>
          </a:prstGeom>
          <a:noFill/>
        </p:spPr>
        <p:txBody>
          <a:bodyPr wrap="square" rtlCol="0">
            <a:spAutoFit/>
          </a:bodyPr>
          <a:lstStyle/>
          <a:p>
            <a:pPr lvl="0" algn="just">
              <a:defRPr/>
            </a:pP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Nêu</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những</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lợi</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ích</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mà</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ti</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vi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đem</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lại</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22" name="TextBox 21"/>
          <p:cNvSpPr txBox="1"/>
          <p:nvPr/>
        </p:nvSpPr>
        <p:spPr>
          <a:xfrm>
            <a:off x="320707" y="4928152"/>
            <a:ext cx="11119342" cy="1938992"/>
          </a:xfrm>
          <a:prstGeom prst="rect">
            <a:avLst/>
          </a:prstGeom>
          <a:solidFill>
            <a:schemeClr val="accent5">
              <a:lumMod val="20000"/>
              <a:lumOff val="80000"/>
            </a:schemeClr>
          </a:solidFill>
        </p:spPr>
        <p:txBody>
          <a:bodyPr wrap="square" rtlCol="0">
            <a:spAutoFit/>
          </a:bodyPr>
          <a:lstStyle/>
          <a:p>
            <a:pPr>
              <a:defRPr/>
            </a:pP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Làm</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cho</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hành</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vi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và</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thói</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quen</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của</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noProof="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trẻ</a:t>
            </a:r>
            <a:r>
              <a:rPr lang="en-US" sz="3000" noProof="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tốt</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hơn</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c</a:t>
            </a:r>
            <a:r>
              <a:rPr kumimoji="0" lang="en-US" sz="3000" b="0" i="0" u="none" strike="noStrike" kern="1200" cap="none" spc="0" normalizeH="0" baseline="0" noProof="0" dirty="0">
                <a:ln>
                  <a:noFill/>
                </a:ln>
                <a:solidFill>
                  <a:srgbClr val="0070C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ó </a:t>
            </a:r>
            <a:r>
              <a:rPr kumimoji="0" lang="en-US" sz="3000" b="0" i="0" u="none" strike="noStrike" kern="1200" cap="none" spc="0" normalizeH="0" baseline="0" noProof="0" dirty="0" err="1">
                <a:ln>
                  <a:noFill/>
                </a:ln>
                <a:solidFill>
                  <a:srgbClr val="0070C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cơ</a:t>
            </a:r>
            <a:r>
              <a:rPr kumimoji="0" lang="en-US" sz="3000" b="0" i="0" u="none" strike="noStrike" kern="1200" cap="none" spc="0" normalizeH="0" baseline="0" noProof="0" dirty="0">
                <a:ln>
                  <a:noFill/>
                </a:ln>
                <a:solidFill>
                  <a:srgbClr val="0070C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vi-VN" sz="3000" b="0" i="0" u="none" strike="noStrike" kern="1200" cap="none" spc="0" normalizeH="0" baseline="0" noProof="0" dirty="0">
                <a:ln>
                  <a:noFill/>
                </a:ln>
                <a:solidFill>
                  <a:srgbClr val="0070C0"/>
                </a:solidFill>
                <a:effectLst/>
                <a:uLnTx/>
                <a:uFillTx/>
                <a:latin typeface="Times New Roman" panose="02020603050405020304" pitchFamily="18" charset="0"/>
                <a:ea typeface="Roboto" panose="02000000000000000000" pitchFamily="2" charset="0"/>
                <a:cs typeface="Times New Roman" panose="02020603050405020304" pitchFamily="18" charset="0"/>
              </a:rPr>
              <a:t>hội tiếp thu thêm được nhiều điều mới mẻ vừa có những phút giây giải trí thú vị</a:t>
            </a:r>
            <a:r>
              <a:rPr lang="vi-VN"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có thể học hỏi được những kỹ năng cần thiết,</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kích</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thích</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khả</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năng</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sáng</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tạo</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nâng</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cao</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tinh</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thần</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thể</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thao</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a:t>
            </a:r>
            <a:endParaRPr lang="vi-VN"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7" name="TextBox 26"/>
          <p:cNvSpPr txBox="1"/>
          <p:nvPr/>
        </p:nvSpPr>
        <p:spPr>
          <a:xfrm>
            <a:off x="1007541" y="4374154"/>
            <a:ext cx="6618661" cy="553998"/>
          </a:xfrm>
          <a:prstGeom prst="rect">
            <a:avLst/>
          </a:prstGeom>
          <a:noFill/>
        </p:spPr>
        <p:txBody>
          <a:bodyPr wrap="square" rtlCol="0">
            <a:spAutoFit/>
          </a:bodyPr>
          <a:lstStyle/>
          <a:p>
            <a:pPr lvl="0" algn="just">
              <a:defRPr/>
            </a:pP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Những</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lợi</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ích</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mà</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ti</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vi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đem</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lại</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70C0"/>
                </a:solidFill>
                <a:latin typeface="Times New Roman" panose="02020603050405020304" pitchFamily="18" charset="0"/>
                <a:ea typeface="Roboto" panose="02000000000000000000" pitchFamily="2" charset="0"/>
                <a:cs typeface="Times New Roman" panose="02020603050405020304" pitchFamily="18" charset="0"/>
              </a:rPr>
              <a:t>là</a:t>
            </a:r>
            <a:r>
              <a:rPr lang="en-US" sz="3000" dirty="0">
                <a:solidFill>
                  <a:srgbClr val="0070C0"/>
                </a:solidFill>
                <a:latin typeface="Times New Roman" panose="02020603050405020304" pitchFamily="18"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6430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24"/>
                                        </p:tgtEl>
                                        <p:attrNameLst>
                                          <p:attrName>ppt_x</p:attrName>
                                        </p:attrNameLst>
                                      </p:cBhvr>
                                      <p:tavLst>
                                        <p:tav tm="0">
                                          <p:val>
                                            <p:strVal val="ppt_x"/>
                                          </p:val>
                                        </p:tav>
                                        <p:tav tm="100000">
                                          <p:val>
                                            <p:strVal val="ppt_x"/>
                                          </p:val>
                                        </p:tav>
                                      </p:tavLst>
                                    </p:anim>
                                    <p:anim calcmode="lin" valueType="num">
                                      <p:cBhvr additive="base">
                                        <p:cTn id="27" dur="500"/>
                                        <p:tgtEl>
                                          <p:spTgt spid="24"/>
                                        </p:tgtEl>
                                        <p:attrNameLst>
                                          <p:attrName>ppt_y</p:attrName>
                                        </p:attrNameLst>
                                      </p:cBhvr>
                                      <p:tavLst>
                                        <p:tav tm="0">
                                          <p:val>
                                            <p:strVal val="ppt_y"/>
                                          </p:val>
                                        </p:tav>
                                        <p:tav tm="100000">
                                          <p:val>
                                            <p:strVal val="1+ppt_h/2"/>
                                          </p:val>
                                        </p:tav>
                                      </p:tavLst>
                                    </p:anim>
                                    <p:set>
                                      <p:cBhvr>
                                        <p:cTn id="28" dur="1" fill="hold">
                                          <p:stCondLst>
                                            <p:cond delay="499"/>
                                          </p:stCondLst>
                                        </p:cTn>
                                        <p:tgtEl>
                                          <p:spTgt spid="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heel(1)">
                                      <p:cBhvr>
                                        <p:cTn id="4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24" grpId="0"/>
      <p:bldP spid="24" grpId="1"/>
      <p:bldP spid="22"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51" y="-56456"/>
            <a:ext cx="11321663" cy="4544236"/>
          </a:xfrm>
          <a:custGeom>
            <a:avLst/>
            <a:gdLst>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64866"/>
              <a:gd name="connsiteY0" fmla="*/ 250257 h 4174900"/>
              <a:gd name="connsiteX1" fmla="*/ 8864866 w 8864866"/>
              <a:gd name="connsiteY1" fmla="*/ 0 h 4174900"/>
              <a:gd name="connsiteX2" fmla="*/ 8826365 w 8864866"/>
              <a:gd name="connsiteY2" fmla="*/ 4174900 h 4174900"/>
              <a:gd name="connsiteX3" fmla="*/ 0 w 8864866"/>
              <a:gd name="connsiteY3" fmla="*/ 4174900 h 4174900"/>
              <a:gd name="connsiteX4" fmla="*/ 0 w 8864866"/>
              <a:gd name="connsiteY4" fmla="*/ 250257 h 4174900"/>
              <a:gd name="connsiteX0" fmla="*/ 0 w 8864866"/>
              <a:gd name="connsiteY0" fmla="*/ 250257 h 4271152"/>
              <a:gd name="connsiteX1" fmla="*/ 8864866 w 8864866"/>
              <a:gd name="connsiteY1" fmla="*/ 0 h 4271152"/>
              <a:gd name="connsiteX2" fmla="*/ 8826365 w 8864866"/>
              <a:gd name="connsiteY2" fmla="*/ 4271152 h 4271152"/>
              <a:gd name="connsiteX3" fmla="*/ 0 w 8864866"/>
              <a:gd name="connsiteY3" fmla="*/ 4174900 h 4271152"/>
              <a:gd name="connsiteX4" fmla="*/ 0 w 8864866"/>
              <a:gd name="connsiteY4" fmla="*/ 250257 h 4271152"/>
              <a:gd name="connsiteX0" fmla="*/ 119781 w 8984647"/>
              <a:gd name="connsiteY0" fmla="*/ 250257 h 4271152"/>
              <a:gd name="connsiteX1" fmla="*/ 8984647 w 8984647"/>
              <a:gd name="connsiteY1" fmla="*/ 0 h 4271152"/>
              <a:gd name="connsiteX2" fmla="*/ 8946146 w 8984647"/>
              <a:gd name="connsiteY2" fmla="*/ 4271152 h 4271152"/>
              <a:gd name="connsiteX3" fmla="*/ 119781 w 8984647"/>
              <a:gd name="connsiteY3" fmla="*/ 4174900 h 4271152"/>
              <a:gd name="connsiteX4" fmla="*/ 119781 w 8984647"/>
              <a:gd name="connsiteY4" fmla="*/ 250257 h 4271152"/>
              <a:gd name="connsiteX0" fmla="*/ 152650 w 9017516"/>
              <a:gd name="connsiteY0" fmla="*/ 250257 h 4271152"/>
              <a:gd name="connsiteX1" fmla="*/ 9017516 w 9017516"/>
              <a:gd name="connsiteY1" fmla="*/ 0 h 4271152"/>
              <a:gd name="connsiteX2" fmla="*/ 8979015 w 9017516"/>
              <a:gd name="connsiteY2" fmla="*/ 4271152 h 4271152"/>
              <a:gd name="connsiteX3" fmla="*/ 152650 w 9017516"/>
              <a:gd name="connsiteY3" fmla="*/ 4174900 h 4271152"/>
              <a:gd name="connsiteX4" fmla="*/ 152650 w 9017516"/>
              <a:gd name="connsiteY4" fmla="*/ 250257 h 4271152"/>
              <a:gd name="connsiteX0" fmla="*/ 161668 w 9026534"/>
              <a:gd name="connsiteY0" fmla="*/ 250257 h 4271152"/>
              <a:gd name="connsiteX1" fmla="*/ 9026534 w 9026534"/>
              <a:gd name="connsiteY1" fmla="*/ 0 h 4271152"/>
              <a:gd name="connsiteX2" fmla="*/ 8988033 w 9026534"/>
              <a:gd name="connsiteY2" fmla="*/ 4271152 h 4271152"/>
              <a:gd name="connsiteX3" fmla="*/ 161668 w 9026534"/>
              <a:gd name="connsiteY3" fmla="*/ 4174900 h 4271152"/>
              <a:gd name="connsiteX4" fmla="*/ 161668 w 9026534"/>
              <a:gd name="connsiteY4" fmla="*/ 250257 h 4271152"/>
              <a:gd name="connsiteX0" fmla="*/ 161668 w 9142455"/>
              <a:gd name="connsiteY0" fmla="*/ 250257 h 4271152"/>
              <a:gd name="connsiteX1" fmla="*/ 9026534 w 9142455"/>
              <a:gd name="connsiteY1" fmla="*/ 0 h 4271152"/>
              <a:gd name="connsiteX2" fmla="*/ 8988033 w 9142455"/>
              <a:gd name="connsiteY2" fmla="*/ 4271152 h 4271152"/>
              <a:gd name="connsiteX3" fmla="*/ 161668 w 9142455"/>
              <a:gd name="connsiteY3" fmla="*/ 4174900 h 4271152"/>
              <a:gd name="connsiteX4" fmla="*/ 161668 w 9142455"/>
              <a:gd name="connsiteY4" fmla="*/ 250257 h 4271152"/>
              <a:gd name="connsiteX0" fmla="*/ 161668 w 9174741"/>
              <a:gd name="connsiteY0" fmla="*/ 250257 h 4271152"/>
              <a:gd name="connsiteX1" fmla="*/ 9026534 w 9174741"/>
              <a:gd name="connsiteY1" fmla="*/ 0 h 4271152"/>
              <a:gd name="connsiteX2" fmla="*/ 8988033 w 9174741"/>
              <a:gd name="connsiteY2" fmla="*/ 4271152 h 4271152"/>
              <a:gd name="connsiteX3" fmla="*/ 161668 w 9174741"/>
              <a:gd name="connsiteY3" fmla="*/ 4174900 h 4271152"/>
              <a:gd name="connsiteX4" fmla="*/ 161668 w 9174741"/>
              <a:gd name="connsiteY4" fmla="*/ 250257 h 42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741" h="4271152">
                <a:moveTo>
                  <a:pt x="161668" y="250257"/>
                </a:moveTo>
                <a:lnTo>
                  <a:pt x="9026534" y="0"/>
                </a:lnTo>
                <a:cubicBezTo>
                  <a:pt x="9302458" y="2203363"/>
                  <a:pt x="9135621" y="2731932"/>
                  <a:pt x="8988033" y="4271152"/>
                </a:cubicBezTo>
                <a:lnTo>
                  <a:pt x="161668" y="4174900"/>
                </a:lnTo>
                <a:cubicBezTo>
                  <a:pt x="7664" y="2385423"/>
                  <a:pt x="-107840" y="2886757"/>
                  <a:pt x="161668" y="250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647574" y="286864"/>
            <a:ext cx="10807618"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ác nghiên cứu đã chỉ ra rằng ti vi có thể có những ảnh hưởng tích cực đối với trẻ nhỏ, một số</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chương trình dành cho trẻ em được sản xuất góp phần làm cho hành vi và thói quen của trẻ tốt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Tuy nhiên, ti vi cũng có những ảnh hưởng tiêu cực tới trẻ nhỏ như làm giảm khả năng tập trung,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giảm thời gian vận động và đây được coi là một trong những nguyên nhân gây ra bệnh béo phì,</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bệnh về mắt ở trẻ. Ngoài ra, trẻ còn có thể có những hành vi bất thường do bắt chước nội dung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một số chương trình truyền hình không phù hợp với lứa tuổi</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6000" b="0" i="0" u="none" strike="noStrike" kern="1200" cap="none" spc="0" normalizeH="0" baseline="0" noProof="0" dirty="0">
              <a:ln>
                <a:noFill/>
              </a:ln>
              <a:solidFill>
                <a:srgbClr val="00B050"/>
              </a:solidFill>
              <a:effectLst/>
              <a:uLnTx/>
              <a:uFillTx/>
              <a:latin typeface="Barlow Condensed Medium" panose="00000606000000000000" pitchFamily="2" charset="0"/>
              <a:ea typeface="Roboto" panose="02000000000000000000" pitchFamily="2" charset="0"/>
              <a:cs typeface="+mn-cs"/>
            </a:endParaRPr>
          </a:p>
        </p:txBody>
      </p:sp>
      <p:sp>
        <p:nvSpPr>
          <p:cNvPr id="14" name="TextBox 13"/>
          <p:cNvSpPr txBox="1"/>
          <p:nvPr/>
        </p:nvSpPr>
        <p:spPr>
          <a:xfrm>
            <a:off x="11455192" y="-31959"/>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53221" y="39560"/>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40958" y="3831650"/>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11346453" y="3901959"/>
            <a:ext cx="4793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cxnSp>
        <p:nvCxnSpPr>
          <p:cNvPr id="12" name="Straight Connector 11"/>
          <p:cNvCxnSpPr/>
          <p:nvPr/>
        </p:nvCxnSpPr>
        <p:spPr>
          <a:xfrm flipV="1">
            <a:off x="728532" y="2636151"/>
            <a:ext cx="4499959"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90935" y="2649420"/>
            <a:ext cx="3754517" cy="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851" y="3080190"/>
            <a:ext cx="53214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5800" y="3505200"/>
            <a:ext cx="1566766"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157055" y="3103019"/>
            <a:ext cx="12124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08821" y="3541295"/>
            <a:ext cx="4497418" cy="11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41022" y="4761836"/>
            <a:ext cx="10971192" cy="553998"/>
          </a:xfrm>
          <a:prstGeom prst="rect">
            <a:avLst/>
          </a:prstGeom>
          <a:noFill/>
        </p:spPr>
        <p:txBody>
          <a:bodyPr wrap="square" rtlCol="0">
            <a:spAutoFit/>
          </a:bodyPr>
          <a:lstStyle/>
          <a:p>
            <a:pPr lvl="0" algn="just">
              <a:defRPr/>
            </a:pP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b.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Kể</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tên</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những</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ảnh</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hưởng</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không</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tốt</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thể</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xảy</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ra</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khi</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xem</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30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ti</a:t>
            </a:r>
            <a:r>
              <a:rPr lang="en-US" sz="30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vi.</a:t>
            </a:r>
          </a:p>
        </p:txBody>
      </p:sp>
    </p:spTree>
    <p:extLst>
      <p:ext uri="{BB962C8B-B14F-4D97-AF65-F5344CB8AC3E}">
        <p14:creationId xmlns:p14="http://schemas.microsoft.com/office/powerpoint/2010/main" val="6940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heel(1)">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heel(1)">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38337" y="1613901"/>
            <a:ext cx="1716505" cy="523220"/>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Lợi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ích</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0D4367A-B727-ABA9-BC0E-2B4875FDD879}"/>
              </a:ext>
            </a:extLst>
          </p:cNvPr>
          <p:cNvSpPr txBox="1"/>
          <p:nvPr/>
        </p:nvSpPr>
        <p:spPr>
          <a:xfrm>
            <a:off x="2626894" y="4550324"/>
            <a:ext cx="3228224" cy="461665"/>
          </a:xfrm>
          <a:prstGeom prst="rect">
            <a:avLst/>
          </a:prstGeom>
          <a:solidFill>
            <a:schemeClr val="accent6"/>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algn="just">
              <a:defRPr/>
            </a:pPr>
            <a:r>
              <a:rPr lang="vi-VN"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b="1"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Ảnh</a:t>
            </a:r>
            <a:r>
              <a:rPr lang="en-US" sz="2400" b="1"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b="1"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hưởng</a:t>
            </a:r>
            <a:r>
              <a:rPr lang="en-US" sz="2400" b="1"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b="1"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không</a:t>
            </a:r>
            <a:r>
              <a:rPr lang="en-US" sz="2400" b="1"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b="1"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tốt</a:t>
            </a:r>
            <a:endParaRPr lang="en-US" sz="2400" b="1"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endParaRPr>
          </a:p>
        </p:txBody>
      </p:sp>
      <p:cxnSp>
        <p:nvCxnSpPr>
          <p:cNvPr id="8" name="Straight Arrow Connector 7"/>
          <p:cNvCxnSpPr/>
          <p:nvPr/>
        </p:nvCxnSpPr>
        <p:spPr>
          <a:xfrm flipV="1">
            <a:off x="2743200" y="2209800"/>
            <a:ext cx="1636295" cy="76200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43200" y="2971800"/>
            <a:ext cx="1195137" cy="15606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05864" y="293496"/>
            <a:ext cx="3862136" cy="461665"/>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dirty="0">
                <a:latin typeface="Times New Roman" panose="02020603050405020304" pitchFamily="18" charset="0"/>
                <a:cs typeface="Times New Roman" panose="02020603050405020304" pitchFamily="18" charset="0"/>
              </a:rPr>
              <a:t>Hành vi và thói quen tốt hơn</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781800" y="1066800"/>
            <a:ext cx="3993776" cy="830997"/>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dirty="0">
                <a:latin typeface="Times New Roman" panose="02020603050405020304" pitchFamily="18" charset="0"/>
                <a:cs typeface="Times New Roman" panose="02020603050405020304" pitchFamily="18" charset="0"/>
              </a:rPr>
              <a:t>Tiếp thu nhiều điều mới mẻ, học hỏi được kĩ năng cần thiết</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p>
        </p:txBody>
      </p:sp>
      <p:sp>
        <p:nvSpPr>
          <p:cNvPr id="15" name="TextBox 14"/>
          <p:cNvSpPr txBox="1"/>
          <p:nvPr/>
        </p:nvSpPr>
        <p:spPr>
          <a:xfrm>
            <a:off x="6781801" y="2209800"/>
            <a:ext cx="3833060" cy="461665"/>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dirty="0">
                <a:latin typeface="Times New Roman" panose="02020603050405020304" pitchFamily="18" charset="0"/>
                <a:cs typeface="Times New Roman" panose="02020603050405020304" pitchFamily="18" charset="0"/>
              </a:rPr>
              <a:t>Kích thích khả năng sáng tạo</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781800" y="2895600"/>
            <a:ext cx="3833061" cy="461665"/>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dirty="0">
                <a:latin typeface="Times New Roman" panose="02020603050405020304" pitchFamily="18" charset="0"/>
                <a:cs typeface="Times New Roman" panose="02020603050405020304" pitchFamily="18" charset="0"/>
              </a:rPr>
              <a:t>Nâng cao tinh thần thể thao.</a:t>
            </a:r>
          </a:p>
        </p:txBody>
      </p:sp>
      <p:cxnSp>
        <p:nvCxnSpPr>
          <p:cNvPr id="17" name="Straight Arrow Connector 16"/>
          <p:cNvCxnSpPr/>
          <p:nvPr/>
        </p:nvCxnSpPr>
        <p:spPr>
          <a:xfrm flipV="1">
            <a:off x="5654842" y="1706545"/>
            <a:ext cx="1050758" cy="16896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654842" y="1883532"/>
            <a:ext cx="1050758" cy="11644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657848" y="1863934"/>
            <a:ext cx="1047752" cy="57669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3"/>
          </p:cNvCxnSpPr>
          <p:nvPr/>
        </p:nvCxnSpPr>
        <p:spPr>
          <a:xfrm flipV="1">
            <a:off x="5654842" y="755161"/>
            <a:ext cx="1088358" cy="11203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705600" y="5943600"/>
            <a:ext cx="3924802" cy="461665"/>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wrap="square">
            <a:spAutoFit/>
          </a:bodyPr>
          <a:lstStyle/>
          <a:p>
            <a:pPr lvl="0">
              <a:defRPr/>
            </a:pP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C</a:t>
            </a:r>
            <a:r>
              <a:rPr lang="vi-VN"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ó những hành vi bất thường</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a:t>
            </a:r>
            <a:endParaRPr lang="vi-VN"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2" name="Rectangle 31"/>
          <p:cNvSpPr/>
          <p:nvPr/>
        </p:nvSpPr>
        <p:spPr>
          <a:xfrm>
            <a:off x="6743200" y="4536670"/>
            <a:ext cx="3924800" cy="461665"/>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wrap="square">
            <a:spAutoFit/>
          </a:bodyPr>
          <a:lstStyle/>
          <a:p>
            <a:pPr lvl="0">
              <a:defRPr/>
            </a:pP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Giảm</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thời</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gian</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vận</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động</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a:t>
            </a:r>
          </a:p>
        </p:txBody>
      </p:sp>
      <p:sp>
        <p:nvSpPr>
          <p:cNvPr id="33" name="Rectangle 32"/>
          <p:cNvSpPr/>
          <p:nvPr/>
        </p:nvSpPr>
        <p:spPr>
          <a:xfrm>
            <a:off x="6743200" y="3822158"/>
            <a:ext cx="3924801" cy="461665"/>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wrap="square">
            <a:spAutoFit/>
          </a:bodyPr>
          <a:lstStyle/>
          <a:p>
            <a:pPr lvl="0">
              <a:defRPr/>
            </a:pP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Làm</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giảm</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khả</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năng</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tập</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trung</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34" name="Rectangle 33"/>
          <p:cNvSpPr/>
          <p:nvPr/>
        </p:nvSpPr>
        <p:spPr>
          <a:xfrm>
            <a:off x="6705600" y="5257800"/>
            <a:ext cx="4446169" cy="461665"/>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wrap="square">
            <a:spAutoFit/>
          </a:bodyPr>
          <a:lstStyle/>
          <a:p>
            <a:pPr lvl="0">
              <a:defRPr/>
            </a:pP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Gây</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en-US" sz="2400" dirty="0" err="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ra</a:t>
            </a:r>
            <a:r>
              <a:rPr lang="vi-VN"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bệnh béo phì,</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vi-VN"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bệnh về mắt</a:t>
            </a:r>
            <a:r>
              <a:rPr lang="en-US" sz="2400"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a:t>
            </a:r>
          </a:p>
        </p:txBody>
      </p:sp>
      <p:cxnSp>
        <p:nvCxnSpPr>
          <p:cNvPr id="47" name="Straight Arrow Connector 46"/>
          <p:cNvCxnSpPr/>
          <p:nvPr/>
        </p:nvCxnSpPr>
        <p:spPr>
          <a:xfrm>
            <a:off x="5871662" y="4781156"/>
            <a:ext cx="795337" cy="11624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6" idx="3"/>
          </p:cNvCxnSpPr>
          <p:nvPr/>
        </p:nvCxnSpPr>
        <p:spPr>
          <a:xfrm>
            <a:off x="5855118" y="4781157"/>
            <a:ext cx="81188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6" idx="3"/>
          </p:cNvCxnSpPr>
          <p:nvPr/>
        </p:nvCxnSpPr>
        <p:spPr>
          <a:xfrm flipV="1">
            <a:off x="5855118" y="4283823"/>
            <a:ext cx="811881" cy="4973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6" idx="3"/>
          </p:cNvCxnSpPr>
          <p:nvPr/>
        </p:nvCxnSpPr>
        <p:spPr>
          <a:xfrm>
            <a:off x="5855118" y="4781157"/>
            <a:ext cx="811881" cy="6413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362453" y="2671465"/>
            <a:ext cx="2380747" cy="7940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t>
            </a:r>
            <a:r>
              <a:rPr lang="en-US" sz="2800" dirty="0">
                <a:solidFill>
                  <a:schemeClr val="tx1"/>
                </a:solidFill>
                <a:latin typeface="Times New Roman" panose="02020603050405020304" pitchFamily="18" charset="0"/>
                <a:cs typeface="Times New Roman" panose="02020603050405020304" pitchFamily="18" charset="0"/>
              </a:rPr>
              <a:t> vi</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6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par>
                                <p:cTn id="25" presetID="6"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heel(1)">
                                      <p:cBhvr>
                                        <p:cTn id="47" dur="2000"/>
                                        <p:tgtEl>
                                          <p:spTgt spid="6"/>
                                        </p:tgtEl>
                                      </p:cBhvr>
                                    </p:animEffect>
                                  </p:childTnLst>
                                </p:cTn>
                              </p:par>
                              <p:par>
                                <p:cTn id="48" presetID="21" presetClass="entr" presetSubtype="1"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heel(1)">
                                      <p:cBhvr>
                                        <p:cTn id="50" dur="2000"/>
                                        <p:tgtEl>
                                          <p:spTgt spid="52"/>
                                        </p:tgtEl>
                                      </p:cBhvr>
                                    </p:animEffect>
                                  </p:childTnLst>
                                </p:cTn>
                              </p:par>
                              <p:par>
                                <p:cTn id="51" presetID="21" presetClass="entr" presetSubtype="1"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heel(1)">
                                      <p:cBhvr>
                                        <p:cTn id="53" dur="2000"/>
                                        <p:tgtEl>
                                          <p:spTgt spid="49"/>
                                        </p:tgtEl>
                                      </p:cBhvr>
                                    </p:animEffect>
                                  </p:childTnLst>
                                </p:cTn>
                              </p:par>
                              <p:par>
                                <p:cTn id="54" presetID="21" presetClass="entr" presetSubtype="1" fill="hold"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heel(1)">
                                      <p:cBhvr>
                                        <p:cTn id="56" dur="2000"/>
                                        <p:tgtEl>
                                          <p:spTgt spid="62"/>
                                        </p:tgtEl>
                                      </p:cBhvr>
                                    </p:animEffect>
                                  </p:childTnLst>
                                </p:cTn>
                              </p:par>
                              <p:par>
                                <p:cTn id="57" presetID="21" presetClass="entr" presetSubtype="1"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heel(1)">
                                      <p:cBhvr>
                                        <p:cTn id="59" dur="2000"/>
                                        <p:tgtEl>
                                          <p:spTgt spid="47"/>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heel(1)">
                                      <p:cBhvr>
                                        <p:cTn id="62" dur="2000"/>
                                        <p:tgtEl>
                                          <p:spTgt spid="33"/>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heel(1)">
                                      <p:cBhvr>
                                        <p:cTn id="65" dur="2000"/>
                                        <p:tgtEl>
                                          <p:spTgt spid="32"/>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heel(1)">
                                      <p:cBhvr>
                                        <p:cTn id="68" dur="2000"/>
                                        <p:tgtEl>
                                          <p:spTgt spid="3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heel(1)">
                                      <p:cBhvr>
                                        <p:cTn id="7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5" grpId="0" animBg="1"/>
      <p:bldP spid="16" grpId="0" animBg="1"/>
      <p:bldP spid="31" grpId="0" animBg="1"/>
      <p:bldP spid="32" grpId="0" animBg="1"/>
      <p:bldP spid="33" grpId="0" animBg="1"/>
      <p:bldP spid="34" grpId="0" animBg="1"/>
      <p:bldP spid="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00004" y="271345"/>
            <a:ext cx="9848826"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Nêu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những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ảnh hưởng xấu có thể xảy ra khi lựa chọn vị trí ngồi xem ti vi không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a:t>
            </a:r>
            <a:r>
              <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phù hợp.</a:t>
            </a:r>
            <a:endPar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54" name="TextBox 53"/>
          <p:cNvSpPr txBox="1"/>
          <p:nvPr/>
        </p:nvSpPr>
        <p:spPr>
          <a:xfrm>
            <a:off x="451320" y="2535746"/>
            <a:ext cx="5644680" cy="1015663"/>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Gây</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bệnh</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về</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mắt</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như</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cận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thị</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loạn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thị</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viễn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thị</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lác</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mắt</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p>
        </p:txBody>
      </p:sp>
      <p:sp>
        <p:nvSpPr>
          <p:cNvPr id="14" name="TextBox 13"/>
          <p:cNvSpPr txBox="1"/>
          <p:nvPr/>
        </p:nvSpPr>
        <p:spPr>
          <a:xfrm>
            <a:off x="451319" y="3711668"/>
            <a:ext cx="5644680" cy="1015663"/>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Gây</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bệnh</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về</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xương</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vẹo</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cột</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sống</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1026" name="Picture 2" descr="Tác hại của việc xem tivi không đúng khoa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007" y="1654629"/>
            <a:ext cx="4771190" cy="47171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1319" y="4887590"/>
            <a:ext cx="5644679" cy="1015663"/>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Gây</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bệnh</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đối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với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cơ</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thể</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béo</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phì</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đau</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vai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gáy</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2" name="Picture 2" descr="8 dạng cong vẹo cột sống thường gặp - Mức độ nào nguy hiểm nhất? | Bệnh  viện Đa khoa Tâm Anh">
            <a:extLst>
              <a:ext uri="{FF2B5EF4-FFF2-40B4-BE49-F238E27FC236}">
                <a16:creationId xmlns:a16="http://schemas.microsoft.com/office/drawing/2014/main" id="{45D5862A-E760-AA59-9E41-2B67B6D0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006" y="1654628"/>
            <a:ext cx="4771190" cy="471714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930B001-9DF7-89BC-005D-1B6F89A6833B}"/>
              </a:ext>
            </a:extLst>
          </p:cNvPr>
          <p:cNvSpPr/>
          <p:nvPr/>
        </p:nvSpPr>
        <p:spPr>
          <a:xfrm>
            <a:off x="7245006" y="4333461"/>
            <a:ext cx="2853152" cy="192156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Bệnh</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vẹo</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cột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endParaRPr lang="en-US" sz="2400" dirty="0">
              <a:ln>
                <a:solidFill>
                  <a:schemeClr val="bg1"/>
                </a:solidFill>
              </a:ln>
              <a:latin typeface="Times New Roman" panose="02020603050405020304" pitchFamily="18" charset="0"/>
              <a:cs typeface="Times New Roman" panose="02020603050405020304" pitchFamily="18" charset="0"/>
            </a:endParaRPr>
          </a:p>
        </p:txBody>
      </p:sp>
      <p:pic>
        <p:nvPicPr>
          <p:cNvPr id="1028" name="Picture 4" descr="Vừa ăn vừa xem tivi, vừa ăn vừa dùng điện thoại có hại gì?">
            <a:extLst>
              <a:ext uri="{FF2B5EF4-FFF2-40B4-BE49-F238E27FC236}">
                <a16:creationId xmlns:a16="http://schemas.microsoft.com/office/drawing/2014/main" id="{B0DC5A4F-D437-7723-CC16-B08B4B745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005" y="1654627"/>
            <a:ext cx="4771191" cy="47171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EB78914-2CB2-4BDE-A67D-1DF673765847}"/>
              </a:ext>
            </a:extLst>
          </p:cNvPr>
          <p:cNvPicPr>
            <a:picLocks noChangeAspect="1"/>
          </p:cNvPicPr>
          <p:nvPr/>
        </p:nvPicPr>
        <p:blipFill rotWithShape="1">
          <a:blip r:embed="rId6"/>
          <a:srcRect t="-3451" r="53839" b="2943"/>
          <a:stretch/>
        </p:blipFill>
        <p:spPr>
          <a:xfrm>
            <a:off x="168321" y="0"/>
            <a:ext cx="1676400" cy="2272246"/>
          </a:xfrm>
          <a:prstGeom prst="rect">
            <a:avLst/>
          </a:prstGeom>
        </p:spPr>
      </p:pic>
    </p:spTree>
    <p:extLst>
      <p:ext uri="{BB962C8B-B14F-4D97-AF65-F5344CB8AC3E}">
        <p14:creationId xmlns:p14="http://schemas.microsoft.com/office/powerpoint/2010/main" val="24294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026"/>
                                        </p:tgtEl>
                                        <p:attrNameLst>
                                          <p:attrName>ppt_w</p:attrName>
                                        </p:attrNameLst>
                                      </p:cBhvr>
                                      <p:tavLst>
                                        <p:tav tm="0">
                                          <p:val>
                                            <p:strVal val="ppt_w"/>
                                          </p:val>
                                        </p:tav>
                                        <p:tav tm="100000">
                                          <p:val>
                                            <p:fltVal val="0"/>
                                          </p:val>
                                        </p:tav>
                                      </p:tavLst>
                                    </p:anim>
                                    <p:anim calcmode="lin" valueType="num">
                                      <p:cBhvr>
                                        <p:cTn id="23" dur="1000"/>
                                        <p:tgtEl>
                                          <p:spTgt spid="1026"/>
                                        </p:tgtEl>
                                        <p:attrNameLst>
                                          <p:attrName>ppt_h</p:attrName>
                                        </p:attrNameLst>
                                      </p:cBhvr>
                                      <p:tavLst>
                                        <p:tav tm="0">
                                          <p:val>
                                            <p:strVal val="ppt_h"/>
                                          </p:val>
                                        </p:tav>
                                        <p:tav tm="100000">
                                          <p:val>
                                            <p:fltVal val="0"/>
                                          </p:val>
                                        </p:tav>
                                      </p:tavLst>
                                    </p:anim>
                                    <p:anim calcmode="lin" valueType="num">
                                      <p:cBhvr>
                                        <p:cTn id="24" dur="1000"/>
                                        <p:tgtEl>
                                          <p:spTgt spid="1026"/>
                                        </p:tgtEl>
                                        <p:attrNameLst>
                                          <p:attrName>style.rotation</p:attrName>
                                        </p:attrNameLst>
                                      </p:cBhvr>
                                      <p:tavLst>
                                        <p:tav tm="0">
                                          <p:val>
                                            <p:fltVal val="0"/>
                                          </p:val>
                                        </p:tav>
                                        <p:tav tm="100000">
                                          <p:val>
                                            <p:fltVal val="90"/>
                                          </p:val>
                                        </p:tav>
                                      </p:tavLst>
                                    </p:anim>
                                    <p:animEffect transition="out" filter="fade">
                                      <p:cBhvr>
                                        <p:cTn id="25" dur="1000"/>
                                        <p:tgtEl>
                                          <p:spTgt spid="1026"/>
                                        </p:tgtEl>
                                      </p:cBhvr>
                                    </p:animEffect>
                                    <p:set>
                                      <p:cBhvr>
                                        <p:cTn id="26" dur="1" fill="hold">
                                          <p:stCondLst>
                                            <p:cond delay="999"/>
                                          </p:stCondLst>
                                        </p:cTn>
                                        <p:tgtEl>
                                          <p:spTgt spid="10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500"/>
                                        <p:tgtEl>
                                          <p:spTgt spid="2"/>
                                        </p:tgtEl>
                                        <p:attrNameLst>
                                          <p:attrName>ppt_w</p:attrName>
                                        </p:attrNameLst>
                                      </p:cBhvr>
                                      <p:tavLst>
                                        <p:tav tm="0">
                                          <p:val>
                                            <p:strVal val="ppt_w"/>
                                          </p:val>
                                        </p:tav>
                                        <p:tav tm="100000">
                                          <p:val>
                                            <p:fltVal val="0"/>
                                          </p:val>
                                        </p:tav>
                                      </p:tavLst>
                                    </p:anim>
                                    <p:anim calcmode="lin" valueType="num">
                                      <p:cBhvr>
                                        <p:cTn id="47" dur="500"/>
                                        <p:tgtEl>
                                          <p:spTgt spid="2"/>
                                        </p:tgtEl>
                                        <p:attrNameLst>
                                          <p:attrName>ppt_h</p:attrName>
                                        </p:attrNameLst>
                                      </p:cBhvr>
                                      <p:tavLst>
                                        <p:tav tm="0">
                                          <p:val>
                                            <p:strVal val="ppt_h"/>
                                          </p:val>
                                        </p:tav>
                                        <p:tav tm="100000">
                                          <p:val>
                                            <p:fltVal val="0"/>
                                          </p:val>
                                        </p:tav>
                                      </p:tavLst>
                                    </p:anim>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ircle(in)">
                                      <p:cBhvr>
                                        <p:cTn id="54" dur="2000"/>
                                        <p:tgtEl>
                                          <p:spTgt spid="11"/>
                                        </p:tgtEl>
                                      </p:cBhvr>
                                    </p:animEffect>
                                  </p:childTnLst>
                                </p:cTn>
                              </p:par>
                              <p:par>
                                <p:cTn id="55" presetID="6" presetClass="entr" presetSubtype="16"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circle(in)">
                                      <p:cBhvr>
                                        <p:cTn id="57" dur="2000"/>
                                        <p:tgtEl>
                                          <p:spTgt spid="1028"/>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xit" presetSubtype="0" fill="hold" nodeType="clickEffect">
                                  <p:stCondLst>
                                    <p:cond delay="0"/>
                                  </p:stCondLst>
                                  <p:childTnLst>
                                    <p:anim calcmode="lin" valueType="num">
                                      <p:cBhvr>
                                        <p:cTn id="61" dur="1000"/>
                                        <p:tgtEl>
                                          <p:spTgt spid="1028"/>
                                        </p:tgtEl>
                                        <p:attrNameLst>
                                          <p:attrName>ppt_w</p:attrName>
                                        </p:attrNameLst>
                                      </p:cBhvr>
                                      <p:tavLst>
                                        <p:tav tm="0">
                                          <p:val>
                                            <p:strVal val="ppt_w"/>
                                          </p:val>
                                        </p:tav>
                                        <p:tav tm="100000">
                                          <p:val>
                                            <p:fltVal val="0"/>
                                          </p:val>
                                        </p:tav>
                                      </p:tavLst>
                                    </p:anim>
                                    <p:anim calcmode="lin" valueType="num">
                                      <p:cBhvr>
                                        <p:cTn id="62" dur="1000"/>
                                        <p:tgtEl>
                                          <p:spTgt spid="1028"/>
                                        </p:tgtEl>
                                        <p:attrNameLst>
                                          <p:attrName>ppt_h</p:attrName>
                                        </p:attrNameLst>
                                      </p:cBhvr>
                                      <p:tavLst>
                                        <p:tav tm="0">
                                          <p:val>
                                            <p:strVal val="ppt_h"/>
                                          </p:val>
                                        </p:tav>
                                        <p:tav tm="100000">
                                          <p:val>
                                            <p:fltVal val="0"/>
                                          </p:val>
                                        </p:tav>
                                      </p:tavLst>
                                    </p:anim>
                                    <p:anim calcmode="lin" valueType="num">
                                      <p:cBhvr>
                                        <p:cTn id="63" dur="1000"/>
                                        <p:tgtEl>
                                          <p:spTgt spid="1028"/>
                                        </p:tgtEl>
                                        <p:attrNameLst>
                                          <p:attrName>style.rotation</p:attrName>
                                        </p:attrNameLst>
                                      </p:cBhvr>
                                      <p:tavLst>
                                        <p:tav tm="0">
                                          <p:val>
                                            <p:fltVal val="0"/>
                                          </p:val>
                                        </p:tav>
                                        <p:tav tm="100000">
                                          <p:val>
                                            <p:fltVal val="90"/>
                                          </p:val>
                                        </p:tav>
                                      </p:tavLst>
                                    </p:anim>
                                    <p:animEffect transition="out" filter="fade">
                                      <p:cBhvr>
                                        <p:cTn id="64" dur="1000"/>
                                        <p:tgtEl>
                                          <p:spTgt spid="1028"/>
                                        </p:tgtEl>
                                      </p:cBhvr>
                                    </p:animEffect>
                                    <p:set>
                                      <p:cBhvr>
                                        <p:cTn id="65"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animBg="1"/>
      <p:bldP spid="14" grpId="0" animBg="1"/>
      <p:bldP spid="11" grpId="0" animBg="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93573" y="756859"/>
            <a:ext cx="58445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LỜI KHUYÊN CHO BẠN</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43533" y="1867354"/>
            <a:ext cx="5628323" cy="40427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flipH="1">
            <a:off x="383884" y="1724531"/>
            <a:ext cx="5459645" cy="4376610"/>
            <a:chOff x="169266" y="3362169"/>
            <a:chExt cx="3553801" cy="1425521"/>
          </a:xfrm>
          <a:solidFill>
            <a:schemeClr val="accent5">
              <a:lumMod val="60000"/>
              <a:lumOff val="40000"/>
            </a:schemeClr>
          </a:solidFill>
          <a:scene3d>
            <a:camera prst="orthographicFront">
              <a:rot lat="0" lon="0" rev="0"/>
            </a:camera>
            <a:lightRig rig="glow" dir="t">
              <a:rot lat="0" lon="0" rev="4800000"/>
            </a:lightRig>
          </a:scene3d>
        </p:grpSpPr>
        <p:sp>
          <p:nvSpPr>
            <p:cNvPr id="8" name="Rectangle 5"/>
            <p:cNvSpPr/>
            <p:nvPr/>
          </p:nvSpPr>
          <p:spPr>
            <a:xfrm>
              <a:off x="637837" y="3362169"/>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rot="1515361" flipH="1" flipV="1">
              <a:off x="169266" y="4073835"/>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788894" y="2910540"/>
            <a:ext cx="4213412" cy="286232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Khi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xem</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vi,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chúng</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ta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cần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lang="en-US" altLang="zh-CN" sz="30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N</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gồi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chính</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diện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với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màn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ti</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vi và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giữ</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khoảng</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cách</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an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toàn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theo</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khuyến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cáo</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nhà</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sản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xuất</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2" name="ritbot">
            <a:hlinkClick r:id="" action="ppaction://media"/>
            <a:extLst>
              <a:ext uri="{FF2B5EF4-FFF2-40B4-BE49-F238E27FC236}">
                <a16:creationId xmlns:a16="http://schemas.microsoft.com/office/drawing/2014/main" id="{77AEA67C-8C1C-CBFB-D7D5-1CDB530A1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43131" y="5589106"/>
            <a:ext cx="609600" cy="609600"/>
          </a:xfrm>
          <a:prstGeom prst="rect">
            <a:avLst/>
          </a:prstGeom>
        </p:spPr>
      </p:pic>
    </p:spTree>
    <p:extLst>
      <p:ext uri="{BB962C8B-B14F-4D97-AF65-F5344CB8AC3E}">
        <p14:creationId xmlns:p14="http://schemas.microsoft.com/office/powerpoint/2010/main" val="27975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A8302C4D-AF7E-C01A-6713-46F0BE313106}"/>
              </a:ext>
            </a:extLst>
          </p:cNvPr>
          <p:cNvPicPr>
            <a:picLocks noChangeAspect="1"/>
          </p:cNvPicPr>
          <p:nvPr/>
        </p:nvPicPr>
        <p:blipFill>
          <a:blip r:embed="rId7"/>
          <a:stretch>
            <a:fillRect/>
          </a:stretch>
        </p:blipFill>
        <p:spPr>
          <a:xfrm>
            <a:off x="488774" y="192296"/>
            <a:ext cx="6553768" cy="1896020"/>
          </a:xfrm>
          <a:prstGeom prst="rect">
            <a:avLst/>
          </a:prstGeom>
        </p:spPr>
      </p:pic>
    </p:spTree>
    <p:extLst>
      <p:ext uri="{BB962C8B-B14F-4D97-AF65-F5344CB8AC3E}">
        <p14:creationId xmlns:p14="http://schemas.microsoft.com/office/powerpoint/2010/main" val="3646202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9C987941-254F-F72E-CA11-600E814A76CE}"/>
              </a:ext>
            </a:extLst>
          </p:cNvPr>
          <p:cNvSpPr/>
          <p:nvPr/>
        </p:nvSpPr>
        <p:spPr>
          <a:xfrm>
            <a:off x="-159657" y="-24845"/>
            <a:ext cx="3526971" cy="1959429"/>
          </a:xfrm>
          <a:prstGeom prst="cloudCallout">
            <a:avLst>
              <a:gd name="adj1" fmla="val 49439"/>
              <a:gd name="adj2" fmla="val 101591"/>
            </a:avLst>
          </a:prstGeom>
          <a:solidFill>
            <a:srgbClr val="FBC7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24187E"/>
                </a:solidFill>
                <a:latin typeface="Times New Roman" panose="02020603050405020304" pitchFamily="18" charset="0"/>
                <a:cs typeface="Times New Roman" panose="02020603050405020304" pitchFamily="18" charset="0"/>
              </a:rPr>
              <a:t>Khởi</a:t>
            </a:r>
            <a:r>
              <a:rPr lang="en-US" sz="3600" b="1" dirty="0">
                <a:solidFill>
                  <a:srgbClr val="24187E"/>
                </a:solidFill>
                <a:latin typeface="Times New Roman" panose="02020603050405020304" pitchFamily="18" charset="0"/>
                <a:cs typeface="Times New Roman" panose="02020603050405020304" pitchFamily="18" charset="0"/>
              </a:rPr>
              <a:t> </a:t>
            </a:r>
            <a:r>
              <a:rPr lang="en-US" sz="3600" b="1" dirty="0" err="1">
                <a:solidFill>
                  <a:srgbClr val="24187E"/>
                </a:solidFill>
                <a:latin typeface="Times New Roman" panose="02020603050405020304" pitchFamily="18" charset="0"/>
                <a:cs typeface="Times New Roman" panose="02020603050405020304" pitchFamily="18" charset="0"/>
              </a:rPr>
              <a:t>động</a:t>
            </a:r>
            <a:endParaRPr lang="en-US" sz="3600" b="1" dirty="0">
              <a:solidFill>
                <a:srgbClr val="24187E"/>
              </a:solidFill>
              <a:latin typeface="Times New Roman" panose="02020603050405020304" pitchFamily="18" charset="0"/>
              <a:cs typeface="Times New Roman" panose="02020603050405020304" pitchFamily="18" charset="0"/>
            </a:endParaRPr>
          </a:p>
        </p:txBody>
      </p:sp>
      <p:pic>
        <p:nvPicPr>
          <p:cNvPr id="2" name="Khởi động">
            <a:hlinkClick r:id="" action="ppaction://media"/>
            <a:extLst>
              <a:ext uri="{FF2B5EF4-FFF2-40B4-BE49-F238E27FC236}">
                <a16:creationId xmlns:a16="http://schemas.microsoft.com/office/drawing/2014/main" id="{AFFF2B92-98B6-7FA0-675E-4A6183E360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060" y="242047"/>
            <a:ext cx="11340352" cy="6293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a:extLst>
              <a:ext uri="{FF2B5EF4-FFF2-40B4-BE49-F238E27FC236}">
                <a16:creationId xmlns:a16="http://schemas.microsoft.com/office/drawing/2014/main" id="{9B3DABE6-58AE-B248-AB8E-8132FDB6D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157530">
            <a:off x="1398983" y="3426494"/>
            <a:ext cx="2181135" cy="916392"/>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id="{6F2D533D-0458-0946-BF27-09BC110619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50335">
            <a:off x="2753723" y="2290899"/>
            <a:ext cx="2135258" cy="1877401"/>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017D1EA2-5D14-4E4C-B2BF-AE813A4A3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19487">
            <a:off x="8232506" y="4634429"/>
            <a:ext cx="725488" cy="387349"/>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D4346BC9-50E5-A84F-A62E-6E50F9EFA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62448">
            <a:off x="7993705" y="3264848"/>
            <a:ext cx="1392644" cy="1738004"/>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95A5E064-18DA-BC4D-82AE-BC0F9EF67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46965">
            <a:off x="9856622" y="4197115"/>
            <a:ext cx="908856" cy="29527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CBF6BAEB-B1FF-8840-9093-5890A4321A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56477">
            <a:off x="8322389" y="3425946"/>
            <a:ext cx="2303697" cy="1110868"/>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17FB4AB5-8B68-2D49-9F5F-67694356EA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1169" y="3319829"/>
            <a:ext cx="988483" cy="30162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9DBB5C83-D27C-9C4D-B7AC-C08075536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56">
            <a:off x="8505055" y="3164865"/>
            <a:ext cx="1970108" cy="77052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D4CAEA5B-51CC-D444-88FC-383859E8A2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027638">
            <a:off x="8349379" y="2655547"/>
            <a:ext cx="1843906" cy="110966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A5B69C21-5E34-794A-BD64-0F812C3E4B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432041">
            <a:off x="6677356" y="2990482"/>
            <a:ext cx="2399505" cy="114014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2CD3773D-5915-8048-9EF2-A5794951B1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79201">
            <a:off x="6789250" y="1629975"/>
            <a:ext cx="1916067" cy="40163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2F6DB3CF-0851-F243-A8B7-1B14C8604C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7194" y="1077396"/>
            <a:ext cx="1680633" cy="53498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A041DEE9-5546-2C4B-926D-7867C8252E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4197">
            <a:off x="6650486" y="619133"/>
            <a:ext cx="1258309" cy="73466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6C193854-8696-9448-95B1-1C1B3051BF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03347" y="1344979"/>
            <a:ext cx="1562100" cy="19748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2D38313B-23B5-194B-9950-C0E0FB3BB2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74705" y="3073049"/>
            <a:ext cx="2790742" cy="1546501"/>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
          <p:cNvPicPr>
            <a:picLocks noGrp="1" noChangeAspect="1"/>
          </p:cNvPicPr>
          <p:nvPr>
            <p:ph idx="4294967295"/>
          </p:nvPr>
        </p:nvPicPr>
        <p:blipFill rotWithShape="1">
          <a:blip r:embed="rId17" cstate="print">
            <a:extLst>
              <a:ext uri="{28A0092B-C50C-407E-A947-70E740481C1C}">
                <a14:useLocalDpi xmlns:a14="http://schemas.microsoft.com/office/drawing/2010/main" val="0"/>
              </a:ext>
            </a:extLst>
          </a:blip>
          <a:srcRect l="59862" t="3010" b="-3010"/>
          <a:stretch/>
        </p:blipFill>
        <p:spPr>
          <a:xfrm>
            <a:off x="5807693" y="3884945"/>
            <a:ext cx="1530308" cy="1394959"/>
          </a:xfrm>
          <a:prstGeom prst="rect">
            <a:avLst/>
          </a:prstGeom>
        </p:spPr>
      </p:pic>
      <p:sp>
        <p:nvSpPr>
          <p:cNvPr id="3" name="TextBox 2"/>
          <p:cNvSpPr txBox="1"/>
          <p:nvPr/>
        </p:nvSpPr>
        <p:spPr>
          <a:xfrm>
            <a:off x="5000451" y="3341689"/>
            <a:ext cx="1841583" cy="584775"/>
          </a:xfrm>
          <a:prstGeom prst="rect">
            <a:avLst/>
          </a:prstGeom>
          <a:noFill/>
        </p:spPr>
        <p:txBody>
          <a:bodyPr wrap="square" rtlCol="0">
            <a:spAutoFit/>
          </a:bodyPr>
          <a:lstStyle/>
          <a:p>
            <a:pPr algn="ctr"/>
            <a:r>
              <a:rPr lang="vi-VN" sz="1600" b="1" dirty="0">
                <a:solidFill>
                  <a:srgbClr val="FF0000"/>
                </a:solidFill>
                <a:latin typeface="+mj-lt"/>
              </a:rPr>
              <a:t>SỬ DỤNG </a:t>
            </a:r>
          </a:p>
          <a:p>
            <a:r>
              <a:rPr lang="vi-VN" sz="1600" b="1" dirty="0">
                <a:solidFill>
                  <a:srgbClr val="FF0000"/>
                </a:solidFill>
                <a:latin typeface="+mj-lt"/>
              </a:rPr>
              <a:t>MÁY THU HÌNH </a:t>
            </a:r>
          </a:p>
        </p:txBody>
      </p:sp>
      <p:sp>
        <p:nvSpPr>
          <p:cNvPr id="6" name="TextBox 5"/>
          <p:cNvSpPr txBox="1"/>
          <p:nvPr/>
        </p:nvSpPr>
        <p:spPr>
          <a:xfrm rot="17564523">
            <a:off x="5417405" y="1806123"/>
            <a:ext cx="1447800" cy="369332"/>
          </a:xfrm>
          <a:prstGeom prst="rect">
            <a:avLst/>
          </a:prstGeom>
          <a:noFill/>
        </p:spPr>
        <p:txBody>
          <a:bodyPr wrap="square" rtlCol="0">
            <a:spAutoFit/>
          </a:bodyPr>
          <a:lstStyle/>
          <a:p>
            <a:r>
              <a:rPr lang="vi-VN" b="1" dirty="0">
                <a:latin typeface="+mj-lt"/>
              </a:rPr>
              <a:t>Lưu ý</a:t>
            </a:r>
          </a:p>
        </p:txBody>
      </p:sp>
      <p:sp>
        <p:nvSpPr>
          <p:cNvPr id="7" name="TextBox 6"/>
          <p:cNvSpPr txBox="1"/>
          <p:nvPr/>
        </p:nvSpPr>
        <p:spPr>
          <a:xfrm rot="21286291">
            <a:off x="7263879" y="389776"/>
            <a:ext cx="2852296" cy="369332"/>
          </a:xfrm>
          <a:prstGeom prst="rect">
            <a:avLst/>
          </a:prstGeom>
          <a:noFill/>
        </p:spPr>
        <p:txBody>
          <a:bodyPr wrap="square" rtlCol="0">
            <a:spAutoFit/>
          </a:bodyPr>
          <a:lstStyle/>
          <a:p>
            <a:r>
              <a:rPr lang="vi-VN" dirty="0">
                <a:latin typeface="+mj-lt"/>
              </a:rPr>
              <a:t>Khoảng cách </a:t>
            </a:r>
          </a:p>
        </p:txBody>
      </p:sp>
      <p:sp>
        <p:nvSpPr>
          <p:cNvPr id="8" name="TextBox 7"/>
          <p:cNvSpPr txBox="1"/>
          <p:nvPr/>
        </p:nvSpPr>
        <p:spPr>
          <a:xfrm>
            <a:off x="7707137" y="1057658"/>
            <a:ext cx="2636396" cy="369332"/>
          </a:xfrm>
          <a:prstGeom prst="rect">
            <a:avLst/>
          </a:prstGeom>
          <a:noFill/>
        </p:spPr>
        <p:txBody>
          <a:bodyPr wrap="square" rtlCol="0">
            <a:spAutoFit/>
          </a:bodyPr>
          <a:lstStyle/>
          <a:p>
            <a:r>
              <a:rPr lang="vi-VN" dirty="0">
                <a:latin typeface="+mj-lt"/>
              </a:rPr>
              <a:t>Thời gian</a:t>
            </a:r>
          </a:p>
        </p:txBody>
      </p:sp>
      <p:sp>
        <p:nvSpPr>
          <p:cNvPr id="9" name="TextBox 8"/>
          <p:cNvSpPr txBox="1"/>
          <p:nvPr/>
        </p:nvSpPr>
        <p:spPr>
          <a:xfrm>
            <a:off x="8173659" y="2083572"/>
            <a:ext cx="2971800" cy="369332"/>
          </a:xfrm>
          <a:prstGeom prst="rect">
            <a:avLst/>
          </a:prstGeom>
          <a:noFill/>
        </p:spPr>
        <p:txBody>
          <a:bodyPr wrap="square" rtlCol="0">
            <a:spAutoFit/>
          </a:bodyPr>
          <a:lstStyle/>
          <a:p>
            <a:r>
              <a:rPr lang="vi-VN" dirty="0">
                <a:latin typeface="+mj-lt"/>
              </a:rPr>
              <a:t>Góc nhìn</a:t>
            </a:r>
          </a:p>
        </p:txBody>
      </p:sp>
      <p:sp>
        <p:nvSpPr>
          <p:cNvPr id="10" name="TextBox 9"/>
          <p:cNvSpPr txBox="1"/>
          <p:nvPr/>
        </p:nvSpPr>
        <p:spPr>
          <a:xfrm>
            <a:off x="6693152" y="3271752"/>
            <a:ext cx="2382291" cy="369332"/>
          </a:xfrm>
          <a:prstGeom prst="rect">
            <a:avLst/>
          </a:prstGeom>
          <a:noFill/>
        </p:spPr>
        <p:txBody>
          <a:bodyPr wrap="square" rtlCol="0">
            <a:spAutoFit/>
          </a:bodyPr>
          <a:lstStyle/>
          <a:p>
            <a:r>
              <a:rPr lang="vi-VN" b="1" dirty="0">
                <a:solidFill>
                  <a:srgbClr val="0070C0"/>
                </a:solidFill>
                <a:latin typeface="+mj-lt"/>
              </a:rPr>
              <a:t>Lợi ích</a:t>
            </a:r>
          </a:p>
        </p:txBody>
      </p:sp>
      <p:sp>
        <p:nvSpPr>
          <p:cNvPr id="11" name="TextBox 10"/>
          <p:cNvSpPr txBox="1"/>
          <p:nvPr/>
        </p:nvSpPr>
        <p:spPr>
          <a:xfrm>
            <a:off x="9505856" y="2306237"/>
            <a:ext cx="1972735" cy="646331"/>
          </a:xfrm>
          <a:prstGeom prst="rect">
            <a:avLst/>
          </a:prstGeom>
          <a:noFill/>
        </p:spPr>
        <p:txBody>
          <a:bodyPr wrap="square" rtlCol="0">
            <a:spAutoFit/>
          </a:bodyPr>
          <a:lstStyle/>
          <a:p>
            <a:r>
              <a:rPr lang="vi-VN" dirty="0">
                <a:latin typeface="+mj-lt"/>
              </a:rPr>
              <a:t>hành vi, </a:t>
            </a:r>
          </a:p>
          <a:p>
            <a:r>
              <a:rPr lang="vi-VN" dirty="0">
                <a:latin typeface="+mj-lt"/>
              </a:rPr>
              <a:t>thói quen tốt</a:t>
            </a:r>
          </a:p>
        </p:txBody>
      </p:sp>
      <p:pic>
        <p:nvPicPr>
          <p:cNvPr id="51" name="Picture 12">
            <a:extLst>
              <a:ext uri="{FF2B5EF4-FFF2-40B4-BE49-F238E27FC236}">
                <a16:creationId xmlns:a16="http://schemas.microsoft.com/office/drawing/2014/main" id="{46CECEE9-0EF4-E342-2976-447B05CE8CA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36205" y="864091"/>
            <a:ext cx="646127" cy="5861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882061" y="3062782"/>
            <a:ext cx="2855384" cy="646331"/>
          </a:xfrm>
          <a:prstGeom prst="rect">
            <a:avLst/>
          </a:prstGeom>
          <a:noFill/>
        </p:spPr>
        <p:txBody>
          <a:bodyPr wrap="square" rtlCol="0">
            <a:spAutoFit/>
          </a:bodyPr>
          <a:lstStyle/>
          <a:p>
            <a:r>
              <a:rPr lang="vi-VN" dirty="0">
                <a:latin typeface="+mj-lt"/>
              </a:rPr>
              <a:t>Kiến thức, </a:t>
            </a:r>
          </a:p>
          <a:p>
            <a:r>
              <a:rPr lang="vi-VN" dirty="0">
                <a:latin typeface="+mj-lt"/>
              </a:rPr>
              <a:t>kĩ năng</a:t>
            </a:r>
          </a:p>
        </p:txBody>
      </p:sp>
      <p:sp>
        <p:nvSpPr>
          <p:cNvPr id="13" name="TextBox 12"/>
          <p:cNvSpPr txBox="1"/>
          <p:nvPr/>
        </p:nvSpPr>
        <p:spPr>
          <a:xfrm>
            <a:off x="7634669" y="4910572"/>
            <a:ext cx="3247393" cy="369332"/>
          </a:xfrm>
          <a:prstGeom prst="rect">
            <a:avLst/>
          </a:prstGeom>
          <a:noFill/>
        </p:spPr>
        <p:txBody>
          <a:bodyPr wrap="square" rtlCol="0">
            <a:spAutoFit/>
          </a:bodyPr>
          <a:lstStyle/>
          <a:p>
            <a:r>
              <a:rPr lang="vi-VN" dirty="0">
                <a:latin typeface="+mj-lt"/>
              </a:rPr>
              <a:t>Tinh thần thể thao</a:t>
            </a:r>
          </a:p>
        </p:txBody>
      </p:sp>
      <p:sp>
        <p:nvSpPr>
          <p:cNvPr id="14" name="TextBox 13"/>
          <p:cNvSpPr txBox="1"/>
          <p:nvPr/>
        </p:nvSpPr>
        <p:spPr>
          <a:xfrm>
            <a:off x="10792141" y="4054752"/>
            <a:ext cx="2705100" cy="369332"/>
          </a:xfrm>
          <a:prstGeom prst="rect">
            <a:avLst/>
          </a:prstGeom>
          <a:noFill/>
        </p:spPr>
        <p:txBody>
          <a:bodyPr wrap="square" rtlCol="0">
            <a:spAutoFit/>
          </a:bodyPr>
          <a:lstStyle/>
          <a:p>
            <a:r>
              <a:rPr lang="vi-VN" dirty="0">
                <a:latin typeface="+mj-lt"/>
              </a:rPr>
              <a:t>Sáng tạo</a:t>
            </a:r>
          </a:p>
        </p:txBody>
      </p:sp>
      <p:sp>
        <p:nvSpPr>
          <p:cNvPr id="15" name="TextBox 14"/>
          <p:cNvSpPr txBox="1"/>
          <p:nvPr/>
        </p:nvSpPr>
        <p:spPr>
          <a:xfrm rot="1590012">
            <a:off x="3122611" y="3289514"/>
            <a:ext cx="3516980" cy="369332"/>
          </a:xfrm>
          <a:prstGeom prst="rect">
            <a:avLst/>
          </a:prstGeom>
          <a:noFill/>
        </p:spPr>
        <p:txBody>
          <a:bodyPr wrap="square" rtlCol="0">
            <a:spAutoFit/>
          </a:bodyPr>
          <a:lstStyle/>
          <a:p>
            <a:r>
              <a:rPr lang="vi-VN" b="1">
                <a:solidFill>
                  <a:srgbClr val="7030A0"/>
                </a:solidFill>
                <a:latin typeface="+mj-lt"/>
              </a:rPr>
              <a:t>Ảnh hưởng  </a:t>
            </a:r>
            <a:endParaRPr lang="vi-VN" b="1" dirty="0">
              <a:solidFill>
                <a:srgbClr val="7030A0"/>
              </a:solidFill>
              <a:latin typeface="+mj-lt"/>
            </a:endParaRPr>
          </a:p>
        </p:txBody>
      </p:sp>
      <p:sp>
        <p:nvSpPr>
          <p:cNvPr id="16" name="TextBox 15"/>
          <p:cNvSpPr txBox="1"/>
          <p:nvPr/>
        </p:nvSpPr>
        <p:spPr>
          <a:xfrm>
            <a:off x="358569" y="1118277"/>
            <a:ext cx="3136720" cy="369332"/>
          </a:xfrm>
          <a:prstGeom prst="rect">
            <a:avLst/>
          </a:prstGeom>
          <a:noFill/>
        </p:spPr>
        <p:txBody>
          <a:bodyPr wrap="square" rtlCol="0">
            <a:spAutoFit/>
          </a:bodyPr>
          <a:lstStyle/>
          <a:p>
            <a:r>
              <a:rPr lang="vi-VN" dirty="0">
                <a:latin typeface="+mj-lt"/>
              </a:rPr>
              <a:t>Giảm KN tập trung</a:t>
            </a:r>
          </a:p>
        </p:txBody>
      </p:sp>
      <p:sp>
        <p:nvSpPr>
          <p:cNvPr id="17" name="TextBox 16"/>
          <p:cNvSpPr txBox="1"/>
          <p:nvPr/>
        </p:nvSpPr>
        <p:spPr>
          <a:xfrm>
            <a:off x="-24276" y="3046413"/>
            <a:ext cx="2470183" cy="923330"/>
          </a:xfrm>
          <a:prstGeom prst="rect">
            <a:avLst/>
          </a:prstGeom>
          <a:noFill/>
        </p:spPr>
        <p:txBody>
          <a:bodyPr wrap="square" rtlCol="0">
            <a:spAutoFit/>
          </a:bodyPr>
          <a:lstStyle/>
          <a:p>
            <a:r>
              <a:rPr lang="vi-VN" dirty="0">
                <a:latin typeface="+mj-lt"/>
              </a:rPr>
              <a:t>Các bệnh về mắt, xương, béo phì... </a:t>
            </a:r>
          </a:p>
          <a:p>
            <a:endParaRPr lang="vi-VN" dirty="0">
              <a:latin typeface="+mj-lt"/>
            </a:endParaRPr>
          </a:p>
        </p:txBody>
      </p:sp>
      <p:sp>
        <p:nvSpPr>
          <p:cNvPr id="18" name="TextBox 17"/>
          <p:cNvSpPr txBox="1"/>
          <p:nvPr/>
        </p:nvSpPr>
        <p:spPr>
          <a:xfrm>
            <a:off x="-66399" y="1834031"/>
            <a:ext cx="2678641" cy="379743"/>
          </a:xfrm>
          <a:prstGeom prst="rect">
            <a:avLst/>
          </a:prstGeom>
          <a:noFill/>
        </p:spPr>
        <p:txBody>
          <a:bodyPr wrap="square" rtlCol="0">
            <a:spAutoFit/>
          </a:bodyPr>
          <a:lstStyle/>
          <a:p>
            <a:r>
              <a:rPr lang="vi-VN" dirty="0">
                <a:latin typeface="+mj-lt"/>
              </a:rPr>
              <a:t>Giảm TG vận động</a:t>
            </a:r>
          </a:p>
        </p:txBody>
      </p:sp>
      <p:sp>
        <p:nvSpPr>
          <p:cNvPr id="19" name="TextBox 18"/>
          <p:cNvSpPr txBox="1"/>
          <p:nvPr/>
        </p:nvSpPr>
        <p:spPr>
          <a:xfrm>
            <a:off x="754124" y="4910572"/>
            <a:ext cx="3620581" cy="369332"/>
          </a:xfrm>
          <a:prstGeom prst="rect">
            <a:avLst/>
          </a:prstGeom>
          <a:noFill/>
        </p:spPr>
        <p:txBody>
          <a:bodyPr wrap="square" rtlCol="0">
            <a:spAutoFit/>
          </a:bodyPr>
          <a:lstStyle/>
          <a:p>
            <a:r>
              <a:rPr lang="vi-VN" dirty="0">
                <a:latin typeface="+mj-lt"/>
              </a:rPr>
              <a:t>Có hành vi bất thường</a:t>
            </a:r>
          </a:p>
        </p:txBody>
      </p:sp>
      <p:pic>
        <p:nvPicPr>
          <p:cNvPr id="62" name="Picture 33">
            <a:extLst>
              <a:ext uri="{FF2B5EF4-FFF2-40B4-BE49-F238E27FC236}">
                <a16:creationId xmlns:a16="http://schemas.microsoft.com/office/drawing/2014/main" id="{9B3DABE6-58AE-B248-AB8E-8132FDB6D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7342">
            <a:off x="1741157" y="2825791"/>
            <a:ext cx="1085763" cy="68832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3">
            <a:extLst>
              <a:ext uri="{FF2B5EF4-FFF2-40B4-BE49-F238E27FC236}">
                <a16:creationId xmlns:a16="http://schemas.microsoft.com/office/drawing/2014/main" id="{9B3DABE6-58AE-B248-AB8E-8132FDB6D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570169">
            <a:off x="1791923" y="2033777"/>
            <a:ext cx="957390" cy="10651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3">
            <a:extLst>
              <a:ext uri="{FF2B5EF4-FFF2-40B4-BE49-F238E27FC236}">
                <a16:creationId xmlns:a16="http://schemas.microsoft.com/office/drawing/2014/main" id="{9B3DABE6-58AE-B248-AB8E-8132FDB6D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83639">
            <a:off x="2247760" y="1159911"/>
            <a:ext cx="547932" cy="19721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73000" y="109354"/>
            <a:ext cx="1060566" cy="543292"/>
          </a:xfrm>
          <a:prstGeom prst="rect">
            <a:avLst/>
          </a:prstGeom>
        </p:spPr>
      </p:pic>
      <p:pic>
        <p:nvPicPr>
          <p:cNvPr id="21" name="Picture 20"/>
          <p:cNvPicPr>
            <a:picLocks noChangeAspect="1"/>
          </p:cNvPicPr>
          <p:nvPr/>
        </p:nvPicPr>
        <p:blipFill rotWithShape="1">
          <a:blip r:embed="rId20" cstate="print">
            <a:extLst>
              <a:ext uri="{28A0092B-C50C-407E-A947-70E740481C1C}">
                <a14:useLocalDpi xmlns:a14="http://schemas.microsoft.com/office/drawing/2010/main" val="0"/>
              </a:ext>
            </a:extLst>
          </a:blip>
          <a:srcRect l="8775" t="28737" r="11375" b="1512"/>
          <a:stretch/>
        </p:blipFill>
        <p:spPr>
          <a:xfrm>
            <a:off x="9271332" y="1712250"/>
            <a:ext cx="1081991" cy="620154"/>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145160" y="2407056"/>
            <a:ext cx="632553" cy="517951"/>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35290" y="2180169"/>
            <a:ext cx="1052879" cy="449233"/>
          </a:xfrm>
          <a:prstGeom prst="rect">
            <a:avLst/>
          </a:prstGeom>
        </p:spPr>
      </p:pic>
      <p:pic>
        <p:nvPicPr>
          <p:cNvPr id="72" name="Picture 2">
            <a:extLst>
              <a:ext uri="{FF2B5EF4-FFF2-40B4-BE49-F238E27FC236}">
                <a16:creationId xmlns:a16="http://schemas.microsoft.com/office/drawing/2014/main" id="{2D950DFE-B672-ACDE-6CC2-B0F0A2C20442}"/>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4061" t="4508" r="19823" b="2431"/>
          <a:stretch/>
        </p:blipFill>
        <p:spPr bwMode="auto">
          <a:xfrm rot="20351852">
            <a:off x="5111856" y="3866045"/>
            <a:ext cx="676053" cy="10049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692945" y="4910572"/>
            <a:ext cx="799278" cy="549468"/>
          </a:xfrm>
          <a:prstGeom prst="rect">
            <a:avLst/>
          </a:prstGeom>
        </p:spPr>
      </p:pic>
      <p:pic>
        <p:nvPicPr>
          <p:cNvPr id="26" name="Picture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09553" y="4424084"/>
            <a:ext cx="1375603" cy="625294"/>
          </a:xfrm>
          <a:prstGeom prst="rect">
            <a:avLst/>
          </a:prstGeom>
        </p:spPr>
      </p:pic>
      <p:pic>
        <p:nvPicPr>
          <p:cNvPr id="27" name="Picture 2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8931" y="3675833"/>
            <a:ext cx="835757" cy="605156"/>
          </a:xfrm>
          <a:prstGeom prst="rect">
            <a:avLst/>
          </a:prstGeom>
        </p:spPr>
      </p:pic>
      <p:pic>
        <p:nvPicPr>
          <p:cNvPr id="28" name="Picture 2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55897" y="3684630"/>
            <a:ext cx="742142" cy="530640"/>
          </a:xfrm>
          <a:prstGeom prst="rect">
            <a:avLst/>
          </a:prstGeom>
        </p:spPr>
      </p:pic>
      <p:pic>
        <p:nvPicPr>
          <p:cNvPr id="29" name="Picture 2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404381" y="971087"/>
            <a:ext cx="820592" cy="507431"/>
          </a:xfrm>
          <a:prstGeom prst="rect">
            <a:avLst/>
          </a:prstGeom>
        </p:spPr>
      </p:pic>
      <p:pic>
        <p:nvPicPr>
          <p:cNvPr id="30" name="Picture 29"/>
          <p:cNvPicPr>
            <a:picLocks noChangeAspect="1"/>
          </p:cNvPicPr>
          <p:nvPr/>
        </p:nvPicPr>
        <p:blipFill rotWithShape="1">
          <a:blip r:embed="rId29" cstate="print">
            <a:extLst>
              <a:ext uri="{28A0092B-C50C-407E-A947-70E740481C1C}">
                <a14:useLocalDpi xmlns:a14="http://schemas.microsoft.com/office/drawing/2010/main" val="0"/>
              </a:ext>
            </a:extLst>
          </a:blip>
          <a:srcRect t="2766"/>
          <a:stretch/>
        </p:blipFill>
        <p:spPr>
          <a:xfrm>
            <a:off x="1591955" y="5320047"/>
            <a:ext cx="812426" cy="473577"/>
          </a:xfrm>
          <a:prstGeom prst="rect">
            <a:avLst/>
          </a:prstGeom>
        </p:spPr>
      </p:pic>
      <p:pic>
        <p:nvPicPr>
          <p:cNvPr id="31" name="Picture 3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36498" y="5273149"/>
            <a:ext cx="862550" cy="520475"/>
          </a:xfrm>
          <a:prstGeom prst="rect">
            <a:avLst/>
          </a:prstGeom>
        </p:spPr>
      </p:pic>
      <p:pic>
        <p:nvPicPr>
          <p:cNvPr id="21504" name="Picture 2150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0104456" y="3508079"/>
            <a:ext cx="883741" cy="441871"/>
          </a:xfrm>
          <a:prstGeom prst="rect">
            <a:avLst/>
          </a:prstGeom>
        </p:spPr>
      </p:pic>
    </p:spTree>
    <p:extLst>
      <p:ext uri="{BB962C8B-B14F-4D97-AF65-F5344CB8AC3E}">
        <p14:creationId xmlns:p14="http://schemas.microsoft.com/office/powerpoint/2010/main" val="5549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down)">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circle(in)">
                                      <p:cBhvr>
                                        <p:cTn id="22" dur="2000"/>
                                        <p:tgtEl>
                                          <p:spTgt spid="215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511"/>
                                        </p:tgtEl>
                                        <p:attrNameLst>
                                          <p:attrName>style.visibility</p:attrName>
                                        </p:attrNameLst>
                                      </p:cBhvr>
                                      <p:to>
                                        <p:strVal val="visible"/>
                                      </p:to>
                                    </p:set>
                                    <p:animEffect transition="in" filter="wipe(down)">
                                      <p:cBhvr>
                                        <p:cTn id="37" dur="500"/>
                                        <p:tgtEl>
                                          <p:spTgt spid="215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512"/>
                                        </p:tgtEl>
                                        <p:attrNameLst>
                                          <p:attrName>style.visibility</p:attrName>
                                        </p:attrNameLst>
                                      </p:cBhvr>
                                      <p:to>
                                        <p:strVal val="visible"/>
                                      </p:to>
                                    </p:set>
                                    <p:animEffect transition="in" filter="wipe(down)">
                                      <p:cBhvr>
                                        <p:cTn id="54" dur="500"/>
                                        <p:tgtEl>
                                          <p:spTgt spid="21512"/>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heel(1)">
                                      <p:cBhvr>
                                        <p:cTn id="59" dur="20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heel(1)">
                                      <p:cBhvr>
                                        <p:cTn id="64" dur="20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21513"/>
                                        </p:tgtEl>
                                        <p:attrNameLst>
                                          <p:attrName>style.visibility</p:attrName>
                                        </p:attrNameLst>
                                      </p:cBhvr>
                                      <p:to>
                                        <p:strVal val="visible"/>
                                      </p:to>
                                    </p:set>
                                    <p:animEffect transition="in" filter="circle(in)">
                                      <p:cBhvr>
                                        <p:cTn id="69" dur="2000"/>
                                        <p:tgtEl>
                                          <p:spTgt spid="215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21514"/>
                                        </p:tgtEl>
                                        <p:attrNameLst>
                                          <p:attrName>style.visibility</p:attrName>
                                        </p:attrNameLst>
                                      </p:cBhvr>
                                      <p:to>
                                        <p:strVal val="visible"/>
                                      </p:to>
                                    </p:set>
                                    <p:animEffect transition="in" filter="circle(in)">
                                      <p:cBhvr>
                                        <p:cTn id="79" dur="2000"/>
                                        <p:tgtEl>
                                          <p:spTgt spid="21514"/>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heel(1)">
                                      <p:cBhvr>
                                        <p:cTn id="84" dur="20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21516"/>
                                        </p:tgtEl>
                                        <p:attrNameLst>
                                          <p:attrName>style.visibility</p:attrName>
                                        </p:attrNameLst>
                                      </p:cBhvr>
                                      <p:to>
                                        <p:strVal val="visible"/>
                                      </p:to>
                                    </p:set>
                                    <p:animEffect transition="in" filter="wipe(down)">
                                      <p:cBhvr>
                                        <p:cTn id="96" dur="500"/>
                                        <p:tgtEl>
                                          <p:spTgt spid="21516"/>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nodeType="clickEffect">
                                  <p:stCondLst>
                                    <p:cond delay="0"/>
                                  </p:stCondLst>
                                  <p:childTnLst>
                                    <p:set>
                                      <p:cBhvr>
                                        <p:cTn id="100" dur="1" fill="hold">
                                          <p:stCondLst>
                                            <p:cond delay="0"/>
                                          </p:stCondLst>
                                        </p:cTn>
                                        <p:tgtEl>
                                          <p:spTgt spid="21517"/>
                                        </p:tgtEl>
                                        <p:attrNameLst>
                                          <p:attrName>style.visibility</p:attrName>
                                        </p:attrNameLst>
                                      </p:cBhvr>
                                      <p:to>
                                        <p:strVal val="visible"/>
                                      </p:to>
                                    </p:set>
                                    <p:animEffect transition="in" filter="circle(in)">
                                      <p:cBhvr>
                                        <p:cTn id="101" dur="2000"/>
                                        <p:tgtEl>
                                          <p:spTgt spid="21517"/>
                                        </p:tgtEl>
                                      </p:cBhvr>
                                    </p:animEffect>
                                  </p:childTnLst>
                                </p:cTn>
                              </p:par>
                            </p:childTnLst>
                          </p:cTn>
                        </p:par>
                      </p:childTnLst>
                    </p:cTn>
                  </p:par>
                  <p:par>
                    <p:cTn id="102" fill="hold">
                      <p:stCondLst>
                        <p:cond delay="indefinite"/>
                      </p:stCondLst>
                      <p:childTnLst>
                        <p:par>
                          <p:cTn id="103" fill="hold">
                            <p:stCondLst>
                              <p:cond delay="0"/>
                            </p:stCondLst>
                            <p:childTnLst>
                              <p:par>
                                <p:cTn id="104" presetID="21" presetClass="entr" presetSubtype="1"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heel(1)">
                                      <p:cBhvr>
                                        <p:cTn id="106" dur="20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1504"/>
                                        </p:tgtEl>
                                        <p:attrNameLst>
                                          <p:attrName>style.visibility</p:attrName>
                                        </p:attrNameLst>
                                      </p:cBhvr>
                                      <p:to>
                                        <p:strVal val="visible"/>
                                      </p:to>
                                    </p:set>
                                    <p:anim calcmode="lin" valueType="num">
                                      <p:cBhvr additive="base">
                                        <p:cTn id="111" dur="500" fill="hold"/>
                                        <p:tgtEl>
                                          <p:spTgt spid="21504"/>
                                        </p:tgtEl>
                                        <p:attrNameLst>
                                          <p:attrName>ppt_x</p:attrName>
                                        </p:attrNameLst>
                                      </p:cBhvr>
                                      <p:tavLst>
                                        <p:tav tm="0">
                                          <p:val>
                                            <p:strVal val="#ppt_x"/>
                                          </p:val>
                                        </p:tav>
                                        <p:tav tm="100000">
                                          <p:val>
                                            <p:strVal val="#ppt_x"/>
                                          </p:val>
                                        </p:tav>
                                      </p:tavLst>
                                    </p:anim>
                                    <p:anim calcmode="lin" valueType="num">
                                      <p:cBhvr additive="base">
                                        <p:cTn id="112" dur="500" fill="hold"/>
                                        <p:tgtEl>
                                          <p:spTgt spid="21504"/>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1518"/>
                                        </p:tgtEl>
                                        <p:attrNameLst>
                                          <p:attrName>style.visibility</p:attrName>
                                        </p:attrNameLst>
                                      </p:cBhvr>
                                      <p:to>
                                        <p:strVal val="visible"/>
                                      </p:to>
                                    </p:set>
                                    <p:animEffect transition="in" filter="wipe(down)">
                                      <p:cBhvr>
                                        <p:cTn id="117" dur="500"/>
                                        <p:tgtEl>
                                          <p:spTgt spid="21518"/>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nodeType="clickEffect">
                                  <p:stCondLst>
                                    <p:cond delay="0"/>
                                  </p:stCondLst>
                                  <p:childTnLst>
                                    <p:set>
                                      <p:cBhvr>
                                        <p:cTn id="121" dur="1" fill="hold">
                                          <p:stCondLst>
                                            <p:cond delay="0"/>
                                          </p:stCondLst>
                                        </p:cTn>
                                        <p:tgtEl>
                                          <p:spTgt spid="21519"/>
                                        </p:tgtEl>
                                        <p:attrNameLst>
                                          <p:attrName>style.visibility</p:attrName>
                                        </p:attrNameLst>
                                      </p:cBhvr>
                                      <p:to>
                                        <p:strVal val="visible"/>
                                      </p:to>
                                    </p:set>
                                    <p:animEffect transition="in" filter="circle(in)">
                                      <p:cBhvr>
                                        <p:cTn id="122" dur="2000"/>
                                        <p:tgtEl>
                                          <p:spTgt spid="21519"/>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4"/>
                                        </p:tgtEl>
                                        <p:attrNameLst>
                                          <p:attrName>style.visibility</p:attrName>
                                        </p:attrNameLst>
                                      </p:cBhvr>
                                      <p:to>
                                        <p:strVal val="visible"/>
                                      </p:to>
                                    </p:set>
                                    <p:anim calcmode="lin" valueType="num">
                                      <p:cBhvr additive="base">
                                        <p:cTn id="127" dur="500" fill="hold"/>
                                        <p:tgtEl>
                                          <p:spTgt spid="14"/>
                                        </p:tgtEl>
                                        <p:attrNameLst>
                                          <p:attrName>ppt_x</p:attrName>
                                        </p:attrNameLst>
                                      </p:cBhvr>
                                      <p:tavLst>
                                        <p:tav tm="0">
                                          <p:val>
                                            <p:strVal val="#ppt_x"/>
                                          </p:val>
                                        </p:tav>
                                        <p:tav tm="100000">
                                          <p:val>
                                            <p:strVal val="#ppt_x"/>
                                          </p:val>
                                        </p:tav>
                                      </p:tavLst>
                                    </p:anim>
                                    <p:anim calcmode="lin" valueType="num">
                                      <p:cBhvr additive="base">
                                        <p:cTn id="1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6" presetClass="entr" presetSubtype="16" fill="hold" nodeType="clickEffect">
                                  <p:stCondLst>
                                    <p:cond delay="0"/>
                                  </p:stCondLst>
                                  <p:childTnLst>
                                    <p:set>
                                      <p:cBhvr>
                                        <p:cTn id="132" dur="1" fill="hold">
                                          <p:stCondLst>
                                            <p:cond delay="0"/>
                                          </p:stCondLst>
                                        </p:cTn>
                                        <p:tgtEl>
                                          <p:spTgt spid="26"/>
                                        </p:tgtEl>
                                        <p:attrNameLst>
                                          <p:attrName>style.visibility</p:attrName>
                                        </p:attrNameLst>
                                      </p:cBhvr>
                                      <p:to>
                                        <p:strVal val="visible"/>
                                      </p:to>
                                    </p:set>
                                    <p:animEffect transition="in" filter="circle(in)">
                                      <p:cBhvr>
                                        <p:cTn id="133" dur="2000"/>
                                        <p:tgtEl>
                                          <p:spTgt spid="26"/>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21520"/>
                                        </p:tgtEl>
                                        <p:attrNameLst>
                                          <p:attrName>style.visibility</p:attrName>
                                        </p:attrNameLst>
                                      </p:cBhvr>
                                      <p:to>
                                        <p:strVal val="visible"/>
                                      </p:to>
                                    </p:set>
                                    <p:animEffect transition="in" filter="wipe(down)">
                                      <p:cBhvr>
                                        <p:cTn id="138" dur="500"/>
                                        <p:tgtEl>
                                          <p:spTgt spid="21520"/>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nodeType="clickEffect">
                                  <p:stCondLst>
                                    <p:cond delay="0"/>
                                  </p:stCondLst>
                                  <p:childTnLst>
                                    <p:set>
                                      <p:cBhvr>
                                        <p:cTn id="142" dur="1" fill="hold">
                                          <p:stCondLst>
                                            <p:cond delay="0"/>
                                          </p:stCondLst>
                                        </p:cTn>
                                        <p:tgtEl>
                                          <p:spTgt spid="21521"/>
                                        </p:tgtEl>
                                        <p:attrNameLst>
                                          <p:attrName>style.visibility</p:attrName>
                                        </p:attrNameLst>
                                      </p:cBhvr>
                                      <p:to>
                                        <p:strVal val="visible"/>
                                      </p:to>
                                    </p:set>
                                    <p:animEffect transition="in" filter="circle(in)">
                                      <p:cBhvr>
                                        <p:cTn id="143" dur="2000"/>
                                        <p:tgtEl>
                                          <p:spTgt spid="21521"/>
                                        </p:tgtEl>
                                      </p:cBhvr>
                                    </p:animEffect>
                                  </p:childTnLst>
                                </p:cTn>
                              </p:par>
                            </p:childTnLst>
                          </p:cTn>
                        </p:par>
                      </p:childTnLst>
                    </p:cTn>
                  </p:par>
                  <p:par>
                    <p:cTn id="144" fill="hold">
                      <p:stCondLst>
                        <p:cond delay="indefinite"/>
                      </p:stCondLst>
                      <p:childTnLst>
                        <p:par>
                          <p:cTn id="145" fill="hold">
                            <p:stCondLst>
                              <p:cond delay="0"/>
                            </p:stCondLst>
                            <p:childTnLst>
                              <p:par>
                                <p:cTn id="146" presetID="26" presetClass="entr" presetSubtype="0" fill="hold" grpId="0" nodeType="clickEffect">
                                  <p:stCondLst>
                                    <p:cond delay="0"/>
                                  </p:stCondLst>
                                  <p:childTnLst>
                                    <p:set>
                                      <p:cBhvr>
                                        <p:cTn id="147" dur="1" fill="hold">
                                          <p:stCondLst>
                                            <p:cond delay="0"/>
                                          </p:stCondLst>
                                        </p:cTn>
                                        <p:tgtEl>
                                          <p:spTgt spid="13"/>
                                        </p:tgtEl>
                                        <p:attrNameLst>
                                          <p:attrName>style.visibility</p:attrName>
                                        </p:attrNameLst>
                                      </p:cBhvr>
                                      <p:to>
                                        <p:strVal val="visible"/>
                                      </p:to>
                                    </p:set>
                                    <p:animEffect transition="in" filter="wipe(down)">
                                      <p:cBhvr>
                                        <p:cTn id="148" dur="580">
                                          <p:stCondLst>
                                            <p:cond delay="0"/>
                                          </p:stCondLst>
                                        </p:cTn>
                                        <p:tgtEl>
                                          <p:spTgt spid="13"/>
                                        </p:tgtEl>
                                      </p:cBhvr>
                                    </p:animEffect>
                                    <p:anim calcmode="lin" valueType="num">
                                      <p:cBhvr>
                                        <p:cTn id="1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4" dur="26">
                                          <p:stCondLst>
                                            <p:cond delay="650"/>
                                          </p:stCondLst>
                                        </p:cTn>
                                        <p:tgtEl>
                                          <p:spTgt spid="13"/>
                                        </p:tgtEl>
                                      </p:cBhvr>
                                      <p:to x="100000" y="60000"/>
                                    </p:animScale>
                                    <p:animScale>
                                      <p:cBhvr>
                                        <p:cTn id="155" dur="166" decel="50000">
                                          <p:stCondLst>
                                            <p:cond delay="676"/>
                                          </p:stCondLst>
                                        </p:cTn>
                                        <p:tgtEl>
                                          <p:spTgt spid="13"/>
                                        </p:tgtEl>
                                      </p:cBhvr>
                                      <p:to x="100000" y="100000"/>
                                    </p:animScale>
                                    <p:animScale>
                                      <p:cBhvr>
                                        <p:cTn id="156" dur="26">
                                          <p:stCondLst>
                                            <p:cond delay="1312"/>
                                          </p:stCondLst>
                                        </p:cTn>
                                        <p:tgtEl>
                                          <p:spTgt spid="13"/>
                                        </p:tgtEl>
                                      </p:cBhvr>
                                      <p:to x="100000" y="80000"/>
                                    </p:animScale>
                                    <p:animScale>
                                      <p:cBhvr>
                                        <p:cTn id="157" dur="166" decel="50000">
                                          <p:stCondLst>
                                            <p:cond delay="1338"/>
                                          </p:stCondLst>
                                        </p:cTn>
                                        <p:tgtEl>
                                          <p:spTgt spid="13"/>
                                        </p:tgtEl>
                                      </p:cBhvr>
                                      <p:to x="100000" y="100000"/>
                                    </p:animScale>
                                    <p:animScale>
                                      <p:cBhvr>
                                        <p:cTn id="158" dur="26">
                                          <p:stCondLst>
                                            <p:cond delay="1642"/>
                                          </p:stCondLst>
                                        </p:cTn>
                                        <p:tgtEl>
                                          <p:spTgt spid="13"/>
                                        </p:tgtEl>
                                      </p:cBhvr>
                                      <p:to x="100000" y="90000"/>
                                    </p:animScale>
                                    <p:animScale>
                                      <p:cBhvr>
                                        <p:cTn id="159" dur="166" decel="50000">
                                          <p:stCondLst>
                                            <p:cond delay="1668"/>
                                          </p:stCondLst>
                                        </p:cTn>
                                        <p:tgtEl>
                                          <p:spTgt spid="13"/>
                                        </p:tgtEl>
                                      </p:cBhvr>
                                      <p:to x="100000" y="100000"/>
                                    </p:animScale>
                                    <p:animScale>
                                      <p:cBhvr>
                                        <p:cTn id="160" dur="26">
                                          <p:stCondLst>
                                            <p:cond delay="1808"/>
                                          </p:stCondLst>
                                        </p:cTn>
                                        <p:tgtEl>
                                          <p:spTgt spid="13"/>
                                        </p:tgtEl>
                                      </p:cBhvr>
                                      <p:to x="100000" y="95000"/>
                                    </p:animScale>
                                    <p:animScale>
                                      <p:cBhvr>
                                        <p:cTn id="161" dur="166" decel="50000">
                                          <p:stCondLst>
                                            <p:cond delay="1834"/>
                                          </p:stCondLst>
                                        </p:cTn>
                                        <p:tgtEl>
                                          <p:spTgt spid="13"/>
                                        </p:tgtEl>
                                      </p:cBhvr>
                                      <p:to x="100000" y="100000"/>
                                    </p:animScale>
                                  </p:childTnLst>
                                </p:cTn>
                              </p:par>
                            </p:childTnLst>
                          </p:cTn>
                        </p:par>
                      </p:childTnLst>
                    </p:cTn>
                  </p:par>
                  <p:par>
                    <p:cTn id="162" fill="hold">
                      <p:stCondLst>
                        <p:cond delay="indefinite"/>
                      </p:stCondLst>
                      <p:childTnLst>
                        <p:par>
                          <p:cTn id="163" fill="hold">
                            <p:stCondLst>
                              <p:cond delay="0"/>
                            </p:stCondLst>
                            <p:childTnLst>
                              <p:par>
                                <p:cTn id="164" presetID="31" presetClass="entr" presetSubtype="0" fill="hold" nodeType="clickEffect">
                                  <p:stCondLst>
                                    <p:cond delay="0"/>
                                  </p:stCondLst>
                                  <p:childTnLst>
                                    <p:set>
                                      <p:cBhvr>
                                        <p:cTn id="165" dur="1" fill="hold">
                                          <p:stCondLst>
                                            <p:cond delay="0"/>
                                          </p:stCondLst>
                                        </p:cTn>
                                        <p:tgtEl>
                                          <p:spTgt spid="24"/>
                                        </p:tgtEl>
                                        <p:attrNameLst>
                                          <p:attrName>style.visibility</p:attrName>
                                        </p:attrNameLst>
                                      </p:cBhvr>
                                      <p:to>
                                        <p:strVal val="visible"/>
                                      </p:to>
                                    </p:set>
                                    <p:anim calcmode="lin" valueType="num">
                                      <p:cBhvr>
                                        <p:cTn id="166" dur="1000" fill="hold"/>
                                        <p:tgtEl>
                                          <p:spTgt spid="24"/>
                                        </p:tgtEl>
                                        <p:attrNameLst>
                                          <p:attrName>ppt_w</p:attrName>
                                        </p:attrNameLst>
                                      </p:cBhvr>
                                      <p:tavLst>
                                        <p:tav tm="0">
                                          <p:val>
                                            <p:fltVal val="0"/>
                                          </p:val>
                                        </p:tav>
                                        <p:tav tm="100000">
                                          <p:val>
                                            <p:strVal val="#ppt_w"/>
                                          </p:val>
                                        </p:tav>
                                      </p:tavLst>
                                    </p:anim>
                                    <p:anim calcmode="lin" valueType="num">
                                      <p:cBhvr>
                                        <p:cTn id="167" dur="1000" fill="hold"/>
                                        <p:tgtEl>
                                          <p:spTgt spid="24"/>
                                        </p:tgtEl>
                                        <p:attrNameLst>
                                          <p:attrName>ppt_h</p:attrName>
                                        </p:attrNameLst>
                                      </p:cBhvr>
                                      <p:tavLst>
                                        <p:tav tm="0">
                                          <p:val>
                                            <p:fltVal val="0"/>
                                          </p:val>
                                        </p:tav>
                                        <p:tav tm="100000">
                                          <p:val>
                                            <p:strVal val="#ppt_h"/>
                                          </p:val>
                                        </p:tav>
                                      </p:tavLst>
                                    </p:anim>
                                    <p:anim calcmode="lin" valueType="num">
                                      <p:cBhvr>
                                        <p:cTn id="168" dur="1000" fill="hold"/>
                                        <p:tgtEl>
                                          <p:spTgt spid="24"/>
                                        </p:tgtEl>
                                        <p:attrNameLst>
                                          <p:attrName>style.rotation</p:attrName>
                                        </p:attrNameLst>
                                      </p:cBhvr>
                                      <p:tavLst>
                                        <p:tav tm="0">
                                          <p:val>
                                            <p:fltVal val="90"/>
                                          </p:val>
                                        </p:tav>
                                        <p:tav tm="100000">
                                          <p:val>
                                            <p:fltVal val="0"/>
                                          </p:val>
                                        </p:tav>
                                      </p:tavLst>
                                    </p:anim>
                                    <p:animEffect transition="in" filter="fade">
                                      <p:cBhvr>
                                        <p:cTn id="169" dur="1000"/>
                                        <p:tgtEl>
                                          <p:spTgt spid="24"/>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21532"/>
                                        </p:tgtEl>
                                        <p:attrNameLst>
                                          <p:attrName>style.visibility</p:attrName>
                                        </p:attrNameLst>
                                      </p:cBhvr>
                                      <p:to>
                                        <p:strVal val="visible"/>
                                      </p:to>
                                    </p:set>
                                    <p:animEffect transition="in" filter="wipe(down)">
                                      <p:cBhvr>
                                        <p:cTn id="174" dur="500"/>
                                        <p:tgtEl>
                                          <p:spTgt spid="21532"/>
                                        </p:tgtEl>
                                      </p:cBhvr>
                                    </p:animEffec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5"/>
                                        </p:tgtEl>
                                        <p:attrNameLst>
                                          <p:attrName>style.visibility</p:attrName>
                                        </p:attrNameLst>
                                      </p:cBhvr>
                                      <p:to>
                                        <p:strVal val="visible"/>
                                      </p:to>
                                    </p:set>
                                    <p:anim calcmode="lin" valueType="num">
                                      <p:cBhvr additive="base">
                                        <p:cTn id="179" dur="500" fill="hold"/>
                                        <p:tgtEl>
                                          <p:spTgt spid="15"/>
                                        </p:tgtEl>
                                        <p:attrNameLst>
                                          <p:attrName>ppt_x</p:attrName>
                                        </p:attrNameLst>
                                      </p:cBhvr>
                                      <p:tavLst>
                                        <p:tav tm="0">
                                          <p:val>
                                            <p:strVal val="#ppt_x"/>
                                          </p:val>
                                        </p:tav>
                                        <p:tav tm="100000">
                                          <p:val>
                                            <p:strVal val="#ppt_x"/>
                                          </p:val>
                                        </p:tav>
                                      </p:tavLst>
                                    </p:anim>
                                    <p:anim calcmode="lin" valueType="num">
                                      <p:cBhvr additive="base">
                                        <p:cTn id="1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nodeType="clickEffect">
                                  <p:stCondLst>
                                    <p:cond delay="0"/>
                                  </p:stCondLst>
                                  <p:childTnLst>
                                    <p:set>
                                      <p:cBhvr>
                                        <p:cTn id="184" dur="1" fill="hold">
                                          <p:stCondLst>
                                            <p:cond delay="0"/>
                                          </p:stCondLst>
                                        </p:cTn>
                                        <p:tgtEl>
                                          <p:spTgt spid="64"/>
                                        </p:tgtEl>
                                        <p:attrNameLst>
                                          <p:attrName>style.visibility</p:attrName>
                                        </p:attrNameLst>
                                      </p:cBhvr>
                                      <p:to>
                                        <p:strVal val="visible"/>
                                      </p:to>
                                    </p:set>
                                    <p:animEffect transition="in" filter="wipe(down)">
                                      <p:cBhvr>
                                        <p:cTn id="185" dur="500"/>
                                        <p:tgtEl>
                                          <p:spTgt spid="64"/>
                                        </p:tgtEl>
                                      </p:cBhvr>
                                    </p:animEffect>
                                  </p:childTnLst>
                                </p:cTn>
                              </p:par>
                            </p:childTnLst>
                          </p:cTn>
                        </p:par>
                      </p:childTnLst>
                    </p:cTn>
                  </p:par>
                  <p:par>
                    <p:cTn id="186" fill="hold">
                      <p:stCondLst>
                        <p:cond delay="indefinite"/>
                      </p:stCondLst>
                      <p:childTnLst>
                        <p:par>
                          <p:cTn id="187" fill="hold">
                            <p:stCondLst>
                              <p:cond delay="0"/>
                            </p:stCondLst>
                            <p:childTnLst>
                              <p:par>
                                <p:cTn id="188" presetID="42" presetClass="entr" presetSubtype="0" fill="hold" grpId="0" nodeType="clickEffect">
                                  <p:stCondLst>
                                    <p:cond delay="0"/>
                                  </p:stCondLst>
                                  <p:childTnLst>
                                    <p:set>
                                      <p:cBhvr>
                                        <p:cTn id="189" dur="1" fill="hold">
                                          <p:stCondLst>
                                            <p:cond delay="0"/>
                                          </p:stCondLst>
                                        </p:cTn>
                                        <p:tgtEl>
                                          <p:spTgt spid="16"/>
                                        </p:tgtEl>
                                        <p:attrNameLst>
                                          <p:attrName>style.visibility</p:attrName>
                                        </p:attrNameLst>
                                      </p:cBhvr>
                                      <p:to>
                                        <p:strVal val="visible"/>
                                      </p:to>
                                    </p:set>
                                    <p:animEffect transition="in" filter="fade">
                                      <p:cBhvr>
                                        <p:cTn id="190" dur="1000"/>
                                        <p:tgtEl>
                                          <p:spTgt spid="16"/>
                                        </p:tgtEl>
                                      </p:cBhvr>
                                    </p:animEffect>
                                    <p:anim calcmode="lin" valueType="num">
                                      <p:cBhvr>
                                        <p:cTn id="191" dur="1000" fill="hold"/>
                                        <p:tgtEl>
                                          <p:spTgt spid="16"/>
                                        </p:tgtEl>
                                        <p:attrNameLst>
                                          <p:attrName>ppt_x</p:attrName>
                                        </p:attrNameLst>
                                      </p:cBhvr>
                                      <p:tavLst>
                                        <p:tav tm="0">
                                          <p:val>
                                            <p:strVal val="#ppt_x"/>
                                          </p:val>
                                        </p:tav>
                                        <p:tav tm="100000">
                                          <p:val>
                                            <p:strVal val="#ppt_x"/>
                                          </p:val>
                                        </p:tav>
                                      </p:tavLst>
                                    </p:anim>
                                    <p:anim calcmode="lin" valueType="num">
                                      <p:cBhvr>
                                        <p:cTn id="19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1" presetClass="entr" presetSubtype="1" fill="hold" nodeType="clickEffect">
                                  <p:stCondLst>
                                    <p:cond delay="0"/>
                                  </p:stCondLst>
                                  <p:childTnLst>
                                    <p:set>
                                      <p:cBhvr>
                                        <p:cTn id="196" dur="1" fill="hold">
                                          <p:stCondLst>
                                            <p:cond delay="0"/>
                                          </p:stCondLst>
                                        </p:cTn>
                                        <p:tgtEl>
                                          <p:spTgt spid="29"/>
                                        </p:tgtEl>
                                        <p:attrNameLst>
                                          <p:attrName>style.visibility</p:attrName>
                                        </p:attrNameLst>
                                      </p:cBhvr>
                                      <p:to>
                                        <p:strVal val="visible"/>
                                      </p:to>
                                    </p:set>
                                    <p:animEffect transition="in" filter="wheel(1)">
                                      <p:cBhvr>
                                        <p:cTn id="197" dur="2000"/>
                                        <p:tgtEl>
                                          <p:spTgt spid="29"/>
                                        </p:tgtEl>
                                      </p:cBhvr>
                                    </p:animEffect>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nodeType="clickEffect">
                                  <p:stCondLst>
                                    <p:cond delay="0"/>
                                  </p:stCondLst>
                                  <p:childTnLst>
                                    <p:set>
                                      <p:cBhvr>
                                        <p:cTn id="201" dur="1" fill="hold">
                                          <p:stCondLst>
                                            <p:cond delay="0"/>
                                          </p:stCondLst>
                                        </p:cTn>
                                        <p:tgtEl>
                                          <p:spTgt spid="63"/>
                                        </p:tgtEl>
                                        <p:attrNameLst>
                                          <p:attrName>style.visibility</p:attrName>
                                        </p:attrNameLst>
                                      </p:cBhvr>
                                      <p:to>
                                        <p:strVal val="visible"/>
                                      </p:to>
                                    </p:set>
                                    <p:animEffect transition="in" filter="barn(inVertical)">
                                      <p:cBhvr>
                                        <p:cTn id="202" dur="500"/>
                                        <p:tgtEl>
                                          <p:spTgt spid="63"/>
                                        </p:tgtEl>
                                      </p:cBhvr>
                                    </p:animEffect>
                                  </p:childTnLst>
                                </p:cTn>
                              </p:par>
                            </p:childTnLst>
                          </p:cTn>
                        </p:par>
                      </p:childTnLst>
                    </p:cTn>
                  </p:par>
                  <p:par>
                    <p:cTn id="203" fill="hold">
                      <p:stCondLst>
                        <p:cond delay="indefinite"/>
                      </p:stCondLst>
                      <p:childTnLst>
                        <p:par>
                          <p:cTn id="204" fill="hold">
                            <p:stCondLst>
                              <p:cond delay="0"/>
                            </p:stCondLst>
                            <p:childTnLst>
                              <p:par>
                                <p:cTn id="205" presetID="26" presetClass="entr" presetSubtype="0" fill="hold" grpId="0" nodeType="clickEffect">
                                  <p:stCondLst>
                                    <p:cond delay="0"/>
                                  </p:stCondLst>
                                  <p:childTnLst>
                                    <p:set>
                                      <p:cBhvr>
                                        <p:cTn id="206" dur="1" fill="hold">
                                          <p:stCondLst>
                                            <p:cond delay="0"/>
                                          </p:stCondLst>
                                        </p:cTn>
                                        <p:tgtEl>
                                          <p:spTgt spid="18"/>
                                        </p:tgtEl>
                                        <p:attrNameLst>
                                          <p:attrName>style.visibility</p:attrName>
                                        </p:attrNameLst>
                                      </p:cBhvr>
                                      <p:to>
                                        <p:strVal val="visible"/>
                                      </p:to>
                                    </p:set>
                                    <p:animEffect transition="in" filter="wipe(down)">
                                      <p:cBhvr>
                                        <p:cTn id="207" dur="580">
                                          <p:stCondLst>
                                            <p:cond delay="0"/>
                                          </p:stCondLst>
                                        </p:cTn>
                                        <p:tgtEl>
                                          <p:spTgt spid="18"/>
                                        </p:tgtEl>
                                      </p:cBhvr>
                                    </p:animEffect>
                                    <p:anim calcmode="lin" valueType="num">
                                      <p:cBhvr>
                                        <p:cTn id="20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3" dur="26">
                                          <p:stCondLst>
                                            <p:cond delay="650"/>
                                          </p:stCondLst>
                                        </p:cTn>
                                        <p:tgtEl>
                                          <p:spTgt spid="18"/>
                                        </p:tgtEl>
                                      </p:cBhvr>
                                      <p:to x="100000" y="60000"/>
                                    </p:animScale>
                                    <p:animScale>
                                      <p:cBhvr>
                                        <p:cTn id="214" dur="166" decel="50000">
                                          <p:stCondLst>
                                            <p:cond delay="676"/>
                                          </p:stCondLst>
                                        </p:cTn>
                                        <p:tgtEl>
                                          <p:spTgt spid="18"/>
                                        </p:tgtEl>
                                      </p:cBhvr>
                                      <p:to x="100000" y="100000"/>
                                    </p:animScale>
                                    <p:animScale>
                                      <p:cBhvr>
                                        <p:cTn id="215" dur="26">
                                          <p:stCondLst>
                                            <p:cond delay="1312"/>
                                          </p:stCondLst>
                                        </p:cTn>
                                        <p:tgtEl>
                                          <p:spTgt spid="18"/>
                                        </p:tgtEl>
                                      </p:cBhvr>
                                      <p:to x="100000" y="80000"/>
                                    </p:animScale>
                                    <p:animScale>
                                      <p:cBhvr>
                                        <p:cTn id="216" dur="166" decel="50000">
                                          <p:stCondLst>
                                            <p:cond delay="1338"/>
                                          </p:stCondLst>
                                        </p:cTn>
                                        <p:tgtEl>
                                          <p:spTgt spid="18"/>
                                        </p:tgtEl>
                                      </p:cBhvr>
                                      <p:to x="100000" y="100000"/>
                                    </p:animScale>
                                    <p:animScale>
                                      <p:cBhvr>
                                        <p:cTn id="217" dur="26">
                                          <p:stCondLst>
                                            <p:cond delay="1642"/>
                                          </p:stCondLst>
                                        </p:cTn>
                                        <p:tgtEl>
                                          <p:spTgt spid="18"/>
                                        </p:tgtEl>
                                      </p:cBhvr>
                                      <p:to x="100000" y="90000"/>
                                    </p:animScale>
                                    <p:animScale>
                                      <p:cBhvr>
                                        <p:cTn id="218" dur="166" decel="50000">
                                          <p:stCondLst>
                                            <p:cond delay="1668"/>
                                          </p:stCondLst>
                                        </p:cTn>
                                        <p:tgtEl>
                                          <p:spTgt spid="18"/>
                                        </p:tgtEl>
                                      </p:cBhvr>
                                      <p:to x="100000" y="100000"/>
                                    </p:animScale>
                                    <p:animScale>
                                      <p:cBhvr>
                                        <p:cTn id="219" dur="26">
                                          <p:stCondLst>
                                            <p:cond delay="1808"/>
                                          </p:stCondLst>
                                        </p:cTn>
                                        <p:tgtEl>
                                          <p:spTgt spid="18"/>
                                        </p:tgtEl>
                                      </p:cBhvr>
                                      <p:to x="100000" y="95000"/>
                                    </p:animScale>
                                    <p:animScale>
                                      <p:cBhvr>
                                        <p:cTn id="220" dur="166" decel="50000">
                                          <p:stCondLst>
                                            <p:cond delay="1834"/>
                                          </p:stCondLst>
                                        </p:cTn>
                                        <p:tgtEl>
                                          <p:spTgt spid="18"/>
                                        </p:tgtEl>
                                      </p:cBhvr>
                                      <p:to x="100000" y="100000"/>
                                    </p:animScale>
                                  </p:childTnLst>
                                </p:cTn>
                              </p:par>
                            </p:childTnLst>
                          </p:cTn>
                        </p:par>
                      </p:childTnLst>
                    </p:cTn>
                  </p:par>
                  <p:par>
                    <p:cTn id="221" fill="hold">
                      <p:stCondLst>
                        <p:cond delay="indefinite"/>
                      </p:stCondLst>
                      <p:childTnLst>
                        <p:par>
                          <p:cTn id="222" fill="hold">
                            <p:stCondLst>
                              <p:cond delay="0"/>
                            </p:stCondLst>
                            <p:childTnLst>
                              <p:par>
                                <p:cTn id="223" presetID="42" presetClass="entr" presetSubtype="0" fill="hold" nodeType="clickEffect">
                                  <p:stCondLst>
                                    <p:cond delay="0"/>
                                  </p:stCondLst>
                                  <p:childTnLst>
                                    <p:set>
                                      <p:cBhvr>
                                        <p:cTn id="224" dur="1" fill="hold">
                                          <p:stCondLst>
                                            <p:cond delay="0"/>
                                          </p:stCondLst>
                                        </p:cTn>
                                        <p:tgtEl>
                                          <p:spTgt spid="23"/>
                                        </p:tgtEl>
                                        <p:attrNameLst>
                                          <p:attrName>style.visibility</p:attrName>
                                        </p:attrNameLst>
                                      </p:cBhvr>
                                      <p:to>
                                        <p:strVal val="visible"/>
                                      </p:to>
                                    </p:set>
                                    <p:animEffect transition="in" filter="fade">
                                      <p:cBhvr>
                                        <p:cTn id="225" dur="1000"/>
                                        <p:tgtEl>
                                          <p:spTgt spid="23"/>
                                        </p:tgtEl>
                                      </p:cBhvr>
                                    </p:animEffect>
                                    <p:anim calcmode="lin" valueType="num">
                                      <p:cBhvr>
                                        <p:cTn id="226" dur="1000" fill="hold"/>
                                        <p:tgtEl>
                                          <p:spTgt spid="23"/>
                                        </p:tgtEl>
                                        <p:attrNameLst>
                                          <p:attrName>ppt_x</p:attrName>
                                        </p:attrNameLst>
                                      </p:cBhvr>
                                      <p:tavLst>
                                        <p:tav tm="0">
                                          <p:val>
                                            <p:strVal val="#ppt_x"/>
                                          </p:val>
                                        </p:tav>
                                        <p:tav tm="100000">
                                          <p:val>
                                            <p:strVal val="#ppt_x"/>
                                          </p:val>
                                        </p:tav>
                                      </p:tavLst>
                                    </p:anim>
                                    <p:anim calcmode="lin" valueType="num">
                                      <p:cBhvr>
                                        <p:cTn id="2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2" presetClass="entr" presetSubtype="4" fill="hold" nodeType="clickEffect">
                                  <p:stCondLst>
                                    <p:cond delay="0"/>
                                  </p:stCondLst>
                                  <p:childTnLst>
                                    <p:set>
                                      <p:cBhvr>
                                        <p:cTn id="231" dur="1" fill="hold">
                                          <p:stCondLst>
                                            <p:cond delay="0"/>
                                          </p:stCondLst>
                                        </p:cTn>
                                        <p:tgtEl>
                                          <p:spTgt spid="62"/>
                                        </p:tgtEl>
                                        <p:attrNameLst>
                                          <p:attrName>style.visibility</p:attrName>
                                        </p:attrNameLst>
                                      </p:cBhvr>
                                      <p:to>
                                        <p:strVal val="visible"/>
                                      </p:to>
                                    </p:set>
                                    <p:animEffect transition="in" filter="wipe(down)">
                                      <p:cBhvr>
                                        <p:cTn id="232" dur="500"/>
                                        <p:tgtEl>
                                          <p:spTgt spid="62"/>
                                        </p:tgtEl>
                                      </p:cBhvr>
                                    </p:animEffect>
                                  </p:childTnLst>
                                </p:cTn>
                              </p:par>
                            </p:childTnLst>
                          </p:cTn>
                        </p:par>
                      </p:childTnLst>
                    </p:cTn>
                  </p:par>
                  <p:par>
                    <p:cTn id="233" fill="hold">
                      <p:stCondLst>
                        <p:cond delay="indefinite"/>
                      </p:stCondLst>
                      <p:childTnLst>
                        <p:par>
                          <p:cTn id="234" fill="hold">
                            <p:stCondLst>
                              <p:cond delay="0"/>
                            </p:stCondLst>
                            <p:childTnLst>
                              <p:par>
                                <p:cTn id="235" presetID="14" presetClass="entr" presetSubtype="10" fill="hold" grpId="0" nodeType="clickEffect">
                                  <p:stCondLst>
                                    <p:cond delay="0"/>
                                  </p:stCondLst>
                                  <p:childTnLst>
                                    <p:set>
                                      <p:cBhvr>
                                        <p:cTn id="236" dur="1" fill="hold">
                                          <p:stCondLst>
                                            <p:cond delay="0"/>
                                          </p:stCondLst>
                                        </p:cTn>
                                        <p:tgtEl>
                                          <p:spTgt spid="17"/>
                                        </p:tgtEl>
                                        <p:attrNameLst>
                                          <p:attrName>style.visibility</p:attrName>
                                        </p:attrNameLst>
                                      </p:cBhvr>
                                      <p:to>
                                        <p:strVal val="visible"/>
                                      </p:to>
                                    </p:set>
                                    <p:animEffect transition="in" filter="randombar(horizontal)">
                                      <p:cBhvr>
                                        <p:cTn id="237" dur="500"/>
                                        <p:tgtEl>
                                          <p:spTgt spid="17"/>
                                        </p:tgtEl>
                                      </p:cBhvr>
                                    </p:animEffect>
                                  </p:childTnLst>
                                </p:cTn>
                              </p:par>
                            </p:childTnLst>
                          </p:cTn>
                        </p:par>
                      </p:childTnLst>
                    </p:cTn>
                  </p:par>
                  <p:par>
                    <p:cTn id="238" fill="hold">
                      <p:stCondLst>
                        <p:cond delay="indefinite"/>
                      </p:stCondLst>
                      <p:childTnLst>
                        <p:par>
                          <p:cTn id="239" fill="hold">
                            <p:stCondLst>
                              <p:cond delay="0"/>
                            </p:stCondLst>
                            <p:childTnLst>
                              <p:par>
                                <p:cTn id="240" presetID="16" presetClass="entr" presetSubtype="21" fill="hold" nodeType="clickEffect">
                                  <p:stCondLst>
                                    <p:cond delay="0"/>
                                  </p:stCondLst>
                                  <p:childTnLst>
                                    <p:set>
                                      <p:cBhvr>
                                        <p:cTn id="241" dur="1" fill="hold">
                                          <p:stCondLst>
                                            <p:cond delay="0"/>
                                          </p:stCondLst>
                                        </p:cTn>
                                        <p:tgtEl>
                                          <p:spTgt spid="28"/>
                                        </p:tgtEl>
                                        <p:attrNameLst>
                                          <p:attrName>style.visibility</p:attrName>
                                        </p:attrNameLst>
                                      </p:cBhvr>
                                      <p:to>
                                        <p:strVal val="visible"/>
                                      </p:to>
                                    </p:set>
                                    <p:animEffect transition="in" filter="barn(inVertical)">
                                      <p:cBhvr>
                                        <p:cTn id="242" dur="500"/>
                                        <p:tgtEl>
                                          <p:spTgt spid="28"/>
                                        </p:tgtEl>
                                      </p:cBhvr>
                                    </p:animEffect>
                                  </p:childTnLst>
                                </p:cTn>
                              </p:par>
                            </p:childTnLst>
                          </p:cTn>
                        </p:par>
                      </p:childTnLst>
                    </p:cTn>
                  </p:par>
                  <p:par>
                    <p:cTn id="243" fill="hold">
                      <p:stCondLst>
                        <p:cond delay="indefinite"/>
                      </p:stCondLst>
                      <p:childTnLst>
                        <p:par>
                          <p:cTn id="244" fill="hold">
                            <p:stCondLst>
                              <p:cond delay="0"/>
                            </p:stCondLst>
                            <p:childTnLst>
                              <p:par>
                                <p:cTn id="245" presetID="21" presetClass="entr" presetSubtype="1" fill="hold" nodeType="clickEffect">
                                  <p:stCondLst>
                                    <p:cond delay="0"/>
                                  </p:stCondLst>
                                  <p:childTnLst>
                                    <p:set>
                                      <p:cBhvr>
                                        <p:cTn id="246" dur="1" fill="hold">
                                          <p:stCondLst>
                                            <p:cond delay="0"/>
                                          </p:stCondLst>
                                        </p:cTn>
                                        <p:tgtEl>
                                          <p:spTgt spid="27"/>
                                        </p:tgtEl>
                                        <p:attrNameLst>
                                          <p:attrName>style.visibility</p:attrName>
                                        </p:attrNameLst>
                                      </p:cBhvr>
                                      <p:to>
                                        <p:strVal val="visible"/>
                                      </p:to>
                                    </p:set>
                                    <p:animEffect transition="in" filter="wheel(1)">
                                      <p:cBhvr>
                                        <p:cTn id="247" dur="2000"/>
                                        <p:tgtEl>
                                          <p:spTgt spid="27"/>
                                        </p:tgtEl>
                                      </p:cBhvr>
                                    </p:animEffect>
                                  </p:childTnLst>
                                </p:cTn>
                              </p:par>
                            </p:childTnLst>
                          </p:cTn>
                        </p:par>
                      </p:childTnLst>
                    </p:cTn>
                  </p:par>
                  <p:par>
                    <p:cTn id="248" fill="hold">
                      <p:stCondLst>
                        <p:cond delay="indefinite"/>
                      </p:stCondLst>
                      <p:childTnLst>
                        <p:par>
                          <p:cTn id="249" fill="hold">
                            <p:stCondLst>
                              <p:cond delay="0"/>
                            </p:stCondLst>
                            <p:childTnLst>
                              <p:par>
                                <p:cTn id="250" presetID="22" presetClass="entr" presetSubtype="4" fill="hold" nodeType="clickEffect">
                                  <p:stCondLst>
                                    <p:cond delay="0"/>
                                  </p:stCondLst>
                                  <p:childTnLst>
                                    <p:set>
                                      <p:cBhvr>
                                        <p:cTn id="251" dur="1" fill="hold">
                                          <p:stCondLst>
                                            <p:cond delay="0"/>
                                          </p:stCondLst>
                                        </p:cTn>
                                        <p:tgtEl>
                                          <p:spTgt spid="21537"/>
                                        </p:tgtEl>
                                        <p:attrNameLst>
                                          <p:attrName>style.visibility</p:attrName>
                                        </p:attrNameLst>
                                      </p:cBhvr>
                                      <p:to>
                                        <p:strVal val="visible"/>
                                      </p:to>
                                    </p:set>
                                    <p:animEffect transition="in" filter="wipe(down)">
                                      <p:cBhvr>
                                        <p:cTn id="252" dur="500"/>
                                        <p:tgtEl>
                                          <p:spTgt spid="21537"/>
                                        </p:tgtEl>
                                      </p:cBhvr>
                                    </p:animEffect>
                                  </p:childTnLst>
                                </p:cTn>
                              </p:par>
                            </p:childTnLst>
                          </p:cTn>
                        </p:par>
                      </p:childTnLst>
                    </p:cTn>
                  </p:par>
                  <p:par>
                    <p:cTn id="253" fill="hold">
                      <p:stCondLst>
                        <p:cond delay="indefinite"/>
                      </p:stCondLst>
                      <p:childTnLst>
                        <p:par>
                          <p:cTn id="254" fill="hold">
                            <p:stCondLst>
                              <p:cond delay="0"/>
                            </p:stCondLst>
                            <p:childTnLst>
                              <p:par>
                                <p:cTn id="255" presetID="45" presetClass="entr" presetSubtype="0" fill="hold" grpId="0" nodeType="clickEffect">
                                  <p:stCondLst>
                                    <p:cond delay="0"/>
                                  </p:stCondLst>
                                  <p:childTnLst>
                                    <p:set>
                                      <p:cBhvr>
                                        <p:cTn id="256" dur="1" fill="hold">
                                          <p:stCondLst>
                                            <p:cond delay="0"/>
                                          </p:stCondLst>
                                        </p:cTn>
                                        <p:tgtEl>
                                          <p:spTgt spid="19"/>
                                        </p:tgtEl>
                                        <p:attrNameLst>
                                          <p:attrName>style.visibility</p:attrName>
                                        </p:attrNameLst>
                                      </p:cBhvr>
                                      <p:to>
                                        <p:strVal val="visible"/>
                                      </p:to>
                                    </p:set>
                                    <p:animEffect transition="in" filter="fade">
                                      <p:cBhvr>
                                        <p:cTn id="257" dur="2000"/>
                                        <p:tgtEl>
                                          <p:spTgt spid="19"/>
                                        </p:tgtEl>
                                      </p:cBhvr>
                                    </p:animEffect>
                                    <p:anim calcmode="lin" valueType="num">
                                      <p:cBhvr>
                                        <p:cTn id="258" dur="2000" fill="hold"/>
                                        <p:tgtEl>
                                          <p:spTgt spid="19"/>
                                        </p:tgtEl>
                                        <p:attrNameLst>
                                          <p:attrName>ppt_w</p:attrName>
                                        </p:attrNameLst>
                                      </p:cBhvr>
                                      <p:tavLst>
                                        <p:tav tm="0" fmla="#ppt_w*sin(2.5*pi*$)">
                                          <p:val>
                                            <p:fltVal val="0"/>
                                          </p:val>
                                        </p:tav>
                                        <p:tav tm="100000">
                                          <p:val>
                                            <p:fltVal val="1"/>
                                          </p:val>
                                        </p:tav>
                                      </p:tavLst>
                                    </p:anim>
                                    <p:anim calcmode="lin" valueType="num">
                                      <p:cBhvr>
                                        <p:cTn id="2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0" fill="hold">
                      <p:stCondLst>
                        <p:cond delay="indefinite"/>
                      </p:stCondLst>
                      <p:childTnLst>
                        <p:par>
                          <p:cTn id="261" fill="hold">
                            <p:stCondLst>
                              <p:cond delay="0"/>
                            </p:stCondLst>
                            <p:childTnLst>
                              <p:par>
                                <p:cTn id="262" presetID="31" presetClass="entr" presetSubtype="0" fill="hold" nodeType="clickEffect">
                                  <p:stCondLst>
                                    <p:cond delay="0"/>
                                  </p:stCondLst>
                                  <p:childTnLst>
                                    <p:set>
                                      <p:cBhvr>
                                        <p:cTn id="263" dur="1" fill="hold">
                                          <p:stCondLst>
                                            <p:cond delay="0"/>
                                          </p:stCondLst>
                                        </p:cTn>
                                        <p:tgtEl>
                                          <p:spTgt spid="31"/>
                                        </p:tgtEl>
                                        <p:attrNameLst>
                                          <p:attrName>style.visibility</p:attrName>
                                        </p:attrNameLst>
                                      </p:cBhvr>
                                      <p:to>
                                        <p:strVal val="visible"/>
                                      </p:to>
                                    </p:set>
                                    <p:anim calcmode="lin" valueType="num">
                                      <p:cBhvr>
                                        <p:cTn id="264" dur="1000" fill="hold"/>
                                        <p:tgtEl>
                                          <p:spTgt spid="31"/>
                                        </p:tgtEl>
                                        <p:attrNameLst>
                                          <p:attrName>ppt_w</p:attrName>
                                        </p:attrNameLst>
                                      </p:cBhvr>
                                      <p:tavLst>
                                        <p:tav tm="0">
                                          <p:val>
                                            <p:fltVal val="0"/>
                                          </p:val>
                                        </p:tav>
                                        <p:tav tm="100000">
                                          <p:val>
                                            <p:strVal val="#ppt_w"/>
                                          </p:val>
                                        </p:tav>
                                      </p:tavLst>
                                    </p:anim>
                                    <p:anim calcmode="lin" valueType="num">
                                      <p:cBhvr>
                                        <p:cTn id="265" dur="1000" fill="hold"/>
                                        <p:tgtEl>
                                          <p:spTgt spid="31"/>
                                        </p:tgtEl>
                                        <p:attrNameLst>
                                          <p:attrName>ppt_h</p:attrName>
                                        </p:attrNameLst>
                                      </p:cBhvr>
                                      <p:tavLst>
                                        <p:tav tm="0">
                                          <p:val>
                                            <p:fltVal val="0"/>
                                          </p:val>
                                        </p:tav>
                                        <p:tav tm="100000">
                                          <p:val>
                                            <p:strVal val="#ppt_h"/>
                                          </p:val>
                                        </p:tav>
                                      </p:tavLst>
                                    </p:anim>
                                    <p:anim calcmode="lin" valueType="num">
                                      <p:cBhvr>
                                        <p:cTn id="266" dur="1000" fill="hold"/>
                                        <p:tgtEl>
                                          <p:spTgt spid="31"/>
                                        </p:tgtEl>
                                        <p:attrNameLst>
                                          <p:attrName>style.rotation</p:attrName>
                                        </p:attrNameLst>
                                      </p:cBhvr>
                                      <p:tavLst>
                                        <p:tav tm="0">
                                          <p:val>
                                            <p:fltVal val="90"/>
                                          </p:val>
                                        </p:tav>
                                        <p:tav tm="100000">
                                          <p:val>
                                            <p:fltVal val="0"/>
                                          </p:val>
                                        </p:tav>
                                      </p:tavLst>
                                    </p:anim>
                                    <p:animEffect transition="in" filter="fade">
                                      <p:cBhvr>
                                        <p:cTn id="267" dur="1000"/>
                                        <p:tgtEl>
                                          <p:spTgt spid="31"/>
                                        </p:tgtEl>
                                      </p:cBhvr>
                                    </p:animEffect>
                                  </p:childTnLst>
                                </p:cTn>
                              </p:par>
                            </p:childTnLst>
                          </p:cTn>
                        </p:par>
                      </p:childTnLst>
                    </p:cTn>
                  </p:par>
                  <p:par>
                    <p:cTn id="268" fill="hold">
                      <p:stCondLst>
                        <p:cond delay="indefinite"/>
                      </p:stCondLst>
                      <p:childTnLst>
                        <p:par>
                          <p:cTn id="269" fill="hold">
                            <p:stCondLst>
                              <p:cond delay="0"/>
                            </p:stCondLst>
                            <p:childTnLst>
                              <p:par>
                                <p:cTn id="270" presetID="42" presetClass="entr" presetSubtype="0" fill="hold" nodeType="clickEffect">
                                  <p:stCondLst>
                                    <p:cond delay="0"/>
                                  </p:stCondLst>
                                  <p:childTnLst>
                                    <p:set>
                                      <p:cBhvr>
                                        <p:cTn id="271" dur="1" fill="hold">
                                          <p:stCondLst>
                                            <p:cond delay="0"/>
                                          </p:stCondLst>
                                        </p:cTn>
                                        <p:tgtEl>
                                          <p:spTgt spid="30"/>
                                        </p:tgtEl>
                                        <p:attrNameLst>
                                          <p:attrName>style.visibility</p:attrName>
                                        </p:attrNameLst>
                                      </p:cBhvr>
                                      <p:to>
                                        <p:strVal val="visible"/>
                                      </p:to>
                                    </p:set>
                                    <p:animEffect transition="in" filter="fade">
                                      <p:cBhvr>
                                        <p:cTn id="272" dur="1000"/>
                                        <p:tgtEl>
                                          <p:spTgt spid="30"/>
                                        </p:tgtEl>
                                      </p:cBhvr>
                                    </p:animEffect>
                                    <p:anim calcmode="lin" valueType="num">
                                      <p:cBhvr>
                                        <p:cTn id="273" dur="1000" fill="hold"/>
                                        <p:tgtEl>
                                          <p:spTgt spid="30"/>
                                        </p:tgtEl>
                                        <p:attrNameLst>
                                          <p:attrName>ppt_x</p:attrName>
                                        </p:attrNameLst>
                                      </p:cBhvr>
                                      <p:tavLst>
                                        <p:tav tm="0">
                                          <p:val>
                                            <p:strVal val="#ppt_x"/>
                                          </p:val>
                                        </p:tav>
                                        <p:tav tm="100000">
                                          <p:val>
                                            <p:strVal val="#ppt_x"/>
                                          </p:val>
                                        </p:tav>
                                      </p:tavLst>
                                    </p:anim>
                                    <p:anim calcmode="lin" valueType="num">
                                      <p:cBhvr>
                                        <p:cTn id="2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AutoShape 13"/>
          <p:cNvSpPr>
            <a:spLocks noChangeArrowheads="1"/>
          </p:cNvSpPr>
          <p:nvPr/>
        </p:nvSpPr>
        <p:spPr bwMode="auto">
          <a:xfrm>
            <a:off x="8229600" y="-141817"/>
            <a:ext cx="1727200" cy="1217084"/>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pic>
        <p:nvPicPr>
          <p:cNvPr id="46083" name="Picture 17" descr="C:\Images\a_dreamy_world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7"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COMMLINE"/>
          <p:cNvPicPr>
            <a:picLocks noChangeAspect="1" noChangeArrowheads="1"/>
          </p:cNvPicPr>
          <p:nvPr/>
        </p:nvPicPr>
        <p:blipFill>
          <a:blip r:embed="rId4">
            <a:lum contrast="100000"/>
            <a:extLst>
              <a:ext uri="{28A0092B-C50C-407E-A947-70E740481C1C}">
                <a14:useLocalDpi xmlns:a14="http://schemas.microsoft.com/office/drawing/2010/main" val="0"/>
              </a:ext>
            </a:extLst>
          </a:blip>
          <a:srcRect/>
          <a:stretch>
            <a:fillRect/>
          </a:stretch>
        </p:blipFill>
        <p:spPr bwMode="auto">
          <a:xfrm>
            <a:off x="2336800" y="6324600"/>
            <a:ext cx="7620000" cy="2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6085" name="Object 6"/>
          <p:cNvGraphicFramePr>
            <a:graphicFrameLocks noChangeAspect="1"/>
          </p:cNvGraphicFramePr>
          <p:nvPr/>
        </p:nvGraphicFramePr>
        <p:xfrm>
          <a:off x="8669867" y="4339168"/>
          <a:ext cx="3352800" cy="1833033"/>
        </p:xfrm>
        <a:graphic>
          <a:graphicData uri="http://schemas.openxmlformats.org/presentationml/2006/ole">
            <mc:AlternateContent xmlns:mc="http://schemas.openxmlformats.org/markup-compatibility/2006">
              <mc:Choice xmlns:v="urn:schemas-microsoft-com:vml" Requires="v">
                <p:oleObj spid="_x0000_s1026" name="Clip" r:id="rId5" imgW="1999793" imgH="1831543" progId="MS_ClipArt_Gallery.2">
                  <p:embed/>
                </p:oleObj>
              </mc:Choice>
              <mc:Fallback>
                <p:oleObj name="Clip" r:id="rId5" imgW="1999793" imgH="183154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9867" y="4339168"/>
                        <a:ext cx="3352800" cy="1833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6086" name="Picture 7" descr="CRNRC09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344584"/>
            <a:ext cx="2017184"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3"/>
          <p:cNvSpPr>
            <a:spLocks noChangeArrowheads="1"/>
          </p:cNvSpPr>
          <p:nvPr/>
        </p:nvSpPr>
        <p:spPr bwMode="auto">
          <a:xfrm>
            <a:off x="8923867" y="-61384"/>
            <a:ext cx="1693333" cy="806451"/>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19" name="AutoShape 13"/>
          <p:cNvSpPr>
            <a:spLocks noChangeArrowheads="1"/>
          </p:cNvSpPr>
          <p:nvPr/>
        </p:nvSpPr>
        <p:spPr bwMode="auto">
          <a:xfrm>
            <a:off x="10181167" y="0"/>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0" name="AutoShape 13"/>
          <p:cNvSpPr>
            <a:spLocks noChangeArrowheads="1"/>
          </p:cNvSpPr>
          <p:nvPr/>
        </p:nvSpPr>
        <p:spPr bwMode="auto">
          <a:xfrm>
            <a:off x="10397067" y="850900"/>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1" name="AutoShape 13"/>
          <p:cNvSpPr>
            <a:spLocks noChangeArrowheads="1"/>
          </p:cNvSpPr>
          <p:nvPr/>
        </p:nvSpPr>
        <p:spPr bwMode="auto">
          <a:xfrm>
            <a:off x="289984" y="850900"/>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2" name="AutoShape 13"/>
          <p:cNvSpPr>
            <a:spLocks noChangeArrowheads="1"/>
          </p:cNvSpPr>
          <p:nvPr/>
        </p:nvSpPr>
        <p:spPr bwMode="auto">
          <a:xfrm>
            <a:off x="289984" y="4734984"/>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3" name="AutoShape 13"/>
          <p:cNvSpPr>
            <a:spLocks noChangeArrowheads="1"/>
          </p:cNvSpPr>
          <p:nvPr/>
        </p:nvSpPr>
        <p:spPr bwMode="auto">
          <a:xfrm>
            <a:off x="-9848851" y="8159751"/>
            <a:ext cx="1727200" cy="1217083"/>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5" name="AutoShape 13"/>
          <p:cNvSpPr>
            <a:spLocks noChangeArrowheads="1"/>
          </p:cNvSpPr>
          <p:nvPr/>
        </p:nvSpPr>
        <p:spPr bwMode="auto">
          <a:xfrm>
            <a:off x="74084" y="3350684"/>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6" name="AutoShape 13"/>
          <p:cNvSpPr>
            <a:spLocks noChangeArrowheads="1"/>
          </p:cNvSpPr>
          <p:nvPr/>
        </p:nvSpPr>
        <p:spPr bwMode="auto">
          <a:xfrm>
            <a:off x="1699684" y="5715000"/>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4" name="AutoShape 13"/>
          <p:cNvSpPr>
            <a:spLocks noChangeArrowheads="1"/>
          </p:cNvSpPr>
          <p:nvPr/>
        </p:nvSpPr>
        <p:spPr bwMode="auto">
          <a:xfrm>
            <a:off x="10502900" y="2933700"/>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sp>
        <p:nvSpPr>
          <p:cNvPr id="27" name="AutoShape 13"/>
          <p:cNvSpPr>
            <a:spLocks noChangeArrowheads="1"/>
          </p:cNvSpPr>
          <p:nvPr/>
        </p:nvSpPr>
        <p:spPr bwMode="auto">
          <a:xfrm>
            <a:off x="9639300" y="4277784"/>
            <a:ext cx="1727200" cy="1219200"/>
          </a:xfrm>
          <a:prstGeom prst="star32">
            <a:avLst>
              <a:gd name="adj" fmla="val 15056"/>
            </a:avLst>
          </a:prstGeom>
          <a:solidFill>
            <a:srgbClr val="FFFF00"/>
          </a:solidFill>
          <a:ln w="9525">
            <a:solidFill>
              <a:srgbClr val="FF3300"/>
            </a:solidFill>
            <a:miter lim="800000"/>
            <a:headEnd/>
            <a:tailEnd/>
          </a:ln>
        </p:spPr>
        <p:txBody>
          <a:bodyPr wrap="none" lIns="121910" tIns="60956" rIns="121910" bIns="60956" anchor="ctr"/>
          <a:lstStyle/>
          <a:p>
            <a:endParaRPr lang="en-US">
              <a:latin typeface=".VnTime" pitchFamily="34" charset="0"/>
            </a:endParaRPr>
          </a:p>
        </p:txBody>
      </p:sp>
      <p:pic>
        <p:nvPicPr>
          <p:cNvPr id="29" name="Picture 4" descr="CHAO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534" y="1335618"/>
            <a:ext cx="9317567" cy="139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8" name="WordArt 4"/>
          <p:cNvSpPr>
            <a:spLocks noChangeArrowheads="1" noChangeShapeType="1" noTextEdit="1"/>
          </p:cNvSpPr>
          <p:nvPr/>
        </p:nvSpPr>
        <p:spPr bwMode="auto">
          <a:xfrm>
            <a:off x="488951" y="3820584"/>
            <a:ext cx="11315700" cy="1676400"/>
          </a:xfrm>
          <a:prstGeom prst="rect">
            <a:avLst/>
          </a:prstGeom>
        </p:spPr>
        <p:txBody>
          <a:bodyPr wrap="none" lIns="121917" tIns="60958" rIns="121917" bIns="60958" fromWordArt="1">
            <a:prstTxWarp prst="textPlain">
              <a:avLst>
                <a:gd name="adj" fmla="val 50000"/>
              </a:avLst>
            </a:prstTxWarp>
          </a:bodyPr>
          <a:lstStyle/>
          <a:p>
            <a:pPr algn="ctr"/>
            <a:r>
              <a:rPr lang="vi-VN" sz="4300" b="1" i="1" kern="10">
                <a:ln w="9525">
                  <a:solidFill>
                    <a:srgbClr val="FF0000"/>
                  </a:solidFill>
                  <a:round/>
                  <a:headEnd/>
                  <a:tailEnd/>
                </a:ln>
                <a:solidFill>
                  <a:srgbClr val="000099"/>
                </a:solidFill>
                <a:effectLst>
                  <a:outerShdw dist="107763" dir="13500000" algn="ctr" rotWithShape="0">
                    <a:srgbClr val="808080">
                      <a:alpha val="50000"/>
                    </a:srgbClr>
                  </a:outerShdw>
                </a:effectLst>
                <a:latin typeface="Times New Roman"/>
                <a:cs typeface="Times New Roman"/>
              </a:rPr>
              <a:t>XIN CHÂN THÀNH CẢM ƠN QUÝ THẦY CÔ</a:t>
            </a:r>
          </a:p>
          <a:p>
            <a:pPr algn="ctr"/>
            <a:r>
              <a:rPr lang="vi-VN" sz="4300" b="1" i="1" kern="10">
                <a:ln w="9525">
                  <a:solidFill>
                    <a:srgbClr val="FF0000"/>
                  </a:solidFill>
                  <a:round/>
                  <a:headEnd/>
                  <a:tailEnd/>
                </a:ln>
                <a:solidFill>
                  <a:srgbClr val="000099"/>
                </a:solidFill>
                <a:effectLst>
                  <a:outerShdw dist="107763" dir="13500000" algn="ctr" rotWithShape="0">
                    <a:srgbClr val="808080">
                      <a:alpha val="50000"/>
                    </a:srgbClr>
                  </a:outerShdw>
                </a:effectLst>
                <a:latin typeface="Times New Roman"/>
                <a:cs typeface="Times New Roman"/>
              </a:rPr>
              <a:t> CÙNG CÁC EM HỌC SINH</a:t>
            </a:r>
            <a:endParaRPr lang="en-US" sz="4300" b="1" i="1" kern="10">
              <a:ln w="9525">
                <a:solidFill>
                  <a:srgbClr val="FF0000"/>
                </a:solidFill>
                <a:round/>
                <a:headEnd/>
                <a:tailEnd/>
              </a:ln>
              <a:solidFill>
                <a:srgbClr val="000099"/>
              </a:solidFill>
              <a:effectLst>
                <a:outerShdw dist="107763" dir="13500000" algn="ctr" rotWithShape="0">
                  <a:srgbClr val="808080">
                    <a:alpha val="50000"/>
                  </a:srgbClr>
                </a:outerShdw>
              </a:effectLst>
              <a:latin typeface="Times New Roman"/>
              <a:cs typeface="Times New Roman"/>
            </a:endParaRPr>
          </a:p>
        </p:txBody>
      </p:sp>
    </p:spTree>
    <p:extLst>
      <p:ext uri="{BB962C8B-B14F-4D97-AF65-F5344CB8AC3E}">
        <p14:creationId xmlns:p14="http://schemas.microsoft.com/office/powerpoint/2010/main" val="3079454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53" presetClass="entr" presetSubtype="0" repeatCount="3000" fill="hold" grpId="0" nodeType="withEffect">
                                  <p:stCondLst>
                                    <p:cond delay="0"/>
                                  </p:stCondLst>
                                  <p:childTnLst>
                                    <p:set>
                                      <p:cBhvr>
                                        <p:cTn id="10" dur="1" fill="hold">
                                          <p:stCondLst>
                                            <p:cond delay="0"/>
                                          </p:stCondLst>
                                        </p:cTn>
                                        <p:tgtEl>
                                          <p:spTgt spid="24589"/>
                                        </p:tgtEl>
                                        <p:attrNameLst>
                                          <p:attrName>style.visibility</p:attrName>
                                        </p:attrNameLst>
                                      </p:cBhvr>
                                      <p:to>
                                        <p:strVal val="visible"/>
                                      </p:to>
                                    </p:set>
                                    <p:anim calcmode="lin" valueType="num">
                                      <p:cBhvr>
                                        <p:cTn id="11" dur="1000" fill="hold"/>
                                        <p:tgtEl>
                                          <p:spTgt spid="24589"/>
                                        </p:tgtEl>
                                        <p:attrNameLst>
                                          <p:attrName>ppt_w</p:attrName>
                                        </p:attrNameLst>
                                      </p:cBhvr>
                                      <p:tavLst>
                                        <p:tav tm="0">
                                          <p:val>
                                            <p:fltVal val="0"/>
                                          </p:val>
                                        </p:tav>
                                        <p:tav tm="100000">
                                          <p:val>
                                            <p:strVal val="#ppt_w"/>
                                          </p:val>
                                        </p:tav>
                                      </p:tavLst>
                                    </p:anim>
                                    <p:anim calcmode="lin" valueType="num">
                                      <p:cBhvr>
                                        <p:cTn id="12" dur="1000" fill="hold"/>
                                        <p:tgtEl>
                                          <p:spTgt spid="24589"/>
                                        </p:tgtEl>
                                        <p:attrNameLst>
                                          <p:attrName>ppt_h</p:attrName>
                                        </p:attrNameLst>
                                      </p:cBhvr>
                                      <p:tavLst>
                                        <p:tav tm="0">
                                          <p:val>
                                            <p:fltVal val="0"/>
                                          </p:val>
                                        </p:tav>
                                        <p:tav tm="100000">
                                          <p:val>
                                            <p:strVal val="#ppt_h"/>
                                          </p:val>
                                        </p:tav>
                                      </p:tavLst>
                                    </p:anim>
                                    <p:animEffect transition="in" filter="fade">
                                      <p:cBhvr>
                                        <p:cTn id="13" dur="1000"/>
                                        <p:tgtEl>
                                          <p:spTgt spid="24589"/>
                                        </p:tgtEl>
                                      </p:cBhvr>
                                    </p:animEffect>
                                  </p:childTnLst>
                                </p:cTn>
                              </p:par>
                              <p:par>
                                <p:cTn id="14" presetID="8" presetClass="emph" presetSubtype="0" repeatCount="indefinite" fill="hold" grpId="1" nodeType="withEffect">
                                  <p:stCondLst>
                                    <p:cond delay="0"/>
                                  </p:stCondLst>
                                  <p:childTnLst>
                                    <p:animRot by="21600000">
                                      <p:cBhvr>
                                        <p:cTn id="15" dur="3000" fill="hold"/>
                                        <p:tgtEl>
                                          <p:spTgt spid="24589"/>
                                        </p:tgtEl>
                                        <p:attrNameLst>
                                          <p:attrName>r</p:attrName>
                                        </p:attrNameLst>
                                      </p:cBhvr>
                                    </p:animRot>
                                  </p:childTnLst>
                                </p:cTn>
                              </p:par>
                              <p:par>
                                <p:cTn id="16" presetID="53" presetClass="entr" presetSubtype="0" repeatCount="3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Effect transition="in" filter="fade">
                                      <p:cBhvr>
                                        <p:cTn id="20" dur="1000"/>
                                        <p:tgtEl>
                                          <p:spTgt spid="18"/>
                                        </p:tgtEl>
                                      </p:cBhvr>
                                    </p:animEffect>
                                  </p:childTnLst>
                                </p:cTn>
                              </p:par>
                              <p:par>
                                <p:cTn id="21" presetID="8" presetClass="emph" presetSubtype="0" repeatCount="indefinite" fill="hold" grpId="1" nodeType="withEffect">
                                  <p:stCondLst>
                                    <p:cond delay="0"/>
                                  </p:stCondLst>
                                  <p:childTnLst>
                                    <p:animRot by="21600000">
                                      <p:cBhvr>
                                        <p:cTn id="22" dur="3000" fill="hold"/>
                                        <p:tgtEl>
                                          <p:spTgt spid="18"/>
                                        </p:tgtEl>
                                        <p:attrNameLst>
                                          <p:attrName>r</p:attrName>
                                        </p:attrNameLst>
                                      </p:cBhvr>
                                    </p:animRot>
                                  </p:childTnLst>
                                </p:cTn>
                              </p:par>
                              <p:par>
                                <p:cTn id="23" presetID="53" presetClass="entr" presetSubtype="0" repeatCount="300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Effect transition="in" filter="fade">
                                      <p:cBhvr>
                                        <p:cTn id="27" dur="1000"/>
                                        <p:tgtEl>
                                          <p:spTgt spid="19"/>
                                        </p:tgtEl>
                                      </p:cBhvr>
                                    </p:animEffect>
                                  </p:childTnLst>
                                </p:cTn>
                              </p:par>
                              <p:par>
                                <p:cTn id="28" presetID="8" presetClass="emph" presetSubtype="0" repeatCount="indefinite" fill="hold" grpId="1" nodeType="withEffect">
                                  <p:stCondLst>
                                    <p:cond delay="0"/>
                                  </p:stCondLst>
                                  <p:childTnLst>
                                    <p:animRot by="21600000">
                                      <p:cBhvr>
                                        <p:cTn id="29" dur="3000" fill="hold"/>
                                        <p:tgtEl>
                                          <p:spTgt spid="19"/>
                                        </p:tgtEl>
                                        <p:attrNameLst>
                                          <p:attrName>r</p:attrName>
                                        </p:attrNameLst>
                                      </p:cBhvr>
                                    </p:animRot>
                                  </p:childTnLst>
                                </p:cTn>
                              </p:par>
                              <p:par>
                                <p:cTn id="30" presetID="53" presetClass="entr" presetSubtype="0" repeatCount="3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fltVal val="0"/>
                                          </p:val>
                                        </p:tav>
                                        <p:tav tm="100000">
                                          <p:val>
                                            <p:strVal val="#ppt_w"/>
                                          </p:val>
                                        </p:tav>
                                      </p:tavLst>
                                    </p:anim>
                                    <p:anim calcmode="lin" valueType="num">
                                      <p:cBhvr>
                                        <p:cTn id="33" dur="1000" fill="hold"/>
                                        <p:tgtEl>
                                          <p:spTgt spid="20"/>
                                        </p:tgtEl>
                                        <p:attrNameLst>
                                          <p:attrName>ppt_h</p:attrName>
                                        </p:attrNameLst>
                                      </p:cBhvr>
                                      <p:tavLst>
                                        <p:tav tm="0">
                                          <p:val>
                                            <p:fltVal val="0"/>
                                          </p:val>
                                        </p:tav>
                                        <p:tav tm="100000">
                                          <p:val>
                                            <p:strVal val="#ppt_h"/>
                                          </p:val>
                                        </p:tav>
                                      </p:tavLst>
                                    </p:anim>
                                    <p:animEffect transition="in" filter="fade">
                                      <p:cBhvr>
                                        <p:cTn id="34" dur="1000"/>
                                        <p:tgtEl>
                                          <p:spTgt spid="20"/>
                                        </p:tgtEl>
                                      </p:cBhvr>
                                    </p:animEffect>
                                  </p:childTnLst>
                                </p:cTn>
                              </p:par>
                              <p:par>
                                <p:cTn id="35" presetID="8" presetClass="emph" presetSubtype="0" repeatCount="indefinite" fill="hold" grpId="1" nodeType="withEffect">
                                  <p:stCondLst>
                                    <p:cond delay="0"/>
                                  </p:stCondLst>
                                  <p:childTnLst>
                                    <p:animRot by="21600000">
                                      <p:cBhvr>
                                        <p:cTn id="36" dur="3000" fill="hold"/>
                                        <p:tgtEl>
                                          <p:spTgt spid="20"/>
                                        </p:tgtEl>
                                        <p:attrNameLst>
                                          <p:attrName>r</p:attrName>
                                        </p:attrNameLst>
                                      </p:cBhvr>
                                    </p:animRot>
                                  </p:childTnLst>
                                </p:cTn>
                              </p:par>
                              <p:par>
                                <p:cTn id="37" presetID="53" presetClass="entr" presetSubtype="0" repeatCount="300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Effect transition="in" filter="fade">
                                      <p:cBhvr>
                                        <p:cTn id="41" dur="1000"/>
                                        <p:tgtEl>
                                          <p:spTgt spid="21"/>
                                        </p:tgtEl>
                                      </p:cBhvr>
                                    </p:animEffect>
                                  </p:childTnLst>
                                </p:cTn>
                              </p:par>
                              <p:par>
                                <p:cTn id="42" presetID="8" presetClass="emph" presetSubtype="0" repeatCount="indefinite" fill="hold" grpId="1" nodeType="withEffect">
                                  <p:stCondLst>
                                    <p:cond delay="0"/>
                                  </p:stCondLst>
                                  <p:childTnLst>
                                    <p:animRot by="21600000">
                                      <p:cBhvr>
                                        <p:cTn id="43" dur="3000" fill="hold"/>
                                        <p:tgtEl>
                                          <p:spTgt spid="21"/>
                                        </p:tgtEl>
                                        <p:attrNameLst>
                                          <p:attrName>r</p:attrName>
                                        </p:attrNameLst>
                                      </p:cBhvr>
                                    </p:animRot>
                                  </p:childTnLst>
                                </p:cTn>
                              </p:par>
                              <p:par>
                                <p:cTn id="44" presetID="53" presetClass="entr" presetSubtype="0" repeatCount="300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fltVal val="0"/>
                                          </p:val>
                                        </p:tav>
                                        <p:tav tm="100000">
                                          <p:val>
                                            <p:strVal val="#ppt_w"/>
                                          </p:val>
                                        </p:tav>
                                      </p:tavLst>
                                    </p:anim>
                                    <p:anim calcmode="lin" valueType="num">
                                      <p:cBhvr>
                                        <p:cTn id="47" dur="1000" fill="hold"/>
                                        <p:tgtEl>
                                          <p:spTgt spid="22"/>
                                        </p:tgtEl>
                                        <p:attrNameLst>
                                          <p:attrName>ppt_h</p:attrName>
                                        </p:attrNameLst>
                                      </p:cBhvr>
                                      <p:tavLst>
                                        <p:tav tm="0">
                                          <p:val>
                                            <p:fltVal val="0"/>
                                          </p:val>
                                        </p:tav>
                                        <p:tav tm="100000">
                                          <p:val>
                                            <p:strVal val="#ppt_h"/>
                                          </p:val>
                                        </p:tav>
                                      </p:tavLst>
                                    </p:anim>
                                    <p:animEffect transition="in" filter="fade">
                                      <p:cBhvr>
                                        <p:cTn id="48" dur="1000"/>
                                        <p:tgtEl>
                                          <p:spTgt spid="22"/>
                                        </p:tgtEl>
                                      </p:cBhvr>
                                    </p:animEffect>
                                  </p:childTnLst>
                                </p:cTn>
                              </p:par>
                              <p:par>
                                <p:cTn id="49" presetID="8" presetClass="emph" presetSubtype="0" repeatCount="indefinite" fill="hold" grpId="1" nodeType="withEffect">
                                  <p:stCondLst>
                                    <p:cond delay="0"/>
                                  </p:stCondLst>
                                  <p:childTnLst>
                                    <p:animRot by="21600000">
                                      <p:cBhvr>
                                        <p:cTn id="50" dur="3000" fill="hold"/>
                                        <p:tgtEl>
                                          <p:spTgt spid="22"/>
                                        </p:tgtEl>
                                        <p:attrNameLst>
                                          <p:attrName>r</p:attrName>
                                        </p:attrNameLst>
                                      </p:cBhvr>
                                    </p:animRot>
                                  </p:childTnLst>
                                </p:cTn>
                              </p:par>
                              <p:par>
                                <p:cTn id="51" presetID="53" presetClass="entr" presetSubtype="0" repeatCount="300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Effect transition="in" filter="fade">
                                      <p:cBhvr>
                                        <p:cTn id="55" dur="1000"/>
                                        <p:tgtEl>
                                          <p:spTgt spid="23"/>
                                        </p:tgtEl>
                                      </p:cBhvr>
                                    </p:animEffect>
                                  </p:childTnLst>
                                </p:cTn>
                              </p:par>
                              <p:par>
                                <p:cTn id="56" presetID="8" presetClass="emph" presetSubtype="0" repeatCount="indefinite" fill="hold" grpId="1" nodeType="withEffect">
                                  <p:stCondLst>
                                    <p:cond delay="0"/>
                                  </p:stCondLst>
                                  <p:childTnLst>
                                    <p:animRot by="21600000">
                                      <p:cBhvr>
                                        <p:cTn id="57" dur="3000" fill="hold"/>
                                        <p:tgtEl>
                                          <p:spTgt spid="23"/>
                                        </p:tgtEl>
                                        <p:attrNameLst>
                                          <p:attrName>r</p:attrName>
                                        </p:attrNameLst>
                                      </p:cBhvr>
                                    </p:animRot>
                                  </p:childTnLst>
                                </p:cTn>
                              </p:par>
                              <p:par>
                                <p:cTn id="58" presetID="53" presetClass="entr" presetSubtype="0" repeatCount="300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1000" fill="hold"/>
                                        <p:tgtEl>
                                          <p:spTgt spid="25"/>
                                        </p:tgtEl>
                                        <p:attrNameLst>
                                          <p:attrName>ppt_w</p:attrName>
                                        </p:attrNameLst>
                                      </p:cBhvr>
                                      <p:tavLst>
                                        <p:tav tm="0">
                                          <p:val>
                                            <p:fltVal val="0"/>
                                          </p:val>
                                        </p:tav>
                                        <p:tav tm="100000">
                                          <p:val>
                                            <p:strVal val="#ppt_w"/>
                                          </p:val>
                                        </p:tav>
                                      </p:tavLst>
                                    </p:anim>
                                    <p:anim calcmode="lin" valueType="num">
                                      <p:cBhvr>
                                        <p:cTn id="61" dur="1000" fill="hold"/>
                                        <p:tgtEl>
                                          <p:spTgt spid="25"/>
                                        </p:tgtEl>
                                        <p:attrNameLst>
                                          <p:attrName>ppt_h</p:attrName>
                                        </p:attrNameLst>
                                      </p:cBhvr>
                                      <p:tavLst>
                                        <p:tav tm="0">
                                          <p:val>
                                            <p:fltVal val="0"/>
                                          </p:val>
                                        </p:tav>
                                        <p:tav tm="100000">
                                          <p:val>
                                            <p:strVal val="#ppt_h"/>
                                          </p:val>
                                        </p:tav>
                                      </p:tavLst>
                                    </p:anim>
                                    <p:animEffect transition="in" filter="fade">
                                      <p:cBhvr>
                                        <p:cTn id="62" dur="1000"/>
                                        <p:tgtEl>
                                          <p:spTgt spid="25"/>
                                        </p:tgtEl>
                                      </p:cBhvr>
                                    </p:animEffect>
                                  </p:childTnLst>
                                </p:cTn>
                              </p:par>
                              <p:par>
                                <p:cTn id="63" presetID="8" presetClass="emph" presetSubtype="0" repeatCount="indefinite" fill="hold" grpId="1" nodeType="withEffect">
                                  <p:stCondLst>
                                    <p:cond delay="0"/>
                                  </p:stCondLst>
                                  <p:childTnLst>
                                    <p:animRot by="21600000">
                                      <p:cBhvr>
                                        <p:cTn id="64" dur="3000" fill="hold"/>
                                        <p:tgtEl>
                                          <p:spTgt spid="25"/>
                                        </p:tgtEl>
                                        <p:attrNameLst>
                                          <p:attrName>r</p:attrName>
                                        </p:attrNameLst>
                                      </p:cBhvr>
                                    </p:animRot>
                                  </p:childTnLst>
                                </p:cTn>
                              </p:par>
                              <p:par>
                                <p:cTn id="65" presetID="53" presetClass="entr" presetSubtype="0" repeatCount="300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fltVal val="0"/>
                                          </p:val>
                                        </p:tav>
                                        <p:tav tm="100000">
                                          <p:val>
                                            <p:strVal val="#ppt_w"/>
                                          </p:val>
                                        </p:tav>
                                      </p:tavLst>
                                    </p:anim>
                                    <p:anim calcmode="lin" valueType="num">
                                      <p:cBhvr>
                                        <p:cTn id="68" dur="1000" fill="hold"/>
                                        <p:tgtEl>
                                          <p:spTgt spid="26"/>
                                        </p:tgtEl>
                                        <p:attrNameLst>
                                          <p:attrName>ppt_h</p:attrName>
                                        </p:attrNameLst>
                                      </p:cBhvr>
                                      <p:tavLst>
                                        <p:tav tm="0">
                                          <p:val>
                                            <p:fltVal val="0"/>
                                          </p:val>
                                        </p:tav>
                                        <p:tav tm="100000">
                                          <p:val>
                                            <p:strVal val="#ppt_h"/>
                                          </p:val>
                                        </p:tav>
                                      </p:tavLst>
                                    </p:anim>
                                    <p:animEffect transition="in" filter="fade">
                                      <p:cBhvr>
                                        <p:cTn id="69" dur="1000"/>
                                        <p:tgtEl>
                                          <p:spTgt spid="26"/>
                                        </p:tgtEl>
                                      </p:cBhvr>
                                    </p:animEffect>
                                  </p:childTnLst>
                                </p:cTn>
                              </p:par>
                              <p:par>
                                <p:cTn id="70" presetID="8" presetClass="emph" presetSubtype="0" repeatCount="indefinite" fill="hold" grpId="1" nodeType="withEffect">
                                  <p:stCondLst>
                                    <p:cond delay="0"/>
                                  </p:stCondLst>
                                  <p:childTnLst>
                                    <p:animRot by="21600000">
                                      <p:cBhvr>
                                        <p:cTn id="71" dur="3000" fill="hold"/>
                                        <p:tgtEl>
                                          <p:spTgt spid="26"/>
                                        </p:tgtEl>
                                        <p:attrNameLst>
                                          <p:attrName>r</p:attrName>
                                        </p:attrNameLst>
                                      </p:cBhvr>
                                    </p:animRot>
                                  </p:childTnLst>
                                </p:cTn>
                              </p:par>
                              <p:par>
                                <p:cTn id="72" presetID="53" presetClass="entr" presetSubtype="0" repeatCount="300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1000" fill="hold"/>
                                        <p:tgtEl>
                                          <p:spTgt spid="24"/>
                                        </p:tgtEl>
                                        <p:attrNameLst>
                                          <p:attrName>ppt_w</p:attrName>
                                        </p:attrNameLst>
                                      </p:cBhvr>
                                      <p:tavLst>
                                        <p:tav tm="0">
                                          <p:val>
                                            <p:fltVal val="0"/>
                                          </p:val>
                                        </p:tav>
                                        <p:tav tm="100000">
                                          <p:val>
                                            <p:strVal val="#ppt_w"/>
                                          </p:val>
                                        </p:tav>
                                      </p:tavLst>
                                    </p:anim>
                                    <p:anim calcmode="lin" valueType="num">
                                      <p:cBhvr>
                                        <p:cTn id="75" dur="1000" fill="hold"/>
                                        <p:tgtEl>
                                          <p:spTgt spid="24"/>
                                        </p:tgtEl>
                                        <p:attrNameLst>
                                          <p:attrName>ppt_h</p:attrName>
                                        </p:attrNameLst>
                                      </p:cBhvr>
                                      <p:tavLst>
                                        <p:tav tm="0">
                                          <p:val>
                                            <p:fltVal val="0"/>
                                          </p:val>
                                        </p:tav>
                                        <p:tav tm="100000">
                                          <p:val>
                                            <p:strVal val="#ppt_h"/>
                                          </p:val>
                                        </p:tav>
                                      </p:tavLst>
                                    </p:anim>
                                    <p:animEffect transition="in" filter="fade">
                                      <p:cBhvr>
                                        <p:cTn id="76" dur="1000"/>
                                        <p:tgtEl>
                                          <p:spTgt spid="24"/>
                                        </p:tgtEl>
                                      </p:cBhvr>
                                    </p:animEffect>
                                  </p:childTnLst>
                                </p:cTn>
                              </p:par>
                              <p:par>
                                <p:cTn id="77" presetID="8" presetClass="emph" presetSubtype="0" repeatCount="indefinite" fill="hold" grpId="1" nodeType="withEffect">
                                  <p:stCondLst>
                                    <p:cond delay="0"/>
                                  </p:stCondLst>
                                  <p:childTnLst>
                                    <p:animRot by="21600000">
                                      <p:cBhvr>
                                        <p:cTn id="78" dur="3000" fill="hold"/>
                                        <p:tgtEl>
                                          <p:spTgt spid="24"/>
                                        </p:tgtEl>
                                        <p:attrNameLst>
                                          <p:attrName>r</p:attrName>
                                        </p:attrNameLst>
                                      </p:cBhvr>
                                    </p:animRot>
                                  </p:childTnLst>
                                </p:cTn>
                              </p:par>
                              <p:par>
                                <p:cTn id="79" presetID="53" presetClass="entr" presetSubtype="0" repeatCount="300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Effect transition="in" filter="fade">
                                      <p:cBhvr>
                                        <p:cTn id="83" dur="1000"/>
                                        <p:tgtEl>
                                          <p:spTgt spid="27"/>
                                        </p:tgtEl>
                                      </p:cBhvr>
                                    </p:animEffect>
                                  </p:childTnLst>
                                </p:cTn>
                              </p:par>
                              <p:par>
                                <p:cTn id="84" presetID="8" presetClass="emph" presetSubtype="0" repeatCount="indefinite" fill="hold" grpId="1" nodeType="withEffect">
                                  <p:stCondLst>
                                    <p:cond delay="0"/>
                                  </p:stCondLst>
                                  <p:childTnLst>
                                    <p:animRot by="21600000">
                                      <p:cBhvr>
                                        <p:cTn id="85"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animBg="1"/>
      <p:bldP spid="24589"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4" grpId="0" animBg="1"/>
      <p:bldP spid="24"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lIns="85719" tIns="42860" rIns="85719" bIns="42860"/>
          <a:lstStyle/>
          <a:p>
            <a:pPr fontAlgn="auto">
              <a:spcAft>
                <a:spcPts val="0"/>
              </a:spcAft>
              <a:defRPr/>
            </a:pPr>
            <a:endParaRPr lang="en-US"/>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933"/>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670984" y="493185"/>
            <a:ext cx="9838267" cy="64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p>
            <a:r>
              <a:rPr lang="en-US" sz="3600" b="1" dirty="0">
                <a:solidFill>
                  <a:schemeClr val="bg1"/>
                </a:solidFill>
                <a:latin typeface="HP001 4 hàng" pitchFamily="34" charset="0"/>
              </a:rPr>
              <a:t> </a:t>
            </a:r>
            <a:r>
              <a:rPr lang="vi-VN" sz="3600" b="1" dirty="0">
                <a:solidFill>
                  <a:schemeClr val="bg1"/>
                </a:solidFill>
                <a:latin typeface="HP001 4 hàng" pitchFamily="34" charset="0"/>
              </a:rPr>
              <a:t>     </a:t>
            </a:r>
            <a:r>
              <a:rPr lang="en-US" sz="3600" b="1" dirty="0" err="1">
                <a:solidFill>
                  <a:schemeClr val="bg1"/>
                </a:solidFill>
                <a:latin typeface="HP001 4 hàng" pitchFamily="34" charset="0"/>
              </a:rPr>
              <a:t>Thứ</a:t>
            </a:r>
            <a:r>
              <a:rPr lang="vi-VN" sz="3600" b="1" dirty="0">
                <a:solidFill>
                  <a:schemeClr val="bg1"/>
                </a:solidFill>
                <a:latin typeface="HP001 4 hàng" pitchFamily="34" charset="0"/>
              </a:rPr>
              <a:t> Tư n</a:t>
            </a:r>
            <a:r>
              <a:rPr lang="en-US" sz="3600" b="1" dirty="0" err="1">
                <a:solidFill>
                  <a:schemeClr val="bg1"/>
                </a:solidFill>
                <a:latin typeface="HP001 4 hàng" pitchFamily="34" charset="0"/>
              </a:rPr>
              <a:t>gày</a:t>
            </a:r>
            <a:r>
              <a:rPr lang="vi-VN" sz="3600" b="1" dirty="0">
                <a:solidFill>
                  <a:schemeClr val="bg1"/>
                </a:solidFill>
                <a:latin typeface="HP001 4 hàng" pitchFamily="34" charset="0"/>
              </a:rPr>
              <a:t> 23</a:t>
            </a:r>
            <a:r>
              <a:rPr lang="en-US" sz="3600" b="1" dirty="0">
                <a:solidFill>
                  <a:schemeClr val="bg1"/>
                </a:solidFill>
                <a:latin typeface="HP001 4 hàng" pitchFamily="34" charset="0"/>
              </a:rPr>
              <a:t> </a:t>
            </a:r>
            <a:r>
              <a:rPr lang="en-US" sz="3600" b="1" dirty="0" err="1">
                <a:solidFill>
                  <a:schemeClr val="bg1"/>
                </a:solidFill>
                <a:latin typeface="HP001 4 hàng" pitchFamily="34" charset="0"/>
              </a:rPr>
              <a:t>tháng</a:t>
            </a:r>
            <a:r>
              <a:rPr lang="en-US" sz="3600" b="1" dirty="0">
                <a:solidFill>
                  <a:schemeClr val="bg1"/>
                </a:solidFill>
                <a:latin typeface="HP001 4 hàng" pitchFamily="34" charset="0"/>
              </a:rPr>
              <a:t> </a:t>
            </a:r>
            <a:r>
              <a:rPr lang="vi-VN" sz="3600" b="1" dirty="0">
                <a:solidFill>
                  <a:schemeClr val="bg1"/>
                </a:solidFill>
                <a:latin typeface="HP001 4 hàng" pitchFamily="34" charset="0"/>
              </a:rPr>
              <a:t>8</a:t>
            </a:r>
            <a:r>
              <a:rPr lang="en-US" sz="3600" b="1" dirty="0">
                <a:solidFill>
                  <a:schemeClr val="bg1"/>
                </a:solidFill>
                <a:latin typeface="HP001 4 hàng" pitchFamily="34" charset="0"/>
              </a:rPr>
              <a:t> </a:t>
            </a:r>
            <a:r>
              <a:rPr lang="en-US" sz="3600" b="1" dirty="0" err="1">
                <a:solidFill>
                  <a:schemeClr val="bg1"/>
                </a:solidFill>
                <a:latin typeface="HP001 4 hàng" pitchFamily="34" charset="0"/>
              </a:rPr>
              <a:t>năm</a:t>
            </a:r>
            <a:r>
              <a:rPr lang="en-US" sz="3600" b="1" dirty="0">
                <a:solidFill>
                  <a:schemeClr val="bg1"/>
                </a:solidFill>
                <a:latin typeface="HP001 4 hàng" pitchFamily="34" charset="0"/>
              </a:rPr>
              <a:t> 202</a:t>
            </a:r>
            <a:r>
              <a:rPr lang="vi-VN" sz="3600" b="1" dirty="0">
                <a:solidFill>
                  <a:schemeClr val="bg1"/>
                </a:solidFill>
                <a:latin typeface="HP001 4 hàng" pitchFamily="34" charset="0"/>
              </a:rPr>
              <a:t>3</a:t>
            </a:r>
            <a:endParaRPr lang="en-US" sz="3600" b="1" dirty="0">
              <a:solidFill>
                <a:schemeClr val="bg1"/>
              </a:solidFill>
            </a:endParaRPr>
          </a:p>
        </p:txBody>
      </p:sp>
      <p:sp>
        <p:nvSpPr>
          <p:cNvPr id="19461" name="TextBox 4"/>
          <p:cNvSpPr txBox="1">
            <a:spLocks noChangeArrowheads="1"/>
          </p:cNvSpPr>
          <p:nvPr/>
        </p:nvSpPr>
        <p:spPr bwMode="auto">
          <a:xfrm>
            <a:off x="1619251" y="1223434"/>
            <a:ext cx="963718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vi-VN" sz="3600" b="1" dirty="0">
                <a:solidFill>
                  <a:schemeClr val="bg1"/>
                </a:solidFill>
                <a:latin typeface="HP001 4 hàng" pitchFamily="34" charset="0"/>
              </a:rPr>
              <a:t>               </a:t>
            </a:r>
            <a:r>
              <a:rPr lang="en-US" sz="3600" b="1" dirty="0" err="1">
                <a:solidFill>
                  <a:schemeClr val="bg1"/>
                </a:solidFill>
                <a:latin typeface="HP001 4 hàng" pitchFamily="34" charset="0"/>
              </a:rPr>
              <a:t>Công</a:t>
            </a:r>
            <a:r>
              <a:rPr lang="en-US" sz="3600" b="1" dirty="0">
                <a:solidFill>
                  <a:schemeClr val="bg1"/>
                </a:solidFill>
                <a:latin typeface="HP001 4 hàng" pitchFamily="34" charset="0"/>
              </a:rPr>
              <a:t> </a:t>
            </a:r>
            <a:r>
              <a:rPr lang="en-US" sz="3600" b="1" dirty="0" err="1">
                <a:solidFill>
                  <a:schemeClr val="bg1"/>
                </a:solidFill>
                <a:latin typeface="HP001 4 hàng" pitchFamily="34" charset="0"/>
              </a:rPr>
              <a:t>nghệ</a:t>
            </a:r>
            <a:r>
              <a:rPr lang="en-US" sz="3600" b="1" dirty="0">
                <a:solidFill>
                  <a:schemeClr val="bg1"/>
                </a:solidFill>
                <a:latin typeface="HP001 4 hàng" pitchFamily="34" charset="0"/>
              </a:rPr>
              <a:t>         </a:t>
            </a:r>
            <a:endParaRPr lang="vi-VN" sz="3600" b="1" dirty="0">
              <a:solidFill>
                <a:schemeClr val="bg1"/>
              </a:solidFill>
              <a:latin typeface="HP001 4 hàng" pitchFamily="34" charset="0"/>
            </a:endParaRPr>
          </a:p>
          <a:p>
            <a:r>
              <a:rPr lang="en-US" sz="3600" b="1" dirty="0">
                <a:solidFill>
                  <a:schemeClr val="bg1"/>
                </a:solidFill>
                <a:latin typeface="HP001 4 hàng" pitchFamily="34" charset="0"/>
              </a:rPr>
              <a:t>  </a:t>
            </a:r>
            <a:r>
              <a:rPr lang="vi-VN" sz="3600" b="1" dirty="0">
                <a:solidFill>
                  <a:schemeClr val="bg1"/>
                </a:solidFill>
                <a:latin typeface="HP001 4 hàng" pitchFamily="34" charset="0"/>
              </a:rPr>
              <a:t>               </a:t>
            </a:r>
          </a:p>
        </p:txBody>
      </p:sp>
      <p:sp>
        <p:nvSpPr>
          <p:cNvPr id="19462" name="Rectangle 5"/>
          <p:cNvSpPr>
            <a:spLocks noChangeArrowheads="1"/>
          </p:cNvSpPr>
          <p:nvPr/>
        </p:nvSpPr>
        <p:spPr bwMode="auto">
          <a:xfrm>
            <a:off x="-2577985" y="1921862"/>
            <a:ext cx="13874038"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p>
            <a:pPr algn="ctr"/>
            <a:r>
              <a:rPr lang="vi-VN" sz="3600" b="1" dirty="0">
                <a:solidFill>
                  <a:srgbClr val="FFFF00"/>
                </a:solidFill>
                <a:latin typeface="HP001 4 hàng" pitchFamily="34" charset="0"/>
              </a:rPr>
              <a:t>                  </a:t>
            </a:r>
            <a:r>
              <a:rPr lang="vi-VN" sz="3600" b="1" dirty="0">
                <a:solidFill>
                  <a:schemeClr val="bg1"/>
                </a:solidFill>
                <a:latin typeface="HP001 4 hàng" pitchFamily="34" charset="0"/>
              </a:rPr>
              <a:t>Bài 6</a:t>
            </a:r>
            <a:r>
              <a:rPr lang="vi-VN" sz="3600" b="1" dirty="0">
                <a:solidFill>
                  <a:srgbClr val="FFFF00"/>
                </a:solidFill>
                <a:latin typeface="HP001 4 hàng" pitchFamily="34" charset="0"/>
              </a:rPr>
              <a:t>: Cẩm nang sử dụng máy thu hình (ti vi) </a:t>
            </a:r>
            <a:endParaRPr lang="en-US" sz="3600" b="1" dirty="0">
              <a:solidFill>
                <a:schemeClr val="bg1"/>
              </a:solidFill>
              <a:latin typeface="HP001 4 hàng" pitchFamily="34" charset="0"/>
            </a:endParaRPr>
          </a:p>
        </p:txBody>
      </p:sp>
      <p:sp>
        <p:nvSpPr>
          <p:cNvPr id="35" name="Rectangle 5"/>
          <p:cNvSpPr>
            <a:spLocks noChangeArrowheads="1"/>
          </p:cNvSpPr>
          <p:nvPr/>
        </p:nvSpPr>
        <p:spPr bwMode="auto">
          <a:xfrm>
            <a:off x="4494747" y="5639488"/>
            <a:ext cx="6301709"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p>
            <a:pPr algn="just"/>
            <a:r>
              <a:rPr lang="vi-VN" sz="3600" b="1" dirty="0">
                <a:solidFill>
                  <a:srgbClr val="FFFF00"/>
                </a:solidFill>
                <a:latin typeface="Times New Roman" pitchFamily="18" charset="0"/>
                <a:cs typeface="Times New Roman" pitchFamily="18" charset="0"/>
              </a:rPr>
              <a:t>                                                   </a:t>
            </a:r>
            <a:endParaRPr lang="en-US" sz="36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063902554"/>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658793" y="1586044"/>
            <a:ext cx="6604000" cy="5239173"/>
          </a:xfrm>
          <a:prstGeom prst="rect">
            <a:avLst/>
          </a:prstGeom>
          <a:effectLst>
            <a:softEdge rad="317500"/>
          </a:effectLst>
        </p:spPr>
      </p:pic>
      <p:sp>
        <p:nvSpPr>
          <p:cNvPr id="3" name="Cloud 2">
            <a:extLst>
              <a:ext uri="{FF2B5EF4-FFF2-40B4-BE49-F238E27FC236}">
                <a16:creationId xmlns:a16="http://schemas.microsoft.com/office/drawing/2014/main" id="{DE6E9258-77CB-E4B4-9A70-52DDB625D691}"/>
              </a:ext>
            </a:extLst>
          </p:cNvPr>
          <p:cNvSpPr/>
          <p:nvPr/>
        </p:nvSpPr>
        <p:spPr>
          <a:xfrm>
            <a:off x="278296" y="1586044"/>
            <a:ext cx="5380497" cy="2853435"/>
          </a:xfrm>
          <a:prstGeom prst="cloud">
            <a:avLst/>
          </a:prstGeom>
          <a:solidFill>
            <a:srgbClr val="FBC7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000" dirty="0" err="1">
                <a:solidFill>
                  <a:srgbClr val="0000CC"/>
                </a:solidFill>
                <a:latin typeface="Times New Roman" panose="02020603050405020304" pitchFamily="18" charset="0"/>
                <a:cs typeface="Times New Roman" panose="02020603050405020304" pitchFamily="18" charset="0"/>
              </a:rPr>
              <a:t>Máy</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thu</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hình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là</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thiết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bị</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thu</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tín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hiệu</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truyền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hình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phát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hình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ảnh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trên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màn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hình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và</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âm</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thanh</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ra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loa</a:t>
            </a:r>
            <a:r>
              <a:rPr lang="en-US" sz="3000" dirty="0">
                <a:solidFill>
                  <a:srgbClr val="0000CC"/>
                </a:solidFill>
                <a:latin typeface="Times New Roman" panose="02020603050405020304" pitchFamily="18" charset="0"/>
                <a:cs typeface="Times New Roman" panose="02020603050405020304" pitchFamily="18" charset="0"/>
              </a:rPr>
              <a:t>.</a:t>
            </a:r>
          </a:p>
        </p:txBody>
      </p:sp>
      <p:pic>
        <p:nvPicPr>
          <p:cNvPr id="5"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2763715" y="3563815"/>
            <a:ext cx="2671885" cy="3036277"/>
          </a:xfrm>
          <a:prstGeom prst="rect">
            <a:avLst/>
          </a:prstGeom>
        </p:spPr>
      </p:pic>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468380" y="615771"/>
            <a:ext cx="2394284" cy="584775"/>
          </a:xfrm>
          <a:prstGeom prst="rect">
            <a:avLst/>
          </a:prstGeom>
          <a:noFill/>
        </p:spPr>
        <p:txBody>
          <a:bodyPr wrap="square" rtlCol="0">
            <a:spAutoFit/>
          </a:bodyPr>
          <a:lstStyle/>
          <a:p>
            <a:pPr lvl="0" algn="ctr">
              <a:defRPr/>
            </a:pPr>
            <a:r>
              <a:rPr lang="it-IT"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TRÒ CHƠI</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163" y="2188804"/>
            <a:ext cx="6639803" cy="4460947"/>
          </a:xfrm>
          <a:prstGeom prst="roundRect">
            <a:avLst>
              <a:gd name="adj" fmla="val 15273"/>
            </a:avLst>
          </a:prstGeom>
          <a:effectLst>
            <a:outerShdw blurRad="63500" sx="102000" sy="102000" algn="ctr" rotWithShape="0">
              <a:prstClr val="black">
                <a:alpha val="40000"/>
              </a:prstClr>
            </a:outerShdw>
          </a:effectLst>
        </p:spPr>
      </p:pic>
      <p:sp>
        <p:nvSpPr>
          <p:cNvPr id="14" name="TextBox 13"/>
          <p:cNvSpPr txBox="1"/>
          <p:nvPr/>
        </p:nvSpPr>
        <p:spPr>
          <a:xfrm>
            <a:off x="3622487" y="1200546"/>
            <a:ext cx="4567335" cy="769441"/>
          </a:xfrm>
          <a:prstGeom prst="rect">
            <a:avLst/>
          </a:prstGeom>
          <a:noFill/>
        </p:spPr>
        <p:txBody>
          <a:bodyPr wrap="square" rtlCol="0">
            <a:spAutoFit/>
          </a:bodyPr>
          <a:lstStyle/>
          <a:p>
            <a:pPr lvl="0" algn="ctr">
              <a:defRPr/>
            </a:pPr>
            <a:r>
              <a:rPr lang="vi-VN" altLang="zh-CN" sz="4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AI NHANH HƠN   </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980" y="0"/>
            <a:ext cx="2414038" cy="21244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75" y="-18654"/>
            <a:ext cx="2321593" cy="2143125"/>
          </a:xfrm>
          <a:prstGeom prst="rect">
            <a:avLst/>
          </a:prstGeom>
        </p:spPr>
      </p:pic>
    </p:spTree>
    <p:extLst>
      <p:ext uri="{BB962C8B-B14F-4D97-AF65-F5344CB8AC3E}">
        <p14:creationId xmlns:p14="http://schemas.microsoft.com/office/powerpoint/2010/main" val="24986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5" name="Rectangle 4"/>
          <p:cNvSpPr/>
          <p:nvPr/>
        </p:nvSpPr>
        <p:spPr>
          <a:xfrm>
            <a:off x="3860800" y="2667000"/>
            <a:ext cx="38608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6" name="Rounded Rectangle 5"/>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a:t>
            </a:r>
          </a:p>
        </p:txBody>
      </p:sp>
      <p:sp>
        <p:nvSpPr>
          <p:cNvPr id="2055" name="TextBox 7"/>
          <p:cNvSpPr txBox="1">
            <a:spLocks noChangeArrowheads="1"/>
          </p:cNvSpPr>
          <p:nvPr/>
        </p:nvSpPr>
        <p:spPr bwMode="auto">
          <a:xfrm>
            <a:off x="5310717" y="2625726"/>
            <a:ext cx="40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vi-VN" sz="5400">
                <a:solidFill>
                  <a:schemeClr val="bg1"/>
                </a:solidFill>
                <a:latin typeface="Calibri" pitchFamily="34" charset="0"/>
              </a:rPr>
              <a:t>:</a:t>
            </a:r>
          </a:p>
        </p:txBody>
      </p:sp>
      <p:sp>
        <p:nvSpPr>
          <p:cNvPr id="193" name="Rounded Rectangle 192"/>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194" name="Rectangle 193"/>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195" name="Rectangle 194"/>
          <p:cNvSpPr/>
          <p:nvPr/>
        </p:nvSpPr>
        <p:spPr>
          <a:xfrm>
            <a:off x="3860800" y="2133600"/>
            <a:ext cx="38608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err="1">
                <a:solidFill>
                  <a:srgbClr val="FFFFFF"/>
                </a:solidFill>
                <a:latin typeface="Tahoma" pitchFamily="34" charset="0"/>
                <a:cs typeface="Tahoma" pitchFamily="34" charset="0"/>
              </a:rPr>
              <a:t>Bắt</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đầu</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tính</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giờ</a:t>
            </a:r>
            <a:endParaRPr lang="en-US" sz="2400" dirty="0">
              <a:solidFill>
                <a:srgbClr val="FFFFFF"/>
              </a:solidFill>
              <a:latin typeface="Tahoma" pitchFamily="34" charset="0"/>
              <a:cs typeface="Tahoma" pitchFamily="34" charset="0"/>
            </a:endParaRPr>
          </a:p>
        </p:txBody>
      </p:sp>
      <p:sp>
        <p:nvSpPr>
          <p:cNvPr id="197" name="Rounded Rectangle 19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198" name="Rounded Rectangle 19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199" name="Rounded Rectangle 19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200" name="Rounded Rectangle 19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201" name="Rounded Rectangle 20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202" name="Rounded Rectangle 20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203" name="Rounded Rectangle 20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204" name="Rounded Rectangle 20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205" name="Rounded Rectangle 20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206" name="Rounded Rectangle 20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207" name="Rounded Rectangle 20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208" name="Rounded Rectangle 20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210" name="Rounded Rectangle 20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211" name="Rounded Rectangle 21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212" name="Rounded Rectangle 21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213" name="Rounded Rectangle 21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214" name="Rounded Rectangle 21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215" name="Rounded Rectangle 21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216" name="Rounded Rectangle 21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217" name="Rounded Rectangle 21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218" name="Rounded Rectangle 21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219" name="Rounded Rectangle 21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220" name="Rounded Rectangle 21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221" name="Rounded Rectangle 22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222" name="Rounded Rectangle 22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223" name="Rounded Rectangle 22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224" name="Rounded Rectangle 22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225" name="Rounded Rectangle 22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226" name="Rounded Rectangle 22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227" name="Rounded Rectangle 22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228" name="Rounded Rectangle 22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229" name="Rounded Rectangle 22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230" name="Rounded Rectangle 22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231" name="Rounded Rectangle 23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232" name="Rounded Rectangle 23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233" name="Rounded Rectangle 23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234" name="Rounded Rectangle 23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235" name="Rounded Rectangle 23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236" name="Rounded Rectangle 23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237" name="Rounded Rectangle 23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238" name="Rounded Rectangle 23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239" name="Rounded Rectangle 23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240" name="Rounded Rectangle 23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241" name="Rounded Rectangle 24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242" name="Rounded Rectangle 24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243" name="Rounded Rectangle 24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244" name="Rounded Rectangle 24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245" name="Rounded Rectangle 24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246" name="Rounded Rectangle 24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247" name="Rounded Rectangle 24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248" name="Rounded Rectangle 24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249" name="Rounded Rectangle 24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250" name="Rounded Rectangle 24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251" name="Rounded Rectangle 25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252" name="Rounded Rectangle 25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253" name="Rounded Rectangle 25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254" name="Rounded Rectangle 25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255" name="Rounded Rectangle 25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256" name="Rounded Rectangle 25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257" name="Rounded Rectangle 25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258" name="Rounded Rectangle 25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259" name="Rounded Rectangle 258"/>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98" y="134978"/>
            <a:ext cx="2453940" cy="3027322"/>
          </a:xfrm>
          <a:prstGeom prst="rect">
            <a:avLst/>
          </a:prstGeom>
        </p:spPr>
      </p:pic>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9168" y="134978"/>
            <a:ext cx="2602832" cy="2692443"/>
          </a:xfrm>
          <a:prstGeom prst="rect">
            <a:avLst/>
          </a:prstGeom>
        </p:spPr>
      </p:pic>
    </p:spTree>
    <p:extLst>
      <p:ext uri="{BB962C8B-B14F-4D97-AF65-F5344CB8AC3E}">
        <p14:creationId xmlns:p14="http://schemas.microsoft.com/office/powerpoint/2010/main" val="3704887421"/>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100"/>
                                        <p:tgtEl>
                                          <p:spTgt spid="195"/>
                                        </p:tgtEl>
                                      </p:cBhvr>
                                    </p:animEffect>
                                    <p:set>
                                      <p:cBhvr>
                                        <p:cTn id="7" dur="1" fill="hold">
                                          <p:stCondLst>
                                            <p:cond delay="99"/>
                                          </p:stCondLst>
                                        </p:cTn>
                                        <p:tgtEl>
                                          <p:spTgt spid="195"/>
                                        </p:tgtEl>
                                        <p:attrNameLst>
                                          <p:attrName>style.visibility</p:attrName>
                                        </p:attrNameLst>
                                      </p:cBhvr>
                                      <p:to>
                                        <p:strVal val="hidden"/>
                                      </p:to>
                                    </p:set>
                                  </p:childTnLst>
                                </p:cTn>
                              </p:par>
                              <p:par>
                                <p:cTn id="8" presetID="4" presetClass="entr" presetSubtype="16"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box(in)">
                                      <p:cBhvr>
                                        <p:cTn id="10" dur="500"/>
                                        <p:tgtEl>
                                          <p:spTgt spid="193"/>
                                        </p:tgtEl>
                                      </p:cBhvr>
                                    </p:animEffect>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98"/>
                                        </p:tgtEl>
                                        <p:attrNameLst>
                                          <p:attrName>style.visibility</p:attrName>
                                        </p:attrNameLst>
                                      </p:cBhvr>
                                      <p:to>
                                        <p:strVal val="visible"/>
                                      </p:to>
                                    </p:set>
                                    <p:animEffect transition="in" filter="box(out)">
                                      <p:cBhvr>
                                        <p:cTn id="14" dur="1000"/>
                                        <p:tgtEl>
                                          <p:spTgt spid="198"/>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5" fill="hold" nodeType="afterGroup">
                            <p:stCondLst>
                              <p:cond delay="1500"/>
                            </p:stCondLst>
                            <p:childTnLst>
                              <p:par>
                                <p:cTn id="16" presetID="4" presetClass="entr" presetSubtype="32" fill="hold" grpId="0" nodeType="afterEffect">
                                  <p:stCondLst>
                                    <p:cond delay="0"/>
                                  </p:stCondLst>
                                  <p:childTnLst>
                                    <p:set>
                                      <p:cBhvr>
                                        <p:cTn id="17" dur="1" fill="hold">
                                          <p:stCondLst>
                                            <p:cond delay="0"/>
                                          </p:stCondLst>
                                        </p:cTn>
                                        <p:tgtEl>
                                          <p:spTgt spid="199"/>
                                        </p:tgtEl>
                                        <p:attrNameLst>
                                          <p:attrName>style.visibility</p:attrName>
                                        </p:attrNameLst>
                                      </p:cBhvr>
                                      <p:to>
                                        <p:strVal val="visible"/>
                                      </p:to>
                                    </p:set>
                                    <p:animEffect transition="in" filter="box(out)">
                                      <p:cBhvr>
                                        <p:cTn id="18" dur="1000"/>
                                        <p:tgtEl>
                                          <p:spTgt spid="19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nodeType="afterGroup">
                            <p:stCondLst>
                              <p:cond delay="2500"/>
                            </p:stCondLst>
                            <p:childTnLst>
                              <p:par>
                                <p:cTn id="20" presetID="4" presetClass="entr" presetSubtype="32" fill="hold" grpId="0" nodeType="after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box(out)">
                                      <p:cBhvr>
                                        <p:cTn id="22" dur="1000"/>
                                        <p:tgtEl>
                                          <p:spTgt spid="200"/>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nodeType="afterGroup">
                            <p:stCondLst>
                              <p:cond delay="3500"/>
                            </p:stCondLst>
                            <p:childTnLst>
                              <p:par>
                                <p:cTn id="24" presetID="4" presetClass="entr" presetSubtype="32" fill="hold" grpId="0" nodeType="afterEffect">
                                  <p:stCondLst>
                                    <p:cond delay="0"/>
                                  </p:stCondLst>
                                  <p:childTnLst>
                                    <p:set>
                                      <p:cBhvr>
                                        <p:cTn id="25" dur="1" fill="hold">
                                          <p:stCondLst>
                                            <p:cond delay="0"/>
                                          </p:stCondLst>
                                        </p:cTn>
                                        <p:tgtEl>
                                          <p:spTgt spid="201"/>
                                        </p:tgtEl>
                                        <p:attrNameLst>
                                          <p:attrName>style.visibility</p:attrName>
                                        </p:attrNameLst>
                                      </p:cBhvr>
                                      <p:to>
                                        <p:strVal val="visible"/>
                                      </p:to>
                                    </p:set>
                                    <p:animEffect transition="in" filter="box(out)">
                                      <p:cBhvr>
                                        <p:cTn id="26" dur="1000"/>
                                        <p:tgtEl>
                                          <p:spTgt spid="201"/>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nodeType="afterGroup">
                            <p:stCondLst>
                              <p:cond delay="4500"/>
                            </p:stCondLst>
                            <p:childTnLst>
                              <p:par>
                                <p:cTn id="28" presetID="4" presetClass="entr" presetSubtype="32" fill="hold" grpId="0" nodeType="afterEffect">
                                  <p:stCondLst>
                                    <p:cond delay="0"/>
                                  </p:stCondLst>
                                  <p:childTnLst>
                                    <p:set>
                                      <p:cBhvr>
                                        <p:cTn id="29" dur="1" fill="hold">
                                          <p:stCondLst>
                                            <p:cond delay="0"/>
                                          </p:stCondLst>
                                        </p:cTn>
                                        <p:tgtEl>
                                          <p:spTgt spid="202"/>
                                        </p:tgtEl>
                                        <p:attrNameLst>
                                          <p:attrName>style.visibility</p:attrName>
                                        </p:attrNameLst>
                                      </p:cBhvr>
                                      <p:to>
                                        <p:strVal val="visible"/>
                                      </p:to>
                                    </p:set>
                                    <p:animEffect transition="in" filter="box(out)">
                                      <p:cBhvr>
                                        <p:cTn id="30" dur="1000"/>
                                        <p:tgtEl>
                                          <p:spTgt spid="202"/>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nodeType="afterGroup">
                            <p:stCondLst>
                              <p:cond delay="5500"/>
                            </p:stCondLst>
                            <p:childTnLst>
                              <p:par>
                                <p:cTn id="32" presetID="4" presetClass="entr" presetSubtype="32" fill="hold" grpId="0" nodeType="afterEffect">
                                  <p:stCondLst>
                                    <p:cond delay="0"/>
                                  </p:stCondLst>
                                  <p:childTnLst>
                                    <p:set>
                                      <p:cBhvr>
                                        <p:cTn id="33" dur="1" fill="hold">
                                          <p:stCondLst>
                                            <p:cond delay="0"/>
                                          </p:stCondLst>
                                        </p:cTn>
                                        <p:tgtEl>
                                          <p:spTgt spid="203"/>
                                        </p:tgtEl>
                                        <p:attrNameLst>
                                          <p:attrName>style.visibility</p:attrName>
                                        </p:attrNameLst>
                                      </p:cBhvr>
                                      <p:to>
                                        <p:strVal val="visible"/>
                                      </p:to>
                                    </p:set>
                                    <p:animEffect transition="in" filter="box(out)">
                                      <p:cBhvr>
                                        <p:cTn id="34" dur="1000"/>
                                        <p:tgtEl>
                                          <p:spTgt spid="203"/>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nodeType="afterGroup">
                            <p:stCondLst>
                              <p:cond delay="6500"/>
                            </p:stCondLst>
                            <p:childTnLst>
                              <p:par>
                                <p:cTn id="36" presetID="4" presetClass="entr" presetSubtype="32" fill="hold" grpId="0" nodeType="afterEffect">
                                  <p:stCondLst>
                                    <p:cond delay="0"/>
                                  </p:stCondLst>
                                  <p:childTnLst>
                                    <p:set>
                                      <p:cBhvr>
                                        <p:cTn id="37" dur="1" fill="hold">
                                          <p:stCondLst>
                                            <p:cond delay="0"/>
                                          </p:stCondLst>
                                        </p:cTn>
                                        <p:tgtEl>
                                          <p:spTgt spid="204"/>
                                        </p:tgtEl>
                                        <p:attrNameLst>
                                          <p:attrName>style.visibility</p:attrName>
                                        </p:attrNameLst>
                                      </p:cBhvr>
                                      <p:to>
                                        <p:strVal val="visible"/>
                                      </p:to>
                                    </p:set>
                                    <p:animEffect transition="in" filter="box(out)">
                                      <p:cBhvr>
                                        <p:cTn id="38" dur="1000"/>
                                        <p:tgtEl>
                                          <p:spTgt spid="204"/>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nodeType="afterGroup">
                            <p:stCondLst>
                              <p:cond delay="7500"/>
                            </p:stCondLst>
                            <p:childTnLst>
                              <p:par>
                                <p:cTn id="40" presetID="4" presetClass="entr" presetSubtype="32" fill="hold" grpId="0" nodeType="afterEffect">
                                  <p:stCondLst>
                                    <p:cond delay="0"/>
                                  </p:stCondLst>
                                  <p:childTnLst>
                                    <p:set>
                                      <p:cBhvr>
                                        <p:cTn id="41" dur="1" fill="hold">
                                          <p:stCondLst>
                                            <p:cond delay="0"/>
                                          </p:stCondLst>
                                        </p:cTn>
                                        <p:tgtEl>
                                          <p:spTgt spid="205"/>
                                        </p:tgtEl>
                                        <p:attrNameLst>
                                          <p:attrName>style.visibility</p:attrName>
                                        </p:attrNameLst>
                                      </p:cBhvr>
                                      <p:to>
                                        <p:strVal val="visible"/>
                                      </p:to>
                                    </p:set>
                                    <p:animEffect transition="in" filter="box(out)">
                                      <p:cBhvr>
                                        <p:cTn id="42" dur="1000"/>
                                        <p:tgtEl>
                                          <p:spTgt spid="205"/>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nodeType="afterGroup">
                            <p:stCondLst>
                              <p:cond delay="8500"/>
                            </p:stCondLst>
                            <p:childTnLst>
                              <p:par>
                                <p:cTn id="44" presetID="4" presetClass="entr" presetSubtype="32" fill="hold" grpId="0" nodeType="afterEffect">
                                  <p:stCondLst>
                                    <p:cond delay="0"/>
                                  </p:stCondLst>
                                  <p:childTnLst>
                                    <p:set>
                                      <p:cBhvr>
                                        <p:cTn id="45" dur="1" fill="hold">
                                          <p:stCondLst>
                                            <p:cond delay="0"/>
                                          </p:stCondLst>
                                        </p:cTn>
                                        <p:tgtEl>
                                          <p:spTgt spid="206"/>
                                        </p:tgtEl>
                                        <p:attrNameLst>
                                          <p:attrName>style.visibility</p:attrName>
                                        </p:attrNameLst>
                                      </p:cBhvr>
                                      <p:to>
                                        <p:strVal val="visible"/>
                                      </p:to>
                                    </p:set>
                                    <p:animEffect transition="in" filter="box(out)">
                                      <p:cBhvr>
                                        <p:cTn id="46" dur="1000"/>
                                        <p:tgtEl>
                                          <p:spTgt spid="206"/>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nodeType="afterGroup">
                            <p:stCondLst>
                              <p:cond delay="9500"/>
                            </p:stCondLst>
                            <p:childTnLst>
                              <p:par>
                                <p:cTn id="48" presetID="4" presetClass="entr" presetSubtype="32" fill="hold" grpId="0" nodeType="afterEffect">
                                  <p:stCondLst>
                                    <p:cond delay="0"/>
                                  </p:stCondLst>
                                  <p:childTnLst>
                                    <p:set>
                                      <p:cBhvr>
                                        <p:cTn id="49" dur="1" fill="hold">
                                          <p:stCondLst>
                                            <p:cond delay="0"/>
                                          </p:stCondLst>
                                        </p:cTn>
                                        <p:tgtEl>
                                          <p:spTgt spid="207"/>
                                        </p:tgtEl>
                                        <p:attrNameLst>
                                          <p:attrName>style.visibility</p:attrName>
                                        </p:attrNameLst>
                                      </p:cBhvr>
                                      <p:to>
                                        <p:strVal val="visible"/>
                                      </p:to>
                                    </p:set>
                                    <p:animEffect transition="in" filter="box(out)">
                                      <p:cBhvr>
                                        <p:cTn id="50" dur="1000"/>
                                        <p:tgtEl>
                                          <p:spTgt spid="207"/>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nodeType="afterGroup">
                            <p:stCondLst>
                              <p:cond delay="10500"/>
                            </p:stCondLst>
                            <p:childTnLst>
                              <p:par>
                                <p:cTn id="52" presetID="4" presetClass="entr" presetSubtype="32" fill="hold" grpId="0" nodeType="afterEffect">
                                  <p:stCondLst>
                                    <p:cond delay="0"/>
                                  </p:stCondLst>
                                  <p:childTnLst>
                                    <p:set>
                                      <p:cBhvr>
                                        <p:cTn id="53" dur="1" fill="hold">
                                          <p:stCondLst>
                                            <p:cond delay="0"/>
                                          </p:stCondLst>
                                        </p:cTn>
                                        <p:tgtEl>
                                          <p:spTgt spid="208"/>
                                        </p:tgtEl>
                                        <p:attrNameLst>
                                          <p:attrName>style.visibility</p:attrName>
                                        </p:attrNameLst>
                                      </p:cBhvr>
                                      <p:to>
                                        <p:strVal val="visible"/>
                                      </p:to>
                                    </p:set>
                                    <p:animEffect transition="in" filter="box(out)">
                                      <p:cBhvr>
                                        <p:cTn id="54" dur="1000"/>
                                        <p:tgtEl>
                                          <p:spTgt spid="208"/>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nodeType="afterGroup">
                            <p:stCondLst>
                              <p:cond delay="11500"/>
                            </p:stCondLst>
                            <p:childTnLst>
                              <p:par>
                                <p:cTn id="56" presetID="4" presetClass="entr" presetSubtype="32" fill="hold" grpId="0" nodeType="afterEffect">
                                  <p:stCondLst>
                                    <p:cond delay="0"/>
                                  </p:stCondLst>
                                  <p:childTnLst>
                                    <p:set>
                                      <p:cBhvr>
                                        <p:cTn id="57" dur="1" fill="hold">
                                          <p:stCondLst>
                                            <p:cond delay="0"/>
                                          </p:stCondLst>
                                        </p:cTn>
                                        <p:tgtEl>
                                          <p:spTgt spid="210"/>
                                        </p:tgtEl>
                                        <p:attrNameLst>
                                          <p:attrName>style.visibility</p:attrName>
                                        </p:attrNameLst>
                                      </p:cBhvr>
                                      <p:to>
                                        <p:strVal val="visible"/>
                                      </p:to>
                                    </p:set>
                                    <p:animEffect transition="in" filter="box(out)">
                                      <p:cBhvr>
                                        <p:cTn id="58" dur="1000"/>
                                        <p:tgtEl>
                                          <p:spTgt spid="210"/>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nodeType="afterGroup">
                            <p:stCondLst>
                              <p:cond delay="12500"/>
                            </p:stCondLst>
                            <p:childTnLst>
                              <p:par>
                                <p:cTn id="60" presetID="4" presetClass="entr" presetSubtype="32" fill="hold" grpId="0" nodeType="afterEffect">
                                  <p:stCondLst>
                                    <p:cond delay="0"/>
                                  </p:stCondLst>
                                  <p:childTnLst>
                                    <p:set>
                                      <p:cBhvr>
                                        <p:cTn id="61" dur="1" fill="hold">
                                          <p:stCondLst>
                                            <p:cond delay="0"/>
                                          </p:stCondLst>
                                        </p:cTn>
                                        <p:tgtEl>
                                          <p:spTgt spid="211"/>
                                        </p:tgtEl>
                                        <p:attrNameLst>
                                          <p:attrName>style.visibility</p:attrName>
                                        </p:attrNameLst>
                                      </p:cBhvr>
                                      <p:to>
                                        <p:strVal val="visible"/>
                                      </p:to>
                                    </p:set>
                                    <p:animEffect transition="in" filter="box(out)">
                                      <p:cBhvr>
                                        <p:cTn id="62" dur="1000"/>
                                        <p:tgtEl>
                                          <p:spTgt spid="211"/>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nodeType="afterGroup">
                            <p:stCondLst>
                              <p:cond delay="13500"/>
                            </p:stCondLst>
                            <p:childTnLst>
                              <p:par>
                                <p:cTn id="64" presetID="4" presetClass="entr" presetSubtype="32" fill="hold" grpId="0" nodeType="afterEffect">
                                  <p:stCondLst>
                                    <p:cond delay="0"/>
                                  </p:stCondLst>
                                  <p:childTnLst>
                                    <p:set>
                                      <p:cBhvr>
                                        <p:cTn id="65" dur="1" fill="hold">
                                          <p:stCondLst>
                                            <p:cond delay="0"/>
                                          </p:stCondLst>
                                        </p:cTn>
                                        <p:tgtEl>
                                          <p:spTgt spid="212"/>
                                        </p:tgtEl>
                                        <p:attrNameLst>
                                          <p:attrName>style.visibility</p:attrName>
                                        </p:attrNameLst>
                                      </p:cBhvr>
                                      <p:to>
                                        <p:strVal val="visible"/>
                                      </p:to>
                                    </p:set>
                                    <p:animEffect transition="in" filter="box(out)">
                                      <p:cBhvr>
                                        <p:cTn id="66" dur="1000"/>
                                        <p:tgtEl>
                                          <p:spTgt spid="212"/>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nodeType="afterGroup">
                            <p:stCondLst>
                              <p:cond delay="14500"/>
                            </p:stCondLst>
                            <p:childTnLst>
                              <p:par>
                                <p:cTn id="68" presetID="4" presetClass="entr" presetSubtype="32" fill="hold" grpId="0" nodeType="afterEffect">
                                  <p:stCondLst>
                                    <p:cond delay="0"/>
                                  </p:stCondLst>
                                  <p:childTnLst>
                                    <p:set>
                                      <p:cBhvr>
                                        <p:cTn id="69" dur="1" fill="hold">
                                          <p:stCondLst>
                                            <p:cond delay="0"/>
                                          </p:stCondLst>
                                        </p:cTn>
                                        <p:tgtEl>
                                          <p:spTgt spid="213"/>
                                        </p:tgtEl>
                                        <p:attrNameLst>
                                          <p:attrName>style.visibility</p:attrName>
                                        </p:attrNameLst>
                                      </p:cBhvr>
                                      <p:to>
                                        <p:strVal val="visible"/>
                                      </p:to>
                                    </p:set>
                                    <p:animEffect transition="in" filter="box(out)">
                                      <p:cBhvr>
                                        <p:cTn id="70" dur="1000"/>
                                        <p:tgtEl>
                                          <p:spTgt spid="213"/>
                                        </p:tgtEl>
                                      </p:cBhvr>
                                    </p:animEffec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1" fill="hold" nodeType="afterGroup">
                            <p:stCondLst>
                              <p:cond delay="15500"/>
                            </p:stCondLst>
                            <p:childTnLst>
                              <p:par>
                                <p:cTn id="72" presetID="4" presetClass="entr" presetSubtype="32" fill="hold" grpId="0" nodeType="afterEffect">
                                  <p:stCondLst>
                                    <p:cond delay="0"/>
                                  </p:stCondLst>
                                  <p:childTnLst>
                                    <p:set>
                                      <p:cBhvr>
                                        <p:cTn id="73" dur="1" fill="hold">
                                          <p:stCondLst>
                                            <p:cond delay="0"/>
                                          </p:stCondLst>
                                        </p:cTn>
                                        <p:tgtEl>
                                          <p:spTgt spid="214"/>
                                        </p:tgtEl>
                                        <p:attrNameLst>
                                          <p:attrName>style.visibility</p:attrName>
                                        </p:attrNameLst>
                                      </p:cBhvr>
                                      <p:to>
                                        <p:strVal val="visible"/>
                                      </p:to>
                                    </p:set>
                                    <p:animEffect transition="in" filter="box(out)">
                                      <p:cBhvr>
                                        <p:cTn id="74" dur="1000"/>
                                        <p:tgtEl>
                                          <p:spTgt spid="214"/>
                                        </p:tgtEl>
                                      </p:cBhvr>
                                    </p:animEffec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5" fill="hold" nodeType="afterGroup">
                            <p:stCondLst>
                              <p:cond delay="16500"/>
                            </p:stCondLst>
                            <p:childTnLst>
                              <p:par>
                                <p:cTn id="76" presetID="4" presetClass="entr" presetSubtype="32" fill="hold" grpId="0" nodeType="afterEffect">
                                  <p:stCondLst>
                                    <p:cond delay="0"/>
                                  </p:stCondLst>
                                  <p:childTnLst>
                                    <p:set>
                                      <p:cBhvr>
                                        <p:cTn id="77" dur="1" fill="hold">
                                          <p:stCondLst>
                                            <p:cond delay="0"/>
                                          </p:stCondLst>
                                        </p:cTn>
                                        <p:tgtEl>
                                          <p:spTgt spid="215"/>
                                        </p:tgtEl>
                                        <p:attrNameLst>
                                          <p:attrName>style.visibility</p:attrName>
                                        </p:attrNameLst>
                                      </p:cBhvr>
                                      <p:to>
                                        <p:strVal val="visible"/>
                                      </p:to>
                                    </p:set>
                                    <p:animEffect transition="in" filter="box(out)">
                                      <p:cBhvr>
                                        <p:cTn id="78" dur="1000"/>
                                        <p:tgtEl>
                                          <p:spTgt spid="215"/>
                                        </p:tgtEl>
                                      </p:cBhvr>
                                    </p:animEffec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9" fill="hold" nodeType="afterGroup">
                            <p:stCondLst>
                              <p:cond delay="17500"/>
                            </p:stCondLst>
                            <p:childTnLst>
                              <p:par>
                                <p:cTn id="80" presetID="4" presetClass="entr" presetSubtype="32" fill="hold" grpId="0" nodeType="afterEffect">
                                  <p:stCondLst>
                                    <p:cond delay="0"/>
                                  </p:stCondLst>
                                  <p:childTnLst>
                                    <p:set>
                                      <p:cBhvr>
                                        <p:cTn id="81" dur="1" fill="hold">
                                          <p:stCondLst>
                                            <p:cond delay="0"/>
                                          </p:stCondLst>
                                        </p:cTn>
                                        <p:tgtEl>
                                          <p:spTgt spid="216"/>
                                        </p:tgtEl>
                                        <p:attrNameLst>
                                          <p:attrName>style.visibility</p:attrName>
                                        </p:attrNameLst>
                                      </p:cBhvr>
                                      <p:to>
                                        <p:strVal val="visible"/>
                                      </p:to>
                                    </p:set>
                                    <p:animEffect transition="in" filter="box(out)">
                                      <p:cBhvr>
                                        <p:cTn id="82" dur="1000"/>
                                        <p:tgtEl>
                                          <p:spTgt spid="216"/>
                                        </p:tgtEl>
                                      </p:cBhvr>
                                    </p:animEffec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3" fill="hold" nodeType="afterGroup">
                            <p:stCondLst>
                              <p:cond delay="18500"/>
                            </p:stCondLst>
                            <p:childTnLst>
                              <p:par>
                                <p:cTn id="84" presetID="4" presetClass="entr" presetSubtype="32" fill="hold" grpId="0" nodeType="afterEffect">
                                  <p:stCondLst>
                                    <p:cond delay="0"/>
                                  </p:stCondLst>
                                  <p:childTnLst>
                                    <p:set>
                                      <p:cBhvr>
                                        <p:cTn id="85" dur="1" fill="hold">
                                          <p:stCondLst>
                                            <p:cond delay="0"/>
                                          </p:stCondLst>
                                        </p:cTn>
                                        <p:tgtEl>
                                          <p:spTgt spid="217"/>
                                        </p:tgtEl>
                                        <p:attrNameLst>
                                          <p:attrName>style.visibility</p:attrName>
                                        </p:attrNameLst>
                                      </p:cBhvr>
                                      <p:to>
                                        <p:strVal val="visible"/>
                                      </p:to>
                                    </p:set>
                                    <p:animEffect transition="in" filter="box(out)">
                                      <p:cBhvr>
                                        <p:cTn id="86" dur="1000"/>
                                        <p:tgtEl>
                                          <p:spTgt spid="217"/>
                                        </p:tgtEl>
                                      </p:cBhvr>
                                    </p:animEffec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childTnLst>
                          </p:cTn>
                        </p:par>
                        <p:par>
                          <p:cTn id="87" fill="hold" nodeType="afterGroup">
                            <p:stCondLst>
                              <p:cond delay="19500"/>
                            </p:stCondLst>
                            <p:childTnLst>
                              <p:par>
                                <p:cTn id="88" presetID="4" presetClass="entr" presetSubtype="32" fill="hold" grpId="0" nodeType="afterEffect">
                                  <p:stCondLst>
                                    <p:cond delay="0"/>
                                  </p:stCondLst>
                                  <p:childTnLst>
                                    <p:set>
                                      <p:cBhvr>
                                        <p:cTn id="89" dur="1" fill="hold">
                                          <p:stCondLst>
                                            <p:cond delay="0"/>
                                          </p:stCondLst>
                                        </p:cTn>
                                        <p:tgtEl>
                                          <p:spTgt spid="218"/>
                                        </p:tgtEl>
                                        <p:attrNameLst>
                                          <p:attrName>style.visibility</p:attrName>
                                        </p:attrNameLst>
                                      </p:cBhvr>
                                      <p:to>
                                        <p:strVal val="visible"/>
                                      </p:to>
                                    </p:set>
                                    <p:animEffect transition="in" filter="box(out)">
                                      <p:cBhvr>
                                        <p:cTn id="90" dur="1000"/>
                                        <p:tgtEl>
                                          <p:spTgt spid="218"/>
                                        </p:tgtEl>
                                      </p:cBhvr>
                                    </p:animEffec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1" fill="hold" nodeType="afterGroup">
                            <p:stCondLst>
                              <p:cond delay="20500"/>
                            </p:stCondLst>
                            <p:childTnLst>
                              <p:par>
                                <p:cTn id="92" presetID="4" presetClass="entr" presetSubtype="32" fill="hold" grpId="0" nodeType="afterEffect">
                                  <p:stCondLst>
                                    <p:cond delay="0"/>
                                  </p:stCondLst>
                                  <p:childTnLst>
                                    <p:set>
                                      <p:cBhvr>
                                        <p:cTn id="93" dur="1" fill="hold">
                                          <p:stCondLst>
                                            <p:cond delay="0"/>
                                          </p:stCondLst>
                                        </p:cTn>
                                        <p:tgtEl>
                                          <p:spTgt spid="219"/>
                                        </p:tgtEl>
                                        <p:attrNameLst>
                                          <p:attrName>style.visibility</p:attrName>
                                        </p:attrNameLst>
                                      </p:cBhvr>
                                      <p:to>
                                        <p:strVal val="visible"/>
                                      </p:to>
                                    </p:set>
                                    <p:animEffect transition="in" filter="box(out)">
                                      <p:cBhvr>
                                        <p:cTn id="94" dur="1000"/>
                                        <p:tgtEl>
                                          <p:spTgt spid="219"/>
                                        </p:tgtEl>
                                      </p:cBhvr>
                                    </p:animEffec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5" fill="hold" nodeType="afterGroup">
                            <p:stCondLst>
                              <p:cond delay="21500"/>
                            </p:stCondLst>
                            <p:childTnLst>
                              <p:par>
                                <p:cTn id="96" presetID="4" presetClass="entr" presetSubtype="32" fill="hold" grpId="0" nodeType="afterEffect">
                                  <p:stCondLst>
                                    <p:cond delay="0"/>
                                  </p:stCondLst>
                                  <p:childTnLst>
                                    <p:set>
                                      <p:cBhvr>
                                        <p:cTn id="97" dur="1" fill="hold">
                                          <p:stCondLst>
                                            <p:cond delay="0"/>
                                          </p:stCondLst>
                                        </p:cTn>
                                        <p:tgtEl>
                                          <p:spTgt spid="220"/>
                                        </p:tgtEl>
                                        <p:attrNameLst>
                                          <p:attrName>style.visibility</p:attrName>
                                        </p:attrNameLst>
                                      </p:cBhvr>
                                      <p:to>
                                        <p:strVal val="visible"/>
                                      </p:to>
                                    </p:set>
                                    <p:animEffect transition="in" filter="box(out)">
                                      <p:cBhvr>
                                        <p:cTn id="98" dur="1000"/>
                                        <p:tgtEl>
                                          <p:spTgt spid="220"/>
                                        </p:tgtEl>
                                      </p:cBhvr>
                                    </p:animEffec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99" fill="hold" nodeType="afterGroup">
                            <p:stCondLst>
                              <p:cond delay="22500"/>
                            </p:stCondLst>
                            <p:childTnLst>
                              <p:par>
                                <p:cTn id="100" presetID="4" presetClass="entr" presetSubtype="32" fill="hold" grpId="0" nodeType="afterEffect">
                                  <p:stCondLst>
                                    <p:cond delay="0"/>
                                  </p:stCondLst>
                                  <p:childTnLst>
                                    <p:set>
                                      <p:cBhvr>
                                        <p:cTn id="101" dur="1" fill="hold">
                                          <p:stCondLst>
                                            <p:cond delay="0"/>
                                          </p:stCondLst>
                                        </p:cTn>
                                        <p:tgtEl>
                                          <p:spTgt spid="221"/>
                                        </p:tgtEl>
                                        <p:attrNameLst>
                                          <p:attrName>style.visibility</p:attrName>
                                        </p:attrNameLst>
                                      </p:cBhvr>
                                      <p:to>
                                        <p:strVal val="visible"/>
                                      </p:to>
                                    </p:set>
                                    <p:animEffect transition="in" filter="box(out)">
                                      <p:cBhvr>
                                        <p:cTn id="102" dur="1000"/>
                                        <p:tgtEl>
                                          <p:spTgt spid="221"/>
                                        </p:tgtEl>
                                      </p:cBhvr>
                                    </p:animEffec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3" fill="hold" nodeType="afterGroup">
                            <p:stCondLst>
                              <p:cond delay="23500"/>
                            </p:stCondLst>
                            <p:childTnLst>
                              <p:par>
                                <p:cTn id="104" presetID="4" presetClass="entr" presetSubtype="32" fill="hold" grpId="0" nodeType="afterEffect">
                                  <p:stCondLst>
                                    <p:cond delay="0"/>
                                  </p:stCondLst>
                                  <p:childTnLst>
                                    <p:set>
                                      <p:cBhvr>
                                        <p:cTn id="105" dur="1" fill="hold">
                                          <p:stCondLst>
                                            <p:cond delay="0"/>
                                          </p:stCondLst>
                                        </p:cTn>
                                        <p:tgtEl>
                                          <p:spTgt spid="222"/>
                                        </p:tgtEl>
                                        <p:attrNameLst>
                                          <p:attrName>style.visibility</p:attrName>
                                        </p:attrNameLst>
                                      </p:cBhvr>
                                      <p:to>
                                        <p:strVal val="visible"/>
                                      </p:to>
                                    </p:set>
                                    <p:animEffect transition="in" filter="box(out)">
                                      <p:cBhvr>
                                        <p:cTn id="106" dur="1000"/>
                                        <p:tgtEl>
                                          <p:spTgt spid="222"/>
                                        </p:tgtEl>
                                      </p:cBhvr>
                                    </p:animEffec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7" fill="hold" nodeType="afterGroup">
                            <p:stCondLst>
                              <p:cond delay="24500"/>
                            </p:stCondLst>
                            <p:childTnLst>
                              <p:par>
                                <p:cTn id="108" presetID="4" presetClass="entr" presetSubtype="32" fill="hold" grpId="0" nodeType="afterEffect">
                                  <p:stCondLst>
                                    <p:cond delay="0"/>
                                  </p:stCondLst>
                                  <p:childTnLst>
                                    <p:set>
                                      <p:cBhvr>
                                        <p:cTn id="109" dur="1" fill="hold">
                                          <p:stCondLst>
                                            <p:cond delay="0"/>
                                          </p:stCondLst>
                                        </p:cTn>
                                        <p:tgtEl>
                                          <p:spTgt spid="223"/>
                                        </p:tgtEl>
                                        <p:attrNameLst>
                                          <p:attrName>style.visibility</p:attrName>
                                        </p:attrNameLst>
                                      </p:cBhvr>
                                      <p:to>
                                        <p:strVal val="visible"/>
                                      </p:to>
                                    </p:set>
                                    <p:animEffect transition="in" filter="box(out)">
                                      <p:cBhvr>
                                        <p:cTn id="110" dur="1000"/>
                                        <p:tgtEl>
                                          <p:spTgt spid="223"/>
                                        </p:tgtEl>
                                      </p:cBhvr>
                                    </p:animEffect>
                                  </p:childTnLst>
                                  <p:subTnLst>
                                    <p:audio>
                                      <p:cMediaNode>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1" fill="hold" nodeType="afterGroup">
                            <p:stCondLst>
                              <p:cond delay="25500"/>
                            </p:stCondLst>
                            <p:childTnLst>
                              <p:par>
                                <p:cTn id="112" presetID="4" presetClass="entr" presetSubtype="32" fill="hold" grpId="0" nodeType="afterEffect">
                                  <p:stCondLst>
                                    <p:cond delay="0"/>
                                  </p:stCondLst>
                                  <p:childTnLst>
                                    <p:set>
                                      <p:cBhvr>
                                        <p:cTn id="113" dur="1" fill="hold">
                                          <p:stCondLst>
                                            <p:cond delay="0"/>
                                          </p:stCondLst>
                                        </p:cTn>
                                        <p:tgtEl>
                                          <p:spTgt spid="224"/>
                                        </p:tgtEl>
                                        <p:attrNameLst>
                                          <p:attrName>style.visibility</p:attrName>
                                        </p:attrNameLst>
                                      </p:cBhvr>
                                      <p:to>
                                        <p:strVal val="visible"/>
                                      </p:to>
                                    </p:set>
                                    <p:animEffect transition="in" filter="box(out)">
                                      <p:cBhvr>
                                        <p:cTn id="114" dur="1000"/>
                                        <p:tgtEl>
                                          <p:spTgt spid="224"/>
                                        </p:tgtEl>
                                      </p:cBhvr>
                                    </p:animEffec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5" fill="hold" nodeType="afterGroup">
                            <p:stCondLst>
                              <p:cond delay="26500"/>
                            </p:stCondLst>
                            <p:childTnLst>
                              <p:par>
                                <p:cTn id="116" presetID="4" presetClass="entr" presetSubtype="32" fill="hold" grpId="0" nodeType="afterEffect">
                                  <p:stCondLst>
                                    <p:cond delay="0"/>
                                  </p:stCondLst>
                                  <p:childTnLst>
                                    <p:set>
                                      <p:cBhvr>
                                        <p:cTn id="117" dur="1" fill="hold">
                                          <p:stCondLst>
                                            <p:cond delay="0"/>
                                          </p:stCondLst>
                                        </p:cTn>
                                        <p:tgtEl>
                                          <p:spTgt spid="225"/>
                                        </p:tgtEl>
                                        <p:attrNameLst>
                                          <p:attrName>style.visibility</p:attrName>
                                        </p:attrNameLst>
                                      </p:cBhvr>
                                      <p:to>
                                        <p:strVal val="visible"/>
                                      </p:to>
                                    </p:set>
                                    <p:animEffect transition="in" filter="box(out)">
                                      <p:cBhvr>
                                        <p:cTn id="118" dur="1000"/>
                                        <p:tgtEl>
                                          <p:spTgt spid="225"/>
                                        </p:tgtEl>
                                      </p:cBhvr>
                                    </p:animEffec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9" fill="hold" nodeType="afterGroup">
                            <p:stCondLst>
                              <p:cond delay="27500"/>
                            </p:stCondLst>
                            <p:childTnLst>
                              <p:par>
                                <p:cTn id="120" presetID="4" presetClass="entr" presetSubtype="32" fill="hold" grpId="0" nodeType="afterEffect">
                                  <p:stCondLst>
                                    <p:cond delay="0"/>
                                  </p:stCondLst>
                                  <p:childTnLst>
                                    <p:set>
                                      <p:cBhvr>
                                        <p:cTn id="121" dur="1" fill="hold">
                                          <p:stCondLst>
                                            <p:cond delay="0"/>
                                          </p:stCondLst>
                                        </p:cTn>
                                        <p:tgtEl>
                                          <p:spTgt spid="226"/>
                                        </p:tgtEl>
                                        <p:attrNameLst>
                                          <p:attrName>style.visibility</p:attrName>
                                        </p:attrNameLst>
                                      </p:cBhvr>
                                      <p:to>
                                        <p:strVal val="visible"/>
                                      </p:to>
                                    </p:set>
                                    <p:animEffect transition="in" filter="box(out)">
                                      <p:cBhvr>
                                        <p:cTn id="122" dur="1000"/>
                                        <p:tgtEl>
                                          <p:spTgt spid="226"/>
                                        </p:tgtEl>
                                      </p:cBhvr>
                                    </p:animEffect>
                                  </p:childTnLst>
                                  <p:subTnLst>
                                    <p:audio>
                                      <p:cMediaNode>
                                        <p:cTn display="0" masterRel="sameClick">
                                          <p:stCondLst>
                                            <p:cond evt="begin" delay="0">
                                              <p:tn val="120"/>
                                            </p:cond>
                                          </p:stCondLst>
                                          <p:endCondLst>
                                            <p:cond evt="onStopAudio" delay="0">
                                              <p:tgtEl>
                                                <p:sldTgt/>
                                              </p:tgtEl>
                                            </p:cond>
                                          </p:endCondLst>
                                        </p:cTn>
                                        <p:tgtEl>
                                          <p:sndTgt r:embed="rId2" name="click.wav"/>
                                        </p:tgtEl>
                                      </p:cMediaNode>
                                    </p:audio>
                                  </p:subTnLst>
                                </p:cTn>
                              </p:par>
                            </p:childTnLst>
                          </p:cTn>
                        </p:par>
                        <p:par>
                          <p:cTn id="123" fill="hold" nodeType="afterGroup">
                            <p:stCondLst>
                              <p:cond delay="28500"/>
                            </p:stCondLst>
                            <p:childTnLst>
                              <p:par>
                                <p:cTn id="124" presetID="4" presetClass="entr" presetSubtype="32" fill="hold" grpId="0" nodeType="afterEffect">
                                  <p:stCondLst>
                                    <p:cond delay="0"/>
                                  </p:stCondLst>
                                  <p:childTnLst>
                                    <p:set>
                                      <p:cBhvr>
                                        <p:cTn id="125" dur="1" fill="hold">
                                          <p:stCondLst>
                                            <p:cond delay="0"/>
                                          </p:stCondLst>
                                        </p:cTn>
                                        <p:tgtEl>
                                          <p:spTgt spid="227"/>
                                        </p:tgtEl>
                                        <p:attrNameLst>
                                          <p:attrName>style.visibility</p:attrName>
                                        </p:attrNameLst>
                                      </p:cBhvr>
                                      <p:to>
                                        <p:strVal val="visible"/>
                                      </p:to>
                                    </p:set>
                                    <p:animEffect transition="in" filter="box(out)">
                                      <p:cBhvr>
                                        <p:cTn id="126" dur="1000"/>
                                        <p:tgtEl>
                                          <p:spTgt spid="227"/>
                                        </p:tgtEl>
                                      </p:cBhvr>
                                    </p:animEffec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7" fill="hold" nodeType="afterGroup">
                            <p:stCondLst>
                              <p:cond delay="29500"/>
                            </p:stCondLst>
                            <p:childTnLst>
                              <p:par>
                                <p:cTn id="128" presetID="4" presetClass="entr" presetSubtype="32" fill="hold" grpId="0" nodeType="afterEffect">
                                  <p:stCondLst>
                                    <p:cond delay="0"/>
                                  </p:stCondLst>
                                  <p:childTnLst>
                                    <p:set>
                                      <p:cBhvr>
                                        <p:cTn id="129" dur="1" fill="hold">
                                          <p:stCondLst>
                                            <p:cond delay="0"/>
                                          </p:stCondLst>
                                        </p:cTn>
                                        <p:tgtEl>
                                          <p:spTgt spid="228"/>
                                        </p:tgtEl>
                                        <p:attrNameLst>
                                          <p:attrName>style.visibility</p:attrName>
                                        </p:attrNameLst>
                                      </p:cBhvr>
                                      <p:to>
                                        <p:strVal val="visible"/>
                                      </p:to>
                                    </p:set>
                                    <p:animEffect transition="in" filter="box(out)">
                                      <p:cBhvr>
                                        <p:cTn id="130" dur="1000"/>
                                        <p:tgtEl>
                                          <p:spTgt spid="228"/>
                                        </p:tgtEl>
                                      </p:cBhvr>
                                    </p:animEffec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1" fill="hold" nodeType="afterGroup">
                            <p:stCondLst>
                              <p:cond delay="30500"/>
                            </p:stCondLst>
                            <p:childTnLst>
                              <p:par>
                                <p:cTn id="132" presetID="4" presetClass="entr" presetSubtype="32" fill="hold" grpId="0" nodeType="afterEffect">
                                  <p:stCondLst>
                                    <p:cond delay="0"/>
                                  </p:stCondLst>
                                  <p:childTnLst>
                                    <p:set>
                                      <p:cBhvr>
                                        <p:cTn id="133" dur="1" fill="hold">
                                          <p:stCondLst>
                                            <p:cond delay="0"/>
                                          </p:stCondLst>
                                        </p:cTn>
                                        <p:tgtEl>
                                          <p:spTgt spid="229"/>
                                        </p:tgtEl>
                                        <p:attrNameLst>
                                          <p:attrName>style.visibility</p:attrName>
                                        </p:attrNameLst>
                                      </p:cBhvr>
                                      <p:to>
                                        <p:strVal val="visible"/>
                                      </p:to>
                                    </p:set>
                                    <p:animEffect transition="in" filter="box(out)">
                                      <p:cBhvr>
                                        <p:cTn id="134" dur="1000"/>
                                        <p:tgtEl>
                                          <p:spTgt spid="229"/>
                                        </p:tgtEl>
                                      </p:cBhvr>
                                    </p:animEffect>
                                  </p:childTnLst>
                                  <p:subTnLst>
                                    <p:audio>
                                      <p:cMediaNode>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par>
                          <p:cTn id="135" fill="hold" nodeType="afterGroup">
                            <p:stCondLst>
                              <p:cond delay="31500"/>
                            </p:stCondLst>
                            <p:childTnLst>
                              <p:par>
                                <p:cTn id="136" presetID="4" presetClass="entr" presetSubtype="32" fill="hold" grpId="0" nodeType="afterEffect">
                                  <p:stCondLst>
                                    <p:cond delay="0"/>
                                  </p:stCondLst>
                                  <p:childTnLst>
                                    <p:set>
                                      <p:cBhvr>
                                        <p:cTn id="137" dur="1" fill="hold">
                                          <p:stCondLst>
                                            <p:cond delay="0"/>
                                          </p:stCondLst>
                                        </p:cTn>
                                        <p:tgtEl>
                                          <p:spTgt spid="230"/>
                                        </p:tgtEl>
                                        <p:attrNameLst>
                                          <p:attrName>style.visibility</p:attrName>
                                        </p:attrNameLst>
                                      </p:cBhvr>
                                      <p:to>
                                        <p:strVal val="visible"/>
                                      </p:to>
                                    </p:set>
                                    <p:animEffect transition="in" filter="box(out)">
                                      <p:cBhvr>
                                        <p:cTn id="138" dur="1000"/>
                                        <p:tgtEl>
                                          <p:spTgt spid="230"/>
                                        </p:tgtEl>
                                      </p:cBhvr>
                                    </p:animEffec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9" fill="hold" nodeType="afterGroup">
                            <p:stCondLst>
                              <p:cond delay="32500"/>
                            </p:stCondLst>
                            <p:childTnLst>
                              <p:par>
                                <p:cTn id="140" presetID="4" presetClass="entr" presetSubtype="32" fill="hold" grpId="0" nodeType="afterEffect">
                                  <p:stCondLst>
                                    <p:cond delay="0"/>
                                  </p:stCondLst>
                                  <p:childTnLst>
                                    <p:set>
                                      <p:cBhvr>
                                        <p:cTn id="141" dur="1" fill="hold">
                                          <p:stCondLst>
                                            <p:cond delay="0"/>
                                          </p:stCondLst>
                                        </p:cTn>
                                        <p:tgtEl>
                                          <p:spTgt spid="231"/>
                                        </p:tgtEl>
                                        <p:attrNameLst>
                                          <p:attrName>style.visibility</p:attrName>
                                        </p:attrNameLst>
                                      </p:cBhvr>
                                      <p:to>
                                        <p:strVal val="visible"/>
                                      </p:to>
                                    </p:set>
                                    <p:animEffect transition="in" filter="box(out)">
                                      <p:cBhvr>
                                        <p:cTn id="142" dur="1000"/>
                                        <p:tgtEl>
                                          <p:spTgt spid="231"/>
                                        </p:tgtEl>
                                      </p:cBhvr>
                                    </p:animEffec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3" fill="hold" nodeType="afterGroup">
                            <p:stCondLst>
                              <p:cond delay="33500"/>
                            </p:stCondLst>
                            <p:childTnLst>
                              <p:par>
                                <p:cTn id="144" presetID="4" presetClass="entr" presetSubtype="32" fill="hold" grpId="0" nodeType="afterEffect">
                                  <p:stCondLst>
                                    <p:cond delay="0"/>
                                  </p:stCondLst>
                                  <p:childTnLst>
                                    <p:set>
                                      <p:cBhvr>
                                        <p:cTn id="145" dur="1" fill="hold">
                                          <p:stCondLst>
                                            <p:cond delay="0"/>
                                          </p:stCondLst>
                                        </p:cTn>
                                        <p:tgtEl>
                                          <p:spTgt spid="232"/>
                                        </p:tgtEl>
                                        <p:attrNameLst>
                                          <p:attrName>style.visibility</p:attrName>
                                        </p:attrNameLst>
                                      </p:cBhvr>
                                      <p:to>
                                        <p:strVal val="visible"/>
                                      </p:to>
                                    </p:set>
                                    <p:animEffect transition="in" filter="box(out)">
                                      <p:cBhvr>
                                        <p:cTn id="146" dur="1000"/>
                                        <p:tgtEl>
                                          <p:spTgt spid="232"/>
                                        </p:tgtEl>
                                      </p:cBhvr>
                                    </p:animEffect>
                                  </p:childTnLst>
                                  <p:subTnLst>
                                    <p:audio>
                                      <p:cMediaNode>
                                        <p:cTn display="0" masterRel="sameClick">
                                          <p:stCondLst>
                                            <p:cond evt="begin" delay="0">
                                              <p:tn val="144"/>
                                            </p:cond>
                                          </p:stCondLst>
                                          <p:endCondLst>
                                            <p:cond evt="onStopAudio" delay="0">
                                              <p:tgtEl>
                                                <p:sldTgt/>
                                              </p:tgtEl>
                                            </p:cond>
                                          </p:endCondLst>
                                        </p:cTn>
                                        <p:tgtEl>
                                          <p:sndTgt r:embed="rId2" name="click.wav"/>
                                        </p:tgtEl>
                                      </p:cMediaNode>
                                    </p:audio>
                                  </p:subTnLst>
                                </p:cTn>
                              </p:par>
                            </p:childTnLst>
                          </p:cTn>
                        </p:par>
                        <p:par>
                          <p:cTn id="147" fill="hold" nodeType="afterGroup">
                            <p:stCondLst>
                              <p:cond delay="34500"/>
                            </p:stCondLst>
                            <p:childTnLst>
                              <p:par>
                                <p:cTn id="148" presetID="4" presetClass="entr" presetSubtype="32" fill="hold" grpId="0" nodeType="afterEffect">
                                  <p:stCondLst>
                                    <p:cond delay="0"/>
                                  </p:stCondLst>
                                  <p:childTnLst>
                                    <p:set>
                                      <p:cBhvr>
                                        <p:cTn id="149" dur="1" fill="hold">
                                          <p:stCondLst>
                                            <p:cond delay="0"/>
                                          </p:stCondLst>
                                        </p:cTn>
                                        <p:tgtEl>
                                          <p:spTgt spid="233"/>
                                        </p:tgtEl>
                                        <p:attrNameLst>
                                          <p:attrName>style.visibility</p:attrName>
                                        </p:attrNameLst>
                                      </p:cBhvr>
                                      <p:to>
                                        <p:strVal val="visible"/>
                                      </p:to>
                                    </p:set>
                                    <p:animEffect transition="in" filter="box(out)">
                                      <p:cBhvr>
                                        <p:cTn id="150" dur="1000"/>
                                        <p:tgtEl>
                                          <p:spTgt spid="233"/>
                                        </p:tgtEl>
                                      </p:cBhvr>
                                    </p:animEffect>
                                  </p:childTnLst>
                                  <p:subTnLst>
                                    <p:audio>
                                      <p:cMediaNode>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1" fill="hold" nodeType="afterGroup">
                            <p:stCondLst>
                              <p:cond delay="35500"/>
                            </p:stCondLst>
                            <p:childTnLst>
                              <p:par>
                                <p:cTn id="152" presetID="4" presetClass="entr" presetSubtype="32" fill="hold" grpId="0" nodeType="afterEffect">
                                  <p:stCondLst>
                                    <p:cond delay="0"/>
                                  </p:stCondLst>
                                  <p:childTnLst>
                                    <p:set>
                                      <p:cBhvr>
                                        <p:cTn id="153" dur="1" fill="hold">
                                          <p:stCondLst>
                                            <p:cond delay="0"/>
                                          </p:stCondLst>
                                        </p:cTn>
                                        <p:tgtEl>
                                          <p:spTgt spid="234"/>
                                        </p:tgtEl>
                                        <p:attrNameLst>
                                          <p:attrName>style.visibility</p:attrName>
                                        </p:attrNameLst>
                                      </p:cBhvr>
                                      <p:to>
                                        <p:strVal val="visible"/>
                                      </p:to>
                                    </p:set>
                                    <p:animEffect transition="in" filter="box(out)">
                                      <p:cBhvr>
                                        <p:cTn id="154" dur="1000"/>
                                        <p:tgtEl>
                                          <p:spTgt spid="234"/>
                                        </p:tgtEl>
                                      </p:cBhvr>
                                    </p:animEffec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par>
                          <p:cTn id="155" fill="hold" nodeType="afterGroup">
                            <p:stCondLst>
                              <p:cond delay="36500"/>
                            </p:stCondLst>
                            <p:childTnLst>
                              <p:par>
                                <p:cTn id="156" presetID="4" presetClass="entr" presetSubtype="32" fill="hold" grpId="0" nodeType="afterEffect">
                                  <p:stCondLst>
                                    <p:cond delay="0"/>
                                  </p:stCondLst>
                                  <p:childTnLst>
                                    <p:set>
                                      <p:cBhvr>
                                        <p:cTn id="157" dur="1" fill="hold">
                                          <p:stCondLst>
                                            <p:cond delay="0"/>
                                          </p:stCondLst>
                                        </p:cTn>
                                        <p:tgtEl>
                                          <p:spTgt spid="235"/>
                                        </p:tgtEl>
                                        <p:attrNameLst>
                                          <p:attrName>style.visibility</p:attrName>
                                        </p:attrNameLst>
                                      </p:cBhvr>
                                      <p:to>
                                        <p:strVal val="visible"/>
                                      </p:to>
                                    </p:set>
                                    <p:animEffect transition="in" filter="box(out)">
                                      <p:cBhvr>
                                        <p:cTn id="158" dur="1000"/>
                                        <p:tgtEl>
                                          <p:spTgt spid="235"/>
                                        </p:tgtEl>
                                      </p:cBhvr>
                                    </p:animEffect>
                                  </p:childTnLst>
                                  <p:subTnLst>
                                    <p:audio>
                                      <p:cMediaNode>
                                        <p:cTn display="0" masterRel="sameClick">
                                          <p:stCondLst>
                                            <p:cond evt="begin" delay="0">
                                              <p:tn val="156"/>
                                            </p:cond>
                                          </p:stCondLst>
                                          <p:endCondLst>
                                            <p:cond evt="onStopAudio" delay="0">
                                              <p:tgtEl>
                                                <p:sldTgt/>
                                              </p:tgtEl>
                                            </p:cond>
                                          </p:endCondLst>
                                        </p:cTn>
                                        <p:tgtEl>
                                          <p:sndTgt r:embed="rId2" name="click.wav"/>
                                        </p:tgtEl>
                                      </p:cMediaNode>
                                    </p:audio>
                                  </p:subTnLst>
                                </p:cTn>
                              </p:par>
                            </p:childTnLst>
                          </p:cTn>
                        </p:par>
                        <p:par>
                          <p:cTn id="159" fill="hold" nodeType="afterGroup">
                            <p:stCondLst>
                              <p:cond delay="37500"/>
                            </p:stCondLst>
                            <p:childTnLst>
                              <p:par>
                                <p:cTn id="160" presetID="4" presetClass="entr" presetSubtype="32" fill="hold" grpId="0" nodeType="afterEffect">
                                  <p:stCondLst>
                                    <p:cond delay="0"/>
                                  </p:stCondLst>
                                  <p:childTnLst>
                                    <p:set>
                                      <p:cBhvr>
                                        <p:cTn id="161" dur="1" fill="hold">
                                          <p:stCondLst>
                                            <p:cond delay="0"/>
                                          </p:stCondLst>
                                        </p:cTn>
                                        <p:tgtEl>
                                          <p:spTgt spid="236"/>
                                        </p:tgtEl>
                                        <p:attrNameLst>
                                          <p:attrName>style.visibility</p:attrName>
                                        </p:attrNameLst>
                                      </p:cBhvr>
                                      <p:to>
                                        <p:strVal val="visible"/>
                                      </p:to>
                                    </p:set>
                                    <p:animEffect transition="in" filter="box(out)">
                                      <p:cBhvr>
                                        <p:cTn id="162" dur="1000"/>
                                        <p:tgtEl>
                                          <p:spTgt spid="236"/>
                                        </p:tgtEl>
                                      </p:cBhvr>
                                    </p:animEffect>
                                  </p:childTnLst>
                                  <p:subTnLst>
                                    <p:audio>
                                      <p:cMediaNode>
                                        <p:cTn display="0" masterRel="sameClick">
                                          <p:stCondLst>
                                            <p:cond evt="begin" delay="0">
                                              <p:tn val="160"/>
                                            </p:cond>
                                          </p:stCondLst>
                                          <p:endCondLst>
                                            <p:cond evt="onStopAudio" delay="0">
                                              <p:tgtEl>
                                                <p:sldTgt/>
                                              </p:tgtEl>
                                            </p:cond>
                                          </p:endCondLst>
                                        </p:cTn>
                                        <p:tgtEl>
                                          <p:sndTgt r:embed="rId2" name="click.wav"/>
                                        </p:tgtEl>
                                      </p:cMediaNode>
                                    </p:audio>
                                  </p:subTnLst>
                                </p:cTn>
                              </p:par>
                            </p:childTnLst>
                          </p:cTn>
                        </p:par>
                        <p:par>
                          <p:cTn id="163" fill="hold" nodeType="afterGroup">
                            <p:stCondLst>
                              <p:cond delay="38500"/>
                            </p:stCondLst>
                            <p:childTnLst>
                              <p:par>
                                <p:cTn id="164" presetID="4" presetClass="entr" presetSubtype="32" fill="hold" grpId="0" nodeType="afterEffect">
                                  <p:stCondLst>
                                    <p:cond delay="0"/>
                                  </p:stCondLst>
                                  <p:childTnLst>
                                    <p:set>
                                      <p:cBhvr>
                                        <p:cTn id="165" dur="1" fill="hold">
                                          <p:stCondLst>
                                            <p:cond delay="0"/>
                                          </p:stCondLst>
                                        </p:cTn>
                                        <p:tgtEl>
                                          <p:spTgt spid="237"/>
                                        </p:tgtEl>
                                        <p:attrNameLst>
                                          <p:attrName>style.visibility</p:attrName>
                                        </p:attrNameLst>
                                      </p:cBhvr>
                                      <p:to>
                                        <p:strVal val="visible"/>
                                      </p:to>
                                    </p:set>
                                    <p:animEffect transition="in" filter="box(out)">
                                      <p:cBhvr>
                                        <p:cTn id="166" dur="1000"/>
                                        <p:tgtEl>
                                          <p:spTgt spid="237"/>
                                        </p:tgtEl>
                                      </p:cBhvr>
                                    </p:animEffect>
                                  </p:childTnLst>
                                  <p:subTnLst>
                                    <p:audio>
                                      <p:cMediaNode>
                                        <p:cTn display="0" masterRel="sameClick">
                                          <p:stCondLst>
                                            <p:cond evt="begin" delay="0">
                                              <p:tn val="164"/>
                                            </p:cond>
                                          </p:stCondLst>
                                          <p:endCondLst>
                                            <p:cond evt="onStopAudio" delay="0">
                                              <p:tgtEl>
                                                <p:sldTgt/>
                                              </p:tgtEl>
                                            </p:cond>
                                          </p:endCondLst>
                                        </p:cTn>
                                        <p:tgtEl>
                                          <p:sndTgt r:embed="rId2" name="click.wav"/>
                                        </p:tgtEl>
                                      </p:cMediaNode>
                                    </p:audio>
                                  </p:subTnLst>
                                </p:cTn>
                              </p:par>
                            </p:childTnLst>
                          </p:cTn>
                        </p:par>
                        <p:par>
                          <p:cTn id="167" fill="hold" nodeType="afterGroup">
                            <p:stCondLst>
                              <p:cond delay="39500"/>
                            </p:stCondLst>
                            <p:childTnLst>
                              <p:par>
                                <p:cTn id="168" presetID="4" presetClass="entr" presetSubtype="32" fill="hold" grpId="0" nodeType="afterEffect">
                                  <p:stCondLst>
                                    <p:cond delay="0"/>
                                  </p:stCondLst>
                                  <p:childTnLst>
                                    <p:set>
                                      <p:cBhvr>
                                        <p:cTn id="169" dur="1" fill="hold">
                                          <p:stCondLst>
                                            <p:cond delay="0"/>
                                          </p:stCondLst>
                                        </p:cTn>
                                        <p:tgtEl>
                                          <p:spTgt spid="238"/>
                                        </p:tgtEl>
                                        <p:attrNameLst>
                                          <p:attrName>style.visibility</p:attrName>
                                        </p:attrNameLst>
                                      </p:cBhvr>
                                      <p:to>
                                        <p:strVal val="visible"/>
                                      </p:to>
                                    </p:set>
                                    <p:animEffect transition="in" filter="box(out)">
                                      <p:cBhvr>
                                        <p:cTn id="170" dur="1000"/>
                                        <p:tgtEl>
                                          <p:spTgt spid="238"/>
                                        </p:tgtEl>
                                      </p:cBhvr>
                                    </p:animEffect>
                                  </p:childTnLst>
                                  <p:subTnLst>
                                    <p:audio>
                                      <p:cMediaNode>
                                        <p:cTn display="0" masterRel="sameClick">
                                          <p:stCondLst>
                                            <p:cond evt="begin" delay="0">
                                              <p:tn val="168"/>
                                            </p:cond>
                                          </p:stCondLst>
                                          <p:endCondLst>
                                            <p:cond evt="onStopAudio" delay="0">
                                              <p:tgtEl>
                                                <p:sldTgt/>
                                              </p:tgtEl>
                                            </p:cond>
                                          </p:endCondLst>
                                        </p:cTn>
                                        <p:tgtEl>
                                          <p:sndTgt r:embed="rId2" name="click.wav"/>
                                        </p:tgtEl>
                                      </p:cMediaNode>
                                    </p:audio>
                                  </p:subTnLst>
                                </p:cTn>
                              </p:par>
                            </p:childTnLst>
                          </p:cTn>
                        </p:par>
                        <p:par>
                          <p:cTn id="171" fill="hold" nodeType="afterGroup">
                            <p:stCondLst>
                              <p:cond delay="40500"/>
                            </p:stCondLst>
                            <p:childTnLst>
                              <p:par>
                                <p:cTn id="172" presetID="4" presetClass="entr" presetSubtype="32" fill="hold" grpId="0" nodeType="afterEffect">
                                  <p:stCondLst>
                                    <p:cond delay="0"/>
                                  </p:stCondLst>
                                  <p:childTnLst>
                                    <p:set>
                                      <p:cBhvr>
                                        <p:cTn id="173" dur="1" fill="hold">
                                          <p:stCondLst>
                                            <p:cond delay="0"/>
                                          </p:stCondLst>
                                        </p:cTn>
                                        <p:tgtEl>
                                          <p:spTgt spid="239"/>
                                        </p:tgtEl>
                                        <p:attrNameLst>
                                          <p:attrName>style.visibility</p:attrName>
                                        </p:attrNameLst>
                                      </p:cBhvr>
                                      <p:to>
                                        <p:strVal val="visible"/>
                                      </p:to>
                                    </p:set>
                                    <p:animEffect transition="in" filter="box(out)">
                                      <p:cBhvr>
                                        <p:cTn id="174" dur="1000"/>
                                        <p:tgtEl>
                                          <p:spTgt spid="239"/>
                                        </p:tgtEl>
                                      </p:cBhvr>
                                    </p:animEffect>
                                  </p:childTnLst>
                                  <p:subTnLst>
                                    <p:audio>
                                      <p:cMediaNode>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5" fill="hold" nodeType="afterGroup">
                            <p:stCondLst>
                              <p:cond delay="41500"/>
                            </p:stCondLst>
                            <p:childTnLst>
                              <p:par>
                                <p:cTn id="176" presetID="4" presetClass="entr" presetSubtype="32" fill="hold" grpId="0" nodeType="afterEffect">
                                  <p:stCondLst>
                                    <p:cond delay="0"/>
                                  </p:stCondLst>
                                  <p:childTnLst>
                                    <p:set>
                                      <p:cBhvr>
                                        <p:cTn id="177" dur="1" fill="hold">
                                          <p:stCondLst>
                                            <p:cond delay="0"/>
                                          </p:stCondLst>
                                        </p:cTn>
                                        <p:tgtEl>
                                          <p:spTgt spid="240"/>
                                        </p:tgtEl>
                                        <p:attrNameLst>
                                          <p:attrName>style.visibility</p:attrName>
                                        </p:attrNameLst>
                                      </p:cBhvr>
                                      <p:to>
                                        <p:strVal val="visible"/>
                                      </p:to>
                                    </p:set>
                                    <p:animEffect transition="in" filter="box(out)">
                                      <p:cBhvr>
                                        <p:cTn id="178" dur="1000"/>
                                        <p:tgtEl>
                                          <p:spTgt spid="240"/>
                                        </p:tgtEl>
                                      </p:cBhvr>
                                    </p:animEffect>
                                  </p:childTnLst>
                                  <p:subTnLst>
                                    <p:audio>
                                      <p:cMediaNode>
                                        <p:cTn display="0" masterRel="sameClick">
                                          <p:stCondLst>
                                            <p:cond evt="begin" delay="0">
                                              <p:tn val="176"/>
                                            </p:cond>
                                          </p:stCondLst>
                                          <p:endCondLst>
                                            <p:cond evt="onStopAudio" delay="0">
                                              <p:tgtEl>
                                                <p:sldTgt/>
                                              </p:tgtEl>
                                            </p:cond>
                                          </p:endCondLst>
                                        </p:cTn>
                                        <p:tgtEl>
                                          <p:sndTgt r:embed="rId2" name="click.wav"/>
                                        </p:tgtEl>
                                      </p:cMediaNode>
                                    </p:audio>
                                  </p:subTnLst>
                                </p:cTn>
                              </p:par>
                            </p:childTnLst>
                          </p:cTn>
                        </p:par>
                        <p:par>
                          <p:cTn id="179" fill="hold" nodeType="afterGroup">
                            <p:stCondLst>
                              <p:cond delay="42500"/>
                            </p:stCondLst>
                            <p:childTnLst>
                              <p:par>
                                <p:cTn id="180" presetID="4" presetClass="entr" presetSubtype="32" fill="hold" grpId="0" nodeType="afterEffect">
                                  <p:stCondLst>
                                    <p:cond delay="0"/>
                                  </p:stCondLst>
                                  <p:childTnLst>
                                    <p:set>
                                      <p:cBhvr>
                                        <p:cTn id="181" dur="1" fill="hold">
                                          <p:stCondLst>
                                            <p:cond delay="0"/>
                                          </p:stCondLst>
                                        </p:cTn>
                                        <p:tgtEl>
                                          <p:spTgt spid="241"/>
                                        </p:tgtEl>
                                        <p:attrNameLst>
                                          <p:attrName>style.visibility</p:attrName>
                                        </p:attrNameLst>
                                      </p:cBhvr>
                                      <p:to>
                                        <p:strVal val="visible"/>
                                      </p:to>
                                    </p:set>
                                    <p:animEffect transition="in" filter="box(out)">
                                      <p:cBhvr>
                                        <p:cTn id="182" dur="1000"/>
                                        <p:tgtEl>
                                          <p:spTgt spid="241"/>
                                        </p:tgtEl>
                                      </p:cBhvr>
                                    </p:animEffec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par>
                          <p:cTn id="183" fill="hold" nodeType="afterGroup">
                            <p:stCondLst>
                              <p:cond delay="43500"/>
                            </p:stCondLst>
                            <p:childTnLst>
                              <p:par>
                                <p:cTn id="184" presetID="4" presetClass="entr" presetSubtype="32" fill="hold" grpId="0" nodeType="afterEffect">
                                  <p:stCondLst>
                                    <p:cond delay="0"/>
                                  </p:stCondLst>
                                  <p:childTnLst>
                                    <p:set>
                                      <p:cBhvr>
                                        <p:cTn id="185" dur="1" fill="hold">
                                          <p:stCondLst>
                                            <p:cond delay="0"/>
                                          </p:stCondLst>
                                        </p:cTn>
                                        <p:tgtEl>
                                          <p:spTgt spid="242"/>
                                        </p:tgtEl>
                                        <p:attrNameLst>
                                          <p:attrName>style.visibility</p:attrName>
                                        </p:attrNameLst>
                                      </p:cBhvr>
                                      <p:to>
                                        <p:strVal val="visible"/>
                                      </p:to>
                                    </p:set>
                                    <p:animEffect transition="in" filter="box(out)">
                                      <p:cBhvr>
                                        <p:cTn id="186" dur="1000"/>
                                        <p:tgtEl>
                                          <p:spTgt spid="242"/>
                                        </p:tgtEl>
                                      </p:cBhvr>
                                    </p:animEffect>
                                  </p:childTnLst>
                                  <p:subTnLst>
                                    <p:audio>
                                      <p:cMediaNode>
                                        <p:cTn display="0" masterRel="sameClick">
                                          <p:stCondLst>
                                            <p:cond evt="begin" delay="0">
                                              <p:tn val="184"/>
                                            </p:cond>
                                          </p:stCondLst>
                                          <p:endCondLst>
                                            <p:cond evt="onStopAudio" delay="0">
                                              <p:tgtEl>
                                                <p:sldTgt/>
                                              </p:tgtEl>
                                            </p:cond>
                                          </p:endCondLst>
                                        </p:cTn>
                                        <p:tgtEl>
                                          <p:sndTgt r:embed="rId2" name="click.wav"/>
                                        </p:tgtEl>
                                      </p:cMediaNode>
                                    </p:audio>
                                  </p:subTnLst>
                                </p:cTn>
                              </p:par>
                            </p:childTnLst>
                          </p:cTn>
                        </p:par>
                        <p:par>
                          <p:cTn id="187" fill="hold" nodeType="afterGroup">
                            <p:stCondLst>
                              <p:cond delay="44500"/>
                            </p:stCondLst>
                            <p:childTnLst>
                              <p:par>
                                <p:cTn id="188" presetID="4" presetClass="entr" presetSubtype="32" fill="hold" grpId="0" nodeType="afterEffect">
                                  <p:stCondLst>
                                    <p:cond delay="0"/>
                                  </p:stCondLst>
                                  <p:childTnLst>
                                    <p:set>
                                      <p:cBhvr>
                                        <p:cTn id="189" dur="1" fill="hold">
                                          <p:stCondLst>
                                            <p:cond delay="0"/>
                                          </p:stCondLst>
                                        </p:cTn>
                                        <p:tgtEl>
                                          <p:spTgt spid="243"/>
                                        </p:tgtEl>
                                        <p:attrNameLst>
                                          <p:attrName>style.visibility</p:attrName>
                                        </p:attrNameLst>
                                      </p:cBhvr>
                                      <p:to>
                                        <p:strVal val="visible"/>
                                      </p:to>
                                    </p:set>
                                    <p:animEffect transition="in" filter="box(out)">
                                      <p:cBhvr>
                                        <p:cTn id="190" dur="1000"/>
                                        <p:tgtEl>
                                          <p:spTgt spid="243"/>
                                        </p:tgtEl>
                                      </p:cBhvr>
                                    </p:animEffect>
                                  </p:childTnLst>
                                  <p:subTnLst>
                                    <p:audio>
                                      <p:cMediaNode>
                                        <p:cTn display="0" masterRel="sameClick">
                                          <p:stCondLst>
                                            <p:cond evt="begin" delay="0">
                                              <p:tn val="188"/>
                                            </p:cond>
                                          </p:stCondLst>
                                          <p:endCondLst>
                                            <p:cond evt="onStopAudio" delay="0">
                                              <p:tgtEl>
                                                <p:sldTgt/>
                                              </p:tgtEl>
                                            </p:cond>
                                          </p:endCondLst>
                                        </p:cTn>
                                        <p:tgtEl>
                                          <p:sndTgt r:embed="rId2" name="click.wav"/>
                                        </p:tgtEl>
                                      </p:cMediaNode>
                                    </p:audio>
                                  </p:subTnLst>
                                </p:cTn>
                              </p:par>
                            </p:childTnLst>
                          </p:cTn>
                        </p:par>
                        <p:par>
                          <p:cTn id="191" fill="hold" nodeType="afterGroup">
                            <p:stCondLst>
                              <p:cond delay="45500"/>
                            </p:stCondLst>
                            <p:childTnLst>
                              <p:par>
                                <p:cTn id="192" presetID="4" presetClass="entr" presetSubtype="32" fill="hold" grpId="0" nodeType="afterEffect">
                                  <p:stCondLst>
                                    <p:cond delay="0"/>
                                  </p:stCondLst>
                                  <p:childTnLst>
                                    <p:set>
                                      <p:cBhvr>
                                        <p:cTn id="193" dur="1" fill="hold">
                                          <p:stCondLst>
                                            <p:cond delay="0"/>
                                          </p:stCondLst>
                                        </p:cTn>
                                        <p:tgtEl>
                                          <p:spTgt spid="244"/>
                                        </p:tgtEl>
                                        <p:attrNameLst>
                                          <p:attrName>style.visibility</p:attrName>
                                        </p:attrNameLst>
                                      </p:cBhvr>
                                      <p:to>
                                        <p:strVal val="visible"/>
                                      </p:to>
                                    </p:set>
                                    <p:animEffect transition="in" filter="box(out)">
                                      <p:cBhvr>
                                        <p:cTn id="194" dur="1000"/>
                                        <p:tgtEl>
                                          <p:spTgt spid="244"/>
                                        </p:tgtEl>
                                      </p:cBhvr>
                                    </p:animEffect>
                                  </p:childTnLst>
                                  <p:subTnLst>
                                    <p:audio>
                                      <p:cMediaNode>
                                        <p:cTn display="0" masterRel="sameClick">
                                          <p:stCondLst>
                                            <p:cond evt="begin" delay="0">
                                              <p:tn val="192"/>
                                            </p:cond>
                                          </p:stCondLst>
                                          <p:endCondLst>
                                            <p:cond evt="onStopAudio" delay="0">
                                              <p:tgtEl>
                                                <p:sldTgt/>
                                              </p:tgtEl>
                                            </p:cond>
                                          </p:endCondLst>
                                        </p:cTn>
                                        <p:tgtEl>
                                          <p:sndTgt r:embed="rId2" name="click.wav"/>
                                        </p:tgtEl>
                                      </p:cMediaNode>
                                    </p:audio>
                                  </p:subTnLst>
                                </p:cTn>
                              </p:par>
                            </p:childTnLst>
                          </p:cTn>
                        </p:par>
                        <p:par>
                          <p:cTn id="195" fill="hold" nodeType="afterGroup">
                            <p:stCondLst>
                              <p:cond delay="46500"/>
                            </p:stCondLst>
                            <p:childTnLst>
                              <p:par>
                                <p:cTn id="196" presetID="4" presetClass="entr" presetSubtype="32" fill="hold" grpId="0" nodeType="afterEffect">
                                  <p:stCondLst>
                                    <p:cond delay="0"/>
                                  </p:stCondLst>
                                  <p:childTnLst>
                                    <p:set>
                                      <p:cBhvr>
                                        <p:cTn id="197" dur="1" fill="hold">
                                          <p:stCondLst>
                                            <p:cond delay="0"/>
                                          </p:stCondLst>
                                        </p:cTn>
                                        <p:tgtEl>
                                          <p:spTgt spid="245"/>
                                        </p:tgtEl>
                                        <p:attrNameLst>
                                          <p:attrName>style.visibility</p:attrName>
                                        </p:attrNameLst>
                                      </p:cBhvr>
                                      <p:to>
                                        <p:strVal val="visible"/>
                                      </p:to>
                                    </p:set>
                                    <p:animEffect transition="in" filter="box(out)">
                                      <p:cBhvr>
                                        <p:cTn id="198" dur="1000"/>
                                        <p:tgtEl>
                                          <p:spTgt spid="245"/>
                                        </p:tgtEl>
                                      </p:cBhvr>
                                    </p:animEffect>
                                  </p:childTnLst>
                                  <p:subTnLst>
                                    <p:audio>
                                      <p:cMediaNode>
                                        <p:cTn display="0" masterRel="sameClick">
                                          <p:stCondLst>
                                            <p:cond evt="begin" delay="0">
                                              <p:tn val="196"/>
                                            </p:cond>
                                          </p:stCondLst>
                                          <p:endCondLst>
                                            <p:cond evt="onStopAudio" delay="0">
                                              <p:tgtEl>
                                                <p:sldTgt/>
                                              </p:tgtEl>
                                            </p:cond>
                                          </p:endCondLst>
                                        </p:cTn>
                                        <p:tgtEl>
                                          <p:sndTgt r:embed="rId2" name="click.wav"/>
                                        </p:tgtEl>
                                      </p:cMediaNode>
                                    </p:audio>
                                  </p:subTnLst>
                                </p:cTn>
                              </p:par>
                            </p:childTnLst>
                          </p:cTn>
                        </p:par>
                        <p:par>
                          <p:cTn id="199" fill="hold" nodeType="afterGroup">
                            <p:stCondLst>
                              <p:cond delay="47500"/>
                            </p:stCondLst>
                            <p:childTnLst>
                              <p:par>
                                <p:cTn id="200" presetID="4" presetClass="entr" presetSubtype="32" fill="hold" grpId="0" nodeType="afterEffect">
                                  <p:stCondLst>
                                    <p:cond delay="0"/>
                                  </p:stCondLst>
                                  <p:childTnLst>
                                    <p:set>
                                      <p:cBhvr>
                                        <p:cTn id="201" dur="1" fill="hold">
                                          <p:stCondLst>
                                            <p:cond delay="0"/>
                                          </p:stCondLst>
                                        </p:cTn>
                                        <p:tgtEl>
                                          <p:spTgt spid="246"/>
                                        </p:tgtEl>
                                        <p:attrNameLst>
                                          <p:attrName>style.visibility</p:attrName>
                                        </p:attrNameLst>
                                      </p:cBhvr>
                                      <p:to>
                                        <p:strVal val="visible"/>
                                      </p:to>
                                    </p:set>
                                    <p:animEffect transition="in" filter="box(out)">
                                      <p:cBhvr>
                                        <p:cTn id="202" dur="1000"/>
                                        <p:tgtEl>
                                          <p:spTgt spid="246"/>
                                        </p:tgtEl>
                                      </p:cBhvr>
                                    </p:animEffect>
                                  </p:childTnLst>
                                  <p:subTnLst>
                                    <p:audio>
                                      <p:cMediaNode>
                                        <p:cTn display="0" masterRel="sameClick">
                                          <p:stCondLst>
                                            <p:cond evt="begin" delay="0">
                                              <p:tn val="200"/>
                                            </p:cond>
                                          </p:stCondLst>
                                          <p:endCondLst>
                                            <p:cond evt="onStopAudio" delay="0">
                                              <p:tgtEl>
                                                <p:sldTgt/>
                                              </p:tgtEl>
                                            </p:cond>
                                          </p:endCondLst>
                                        </p:cTn>
                                        <p:tgtEl>
                                          <p:sndTgt r:embed="rId2" name="click.wav"/>
                                        </p:tgtEl>
                                      </p:cMediaNode>
                                    </p:audio>
                                  </p:subTnLst>
                                </p:cTn>
                              </p:par>
                            </p:childTnLst>
                          </p:cTn>
                        </p:par>
                        <p:par>
                          <p:cTn id="203" fill="hold" nodeType="afterGroup">
                            <p:stCondLst>
                              <p:cond delay="48500"/>
                            </p:stCondLst>
                            <p:childTnLst>
                              <p:par>
                                <p:cTn id="204" presetID="4" presetClass="entr" presetSubtype="32" fill="hold" grpId="0" nodeType="afterEffect">
                                  <p:stCondLst>
                                    <p:cond delay="0"/>
                                  </p:stCondLst>
                                  <p:childTnLst>
                                    <p:set>
                                      <p:cBhvr>
                                        <p:cTn id="205" dur="1" fill="hold">
                                          <p:stCondLst>
                                            <p:cond delay="0"/>
                                          </p:stCondLst>
                                        </p:cTn>
                                        <p:tgtEl>
                                          <p:spTgt spid="247"/>
                                        </p:tgtEl>
                                        <p:attrNameLst>
                                          <p:attrName>style.visibility</p:attrName>
                                        </p:attrNameLst>
                                      </p:cBhvr>
                                      <p:to>
                                        <p:strVal val="visible"/>
                                      </p:to>
                                    </p:set>
                                    <p:animEffect transition="in" filter="box(out)">
                                      <p:cBhvr>
                                        <p:cTn id="206" dur="1000"/>
                                        <p:tgtEl>
                                          <p:spTgt spid="247"/>
                                        </p:tgtEl>
                                      </p:cBhvr>
                                    </p:animEffect>
                                  </p:childTnLst>
                                  <p:subTnLst>
                                    <p:audio>
                                      <p:cMediaNode>
                                        <p:cTn display="0" masterRel="sameClick">
                                          <p:stCondLst>
                                            <p:cond evt="begin" delay="0">
                                              <p:tn val="204"/>
                                            </p:cond>
                                          </p:stCondLst>
                                          <p:endCondLst>
                                            <p:cond evt="onStopAudio" delay="0">
                                              <p:tgtEl>
                                                <p:sldTgt/>
                                              </p:tgtEl>
                                            </p:cond>
                                          </p:endCondLst>
                                        </p:cTn>
                                        <p:tgtEl>
                                          <p:sndTgt r:embed="rId2" name="click.wav"/>
                                        </p:tgtEl>
                                      </p:cMediaNode>
                                    </p:audio>
                                  </p:subTnLst>
                                </p:cTn>
                              </p:par>
                            </p:childTnLst>
                          </p:cTn>
                        </p:par>
                        <p:par>
                          <p:cTn id="207" fill="hold" nodeType="afterGroup">
                            <p:stCondLst>
                              <p:cond delay="49500"/>
                            </p:stCondLst>
                            <p:childTnLst>
                              <p:par>
                                <p:cTn id="208" presetID="4" presetClass="entr" presetSubtype="32" fill="hold" grpId="0" nodeType="afterEffect">
                                  <p:stCondLst>
                                    <p:cond delay="0"/>
                                  </p:stCondLst>
                                  <p:childTnLst>
                                    <p:set>
                                      <p:cBhvr>
                                        <p:cTn id="209" dur="1" fill="hold">
                                          <p:stCondLst>
                                            <p:cond delay="0"/>
                                          </p:stCondLst>
                                        </p:cTn>
                                        <p:tgtEl>
                                          <p:spTgt spid="248"/>
                                        </p:tgtEl>
                                        <p:attrNameLst>
                                          <p:attrName>style.visibility</p:attrName>
                                        </p:attrNameLst>
                                      </p:cBhvr>
                                      <p:to>
                                        <p:strVal val="visible"/>
                                      </p:to>
                                    </p:set>
                                    <p:animEffect transition="in" filter="box(out)">
                                      <p:cBhvr>
                                        <p:cTn id="210" dur="1000"/>
                                        <p:tgtEl>
                                          <p:spTgt spid="248"/>
                                        </p:tgtEl>
                                      </p:cBhvr>
                                    </p:animEffec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par>
                          <p:cTn id="211" fill="hold" nodeType="afterGroup">
                            <p:stCondLst>
                              <p:cond delay="50500"/>
                            </p:stCondLst>
                            <p:childTnLst>
                              <p:par>
                                <p:cTn id="212" presetID="4" presetClass="entr" presetSubtype="32" fill="hold" grpId="0" nodeType="afterEffect">
                                  <p:stCondLst>
                                    <p:cond delay="0"/>
                                  </p:stCondLst>
                                  <p:childTnLst>
                                    <p:set>
                                      <p:cBhvr>
                                        <p:cTn id="213" dur="1" fill="hold">
                                          <p:stCondLst>
                                            <p:cond delay="0"/>
                                          </p:stCondLst>
                                        </p:cTn>
                                        <p:tgtEl>
                                          <p:spTgt spid="249"/>
                                        </p:tgtEl>
                                        <p:attrNameLst>
                                          <p:attrName>style.visibility</p:attrName>
                                        </p:attrNameLst>
                                      </p:cBhvr>
                                      <p:to>
                                        <p:strVal val="visible"/>
                                      </p:to>
                                    </p:set>
                                    <p:animEffect transition="in" filter="box(out)">
                                      <p:cBhvr>
                                        <p:cTn id="214" dur="1000"/>
                                        <p:tgtEl>
                                          <p:spTgt spid="249"/>
                                        </p:tgtEl>
                                      </p:cBhvr>
                                    </p:animEffect>
                                  </p:childTnLst>
                                  <p:subTnLst>
                                    <p:audio>
                                      <p:cMediaNode>
                                        <p:cTn display="0" masterRel="sameClick">
                                          <p:stCondLst>
                                            <p:cond evt="begin" delay="0">
                                              <p:tn val="212"/>
                                            </p:cond>
                                          </p:stCondLst>
                                          <p:endCondLst>
                                            <p:cond evt="onStopAudio" delay="0">
                                              <p:tgtEl>
                                                <p:sldTgt/>
                                              </p:tgtEl>
                                            </p:cond>
                                          </p:endCondLst>
                                        </p:cTn>
                                        <p:tgtEl>
                                          <p:sndTgt r:embed="rId3" name="hammer.wav"/>
                                        </p:tgtEl>
                                      </p:cMediaNode>
                                    </p:audio>
                                  </p:subTnLst>
                                </p:cTn>
                              </p:par>
                            </p:childTnLst>
                          </p:cTn>
                        </p:par>
                        <p:par>
                          <p:cTn id="215" fill="hold" nodeType="afterGroup">
                            <p:stCondLst>
                              <p:cond delay="51500"/>
                            </p:stCondLst>
                            <p:childTnLst>
                              <p:par>
                                <p:cTn id="216" presetID="4" presetClass="entr" presetSubtype="32" fill="hold" grpId="0" nodeType="afterEffect">
                                  <p:stCondLst>
                                    <p:cond delay="0"/>
                                  </p:stCondLst>
                                  <p:childTnLst>
                                    <p:set>
                                      <p:cBhvr>
                                        <p:cTn id="217" dur="1" fill="hold">
                                          <p:stCondLst>
                                            <p:cond delay="0"/>
                                          </p:stCondLst>
                                        </p:cTn>
                                        <p:tgtEl>
                                          <p:spTgt spid="250"/>
                                        </p:tgtEl>
                                        <p:attrNameLst>
                                          <p:attrName>style.visibility</p:attrName>
                                        </p:attrNameLst>
                                      </p:cBhvr>
                                      <p:to>
                                        <p:strVal val="visible"/>
                                      </p:to>
                                    </p:set>
                                    <p:animEffect transition="in" filter="box(out)">
                                      <p:cBhvr>
                                        <p:cTn id="218" dur="1000"/>
                                        <p:tgtEl>
                                          <p:spTgt spid="250"/>
                                        </p:tgtEl>
                                      </p:cBhvr>
                                    </p:animEffect>
                                  </p:childTnLst>
                                  <p:subTnLst>
                                    <p:audio>
                                      <p:cMediaNode>
                                        <p:cTn display="0" masterRel="sameClick">
                                          <p:stCondLst>
                                            <p:cond evt="begin" delay="0">
                                              <p:tn val="216"/>
                                            </p:cond>
                                          </p:stCondLst>
                                          <p:endCondLst>
                                            <p:cond evt="onStopAudio" delay="0">
                                              <p:tgtEl>
                                                <p:sldTgt/>
                                              </p:tgtEl>
                                            </p:cond>
                                          </p:endCondLst>
                                        </p:cTn>
                                        <p:tgtEl>
                                          <p:sndTgt r:embed="rId3" name="hammer.wav"/>
                                        </p:tgtEl>
                                      </p:cMediaNode>
                                    </p:audio>
                                  </p:subTnLst>
                                </p:cTn>
                              </p:par>
                            </p:childTnLst>
                          </p:cTn>
                        </p:par>
                        <p:par>
                          <p:cTn id="219" fill="hold" nodeType="afterGroup">
                            <p:stCondLst>
                              <p:cond delay="52500"/>
                            </p:stCondLst>
                            <p:childTnLst>
                              <p:par>
                                <p:cTn id="220" presetID="4" presetClass="entr" presetSubtype="32" fill="hold" grpId="0" nodeType="afterEffect">
                                  <p:stCondLst>
                                    <p:cond delay="0"/>
                                  </p:stCondLst>
                                  <p:childTnLst>
                                    <p:set>
                                      <p:cBhvr>
                                        <p:cTn id="221" dur="1" fill="hold">
                                          <p:stCondLst>
                                            <p:cond delay="0"/>
                                          </p:stCondLst>
                                        </p:cTn>
                                        <p:tgtEl>
                                          <p:spTgt spid="251"/>
                                        </p:tgtEl>
                                        <p:attrNameLst>
                                          <p:attrName>style.visibility</p:attrName>
                                        </p:attrNameLst>
                                      </p:cBhvr>
                                      <p:to>
                                        <p:strVal val="visible"/>
                                      </p:to>
                                    </p:set>
                                    <p:animEffect transition="in" filter="box(out)">
                                      <p:cBhvr>
                                        <p:cTn id="222" dur="1000"/>
                                        <p:tgtEl>
                                          <p:spTgt spid="251"/>
                                        </p:tgtEl>
                                      </p:cBhvr>
                                    </p:animEffect>
                                  </p:childTnLst>
                                  <p:subTnLst>
                                    <p:audio>
                                      <p:cMediaNode>
                                        <p:cTn display="0" masterRel="sameClick">
                                          <p:stCondLst>
                                            <p:cond evt="begin" delay="0">
                                              <p:tn val="220"/>
                                            </p:cond>
                                          </p:stCondLst>
                                          <p:endCondLst>
                                            <p:cond evt="onStopAudio" delay="0">
                                              <p:tgtEl>
                                                <p:sldTgt/>
                                              </p:tgtEl>
                                            </p:cond>
                                          </p:endCondLst>
                                        </p:cTn>
                                        <p:tgtEl>
                                          <p:sndTgt r:embed="rId3" name="hammer.wav"/>
                                        </p:tgtEl>
                                      </p:cMediaNode>
                                    </p:audio>
                                  </p:subTnLst>
                                </p:cTn>
                              </p:par>
                            </p:childTnLst>
                          </p:cTn>
                        </p:par>
                        <p:par>
                          <p:cTn id="223" fill="hold" nodeType="afterGroup">
                            <p:stCondLst>
                              <p:cond delay="53500"/>
                            </p:stCondLst>
                            <p:childTnLst>
                              <p:par>
                                <p:cTn id="224" presetID="4" presetClass="entr" presetSubtype="32" fill="hold" grpId="0" nodeType="afterEffect">
                                  <p:stCondLst>
                                    <p:cond delay="0"/>
                                  </p:stCondLst>
                                  <p:childTnLst>
                                    <p:set>
                                      <p:cBhvr>
                                        <p:cTn id="225" dur="1" fill="hold">
                                          <p:stCondLst>
                                            <p:cond delay="0"/>
                                          </p:stCondLst>
                                        </p:cTn>
                                        <p:tgtEl>
                                          <p:spTgt spid="252"/>
                                        </p:tgtEl>
                                        <p:attrNameLst>
                                          <p:attrName>style.visibility</p:attrName>
                                        </p:attrNameLst>
                                      </p:cBhvr>
                                      <p:to>
                                        <p:strVal val="visible"/>
                                      </p:to>
                                    </p:set>
                                    <p:animEffect transition="in" filter="box(out)">
                                      <p:cBhvr>
                                        <p:cTn id="226" dur="1000"/>
                                        <p:tgtEl>
                                          <p:spTgt spid="252"/>
                                        </p:tgtEl>
                                      </p:cBhvr>
                                    </p:animEffect>
                                  </p:childTnLst>
                                  <p:subTnLst>
                                    <p:audio>
                                      <p:cMediaNode>
                                        <p:cTn display="0" masterRel="sameClick">
                                          <p:stCondLst>
                                            <p:cond evt="begin" delay="0">
                                              <p:tn val="224"/>
                                            </p:cond>
                                          </p:stCondLst>
                                          <p:endCondLst>
                                            <p:cond evt="onStopAudio" delay="0">
                                              <p:tgtEl>
                                                <p:sldTgt/>
                                              </p:tgtEl>
                                            </p:cond>
                                          </p:endCondLst>
                                        </p:cTn>
                                        <p:tgtEl>
                                          <p:sndTgt r:embed="rId3" name="hammer.wav"/>
                                        </p:tgtEl>
                                      </p:cMediaNode>
                                    </p:audio>
                                  </p:subTnLst>
                                </p:cTn>
                              </p:par>
                            </p:childTnLst>
                          </p:cTn>
                        </p:par>
                        <p:par>
                          <p:cTn id="227" fill="hold" nodeType="afterGroup">
                            <p:stCondLst>
                              <p:cond delay="54500"/>
                            </p:stCondLst>
                            <p:childTnLst>
                              <p:par>
                                <p:cTn id="228" presetID="4" presetClass="entr" presetSubtype="32" fill="hold" grpId="0" nodeType="afterEffect">
                                  <p:stCondLst>
                                    <p:cond delay="0"/>
                                  </p:stCondLst>
                                  <p:childTnLst>
                                    <p:set>
                                      <p:cBhvr>
                                        <p:cTn id="229" dur="1" fill="hold">
                                          <p:stCondLst>
                                            <p:cond delay="0"/>
                                          </p:stCondLst>
                                        </p:cTn>
                                        <p:tgtEl>
                                          <p:spTgt spid="253"/>
                                        </p:tgtEl>
                                        <p:attrNameLst>
                                          <p:attrName>style.visibility</p:attrName>
                                        </p:attrNameLst>
                                      </p:cBhvr>
                                      <p:to>
                                        <p:strVal val="visible"/>
                                      </p:to>
                                    </p:set>
                                    <p:animEffect transition="in" filter="box(out)">
                                      <p:cBhvr>
                                        <p:cTn id="230" dur="1000"/>
                                        <p:tgtEl>
                                          <p:spTgt spid="253"/>
                                        </p:tgtEl>
                                      </p:cBhvr>
                                    </p:animEffect>
                                  </p:childTnLst>
                                  <p:subTnLst>
                                    <p:audio>
                                      <p:cMediaNode>
                                        <p:cTn display="0" masterRel="sameClick">
                                          <p:stCondLst>
                                            <p:cond evt="begin" delay="0">
                                              <p:tn val="228"/>
                                            </p:cond>
                                          </p:stCondLst>
                                          <p:endCondLst>
                                            <p:cond evt="onStopAudio" delay="0">
                                              <p:tgtEl>
                                                <p:sldTgt/>
                                              </p:tgtEl>
                                            </p:cond>
                                          </p:endCondLst>
                                        </p:cTn>
                                        <p:tgtEl>
                                          <p:sndTgt r:embed="rId3" name="hammer.wav"/>
                                        </p:tgtEl>
                                      </p:cMediaNode>
                                    </p:audio>
                                  </p:subTnLst>
                                </p:cTn>
                              </p:par>
                            </p:childTnLst>
                          </p:cTn>
                        </p:par>
                        <p:par>
                          <p:cTn id="231" fill="hold" nodeType="afterGroup">
                            <p:stCondLst>
                              <p:cond delay="55500"/>
                            </p:stCondLst>
                            <p:childTnLst>
                              <p:par>
                                <p:cTn id="232" presetID="4" presetClass="entr" presetSubtype="32" fill="hold" grpId="0" nodeType="afterEffect">
                                  <p:stCondLst>
                                    <p:cond delay="0"/>
                                  </p:stCondLst>
                                  <p:childTnLst>
                                    <p:set>
                                      <p:cBhvr>
                                        <p:cTn id="233" dur="1" fill="hold">
                                          <p:stCondLst>
                                            <p:cond delay="0"/>
                                          </p:stCondLst>
                                        </p:cTn>
                                        <p:tgtEl>
                                          <p:spTgt spid="254"/>
                                        </p:tgtEl>
                                        <p:attrNameLst>
                                          <p:attrName>style.visibility</p:attrName>
                                        </p:attrNameLst>
                                      </p:cBhvr>
                                      <p:to>
                                        <p:strVal val="visible"/>
                                      </p:to>
                                    </p:set>
                                    <p:animEffect transition="in" filter="box(out)">
                                      <p:cBhvr>
                                        <p:cTn id="234" dur="1000"/>
                                        <p:tgtEl>
                                          <p:spTgt spid="254"/>
                                        </p:tgtEl>
                                      </p:cBhvr>
                                    </p:animEffect>
                                  </p:childTnLst>
                                  <p:subTnLst>
                                    <p:audio>
                                      <p:cMediaNode>
                                        <p:cTn display="0" masterRel="sameClick">
                                          <p:stCondLst>
                                            <p:cond evt="begin" delay="0">
                                              <p:tn val="232"/>
                                            </p:cond>
                                          </p:stCondLst>
                                          <p:endCondLst>
                                            <p:cond evt="onStopAudio" delay="0">
                                              <p:tgtEl>
                                                <p:sldTgt/>
                                              </p:tgtEl>
                                            </p:cond>
                                          </p:endCondLst>
                                        </p:cTn>
                                        <p:tgtEl>
                                          <p:sndTgt r:embed="rId3" name="hammer.wav"/>
                                        </p:tgtEl>
                                      </p:cMediaNode>
                                    </p:audio>
                                  </p:subTnLst>
                                </p:cTn>
                              </p:par>
                            </p:childTnLst>
                          </p:cTn>
                        </p:par>
                        <p:par>
                          <p:cTn id="235" fill="hold" nodeType="afterGroup">
                            <p:stCondLst>
                              <p:cond delay="56500"/>
                            </p:stCondLst>
                            <p:childTnLst>
                              <p:par>
                                <p:cTn id="236" presetID="4" presetClass="entr" presetSubtype="32" fill="hold" grpId="0" nodeType="afterEffect">
                                  <p:stCondLst>
                                    <p:cond delay="0"/>
                                  </p:stCondLst>
                                  <p:childTnLst>
                                    <p:set>
                                      <p:cBhvr>
                                        <p:cTn id="237" dur="1" fill="hold">
                                          <p:stCondLst>
                                            <p:cond delay="0"/>
                                          </p:stCondLst>
                                        </p:cTn>
                                        <p:tgtEl>
                                          <p:spTgt spid="255"/>
                                        </p:tgtEl>
                                        <p:attrNameLst>
                                          <p:attrName>style.visibility</p:attrName>
                                        </p:attrNameLst>
                                      </p:cBhvr>
                                      <p:to>
                                        <p:strVal val="visible"/>
                                      </p:to>
                                    </p:set>
                                    <p:animEffect transition="in" filter="box(out)">
                                      <p:cBhvr>
                                        <p:cTn id="238" dur="1000"/>
                                        <p:tgtEl>
                                          <p:spTgt spid="255"/>
                                        </p:tgtEl>
                                      </p:cBhvr>
                                    </p:animEffect>
                                  </p:childTnLst>
                                  <p:subTnLst>
                                    <p:audio>
                                      <p:cMediaNode>
                                        <p:cTn display="0" masterRel="sameClick">
                                          <p:stCondLst>
                                            <p:cond evt="begin" delay="0">
                                              <p:tn val="236"/>
                                            </p:cond>
                                          </p:stCondLst>
                                          <p:endCondLst>
                                            <p:cond evt="onStopAudio" delay="0">
                                              <p:tgtEl>
                                                <p:sldTgt/>
                                              </p:tgtEl>
                                            </p:cond>
                                          </p:endCondLst>
                                        </p:cTn>
                                        <p:tgtEl>
                                          <p:sndTgt r:embed="rId3" name="hammer.wav"/>
                                        </p:tgtEl>
                                      </p:cMediaNode>
                                    </p:audio>
                                  </p:subTnLst>
                                </p:cTn>
                              </p:par>
                            </p:childTnLst>
                          </p:cTn>
                        </p:par>
                        <p:par>
                          <p:cTn id="239" fill="hold" nodeType="afterGroup">
                            <p:stCondLst>
                              <p:cond delay="57500"/>
                            </p:stCondLst>
                            <p:childTnLst>
                              <p:par>
                                <p:cTn id="240" presetID="4" presetClass="entr" presetSubtype="32" fill="hold" grpId="0" nodeType="afterEffect">
                                  <p:stCondLst>
                                    <p:cond delay="0"/>
                                  </p:stCondLst>
                                  <p:childTnLst>
                                    <p:set>
                                      <p:cBhvr>
                                        <p:cTn id="241" dur="1" fill="hold">
                                          <p:stCondLst>
                                            <p:cond delay="0"/>
                                          </p:stCondLst>
                                        </p:cTn>
                                        <p:tgtEl>
                                          <p:spTgt spid="256"/>
                                        </p:tgtEl>
                                        <p:attrNameLst>
                                          <p:attrName>style.visibility</p:attrName>
                                        </p:attrNameLst>
                                      </p:cBhvr>
                                      <p:to>
                                        <p:strVal val="visible"/>
                                      </p:to>
                                    </p:set>
                                    <p:animEffect transition="in" filter="box(out)">
                                      <p:cBhvr>
                                        <p:cTn id="242" dur="1000"/>
                                        <p:tgtEl>
                                          <p:spTgt spid="256"/>
                                        </p:tgtEl>
                                      </p:cBhvr>
                                    </p:animEffect>
                                  </p:childTnLst>
                                  <p:subTnLst>
                                    <p:audio>
                                      <p:cMediaNode>
                                        <p:cTn display="0" masterRel="sameClick">
                                          <p:stCondLst>
                                            <p:cond evt="begin" delay="0">
                                              <p:tn val="240"/>
                                            </p:cond>
                                          </p:stCondLst>
                                          <p:endCondLst>
                                            <p:cond evt="onStopAudio" delay="0">
                                              <p:tgtEl>
                                                <p:sldTgt/>
                                              </p:tgtEl>
                                            </p:cond>
                                          </p:endCondLst>
                                        </p:cTn>
                                        <p:tgtEl>
                                          <p:sndTgt r:embed="rId3" name="hammer.wav"/>
                                        </p:tgtEl>
                                      </p:cMediaNode>
                                    </p:audio>
                                  </p:subTnLst>
                                </p:cTn>
                              </p:par>
                            </p:childTnLst>
                          </p:cTn>
                        </p:par>
                        <p:par>
                          <p:cTn id="243" fill="hold" nodeType="afterGroup">
                            <p:stCondLst>
                              <p:cond delay="58500"/>
                            </p:stCondLst>
                            <p:childTnLst>
                              <p:par>
                                <p:cTn id="244" presetID="4" presetClass="entr" presetSubtype="32" fill="hold" grpId="0" nodeType="afterEffect">
                                  <p:stCondLst>
                                    <p:cond delay="0"/>
                                  </p:stCondLst>
                                  <p:childTnLst>
                                    <p:set>
                                      <p:cBhvr>
                                        <p:cTn id="245" dur="1" fill="hold">
                                          <p:stCondLst>
                                            <p:cond delay="0"/>
                                          </p:stCondLst>
                                        </p:cTn>
                                        <p:tgtEl>
                                          <p:spTgt spid="257"/>
                                        </p:tgtEl>
                                        <p:attrNameLst>
                                          <p:attrName>style.visibility</p:attrName>
                                        </p:attrNameLst>
                                      </p:cBhvr>
                                      <p:to>
                                        <p:strVal val="visible"/>
                                      </p:to>
                                    </p:set>
                                    <p:animEffect transition="in" filter="box(out)">
                                      <p:cBhvr>
                                        <p:cTn id="246" dur="1000"/>
                                        <p:tgtEl>
                                          <p:spTgt spid="257"/>
                                        </p:tgtEl>
                                      </p:cBhvr>
                                    </p:animEffect>
                                  </p:childTnLst>
                                  <p:subTnLst>
                                    <p:audio>
                                      <p:cMediaNode>
                                        <p:cTn display="0" masterRel="sameClick">
                                          <p:stCondLst>
                                            <p:cond evt="begin" delay="0">
                                              <p:tn val="244"/>
                                            </p:cond>
                                          </p:stCondLst>
                                          <p:endCondLst>
                                            <p:cond evt="onStopAudio" delay="0">
                                              <p:tgtEl>
                                                <p:sldTgt/>
                                              </p:tgtEl>
                                            </p:cond>
                                          </p:endCondLst>
                                        </p:cTn>
                                        <p:tgtEl>
                                          <p:sndTgt r:embed="rId3" name="hammer.wav"/>
                                        </p:tgtEl>
                                      </p:cMediaNode>
                                    </p:audio>
                                  </p:subTnLst>
                                </p:cTn>
                              </p:par>
                            </p:childTnLst>
                          </p:cTn>
                        </p:par>
                        <p:par>
                          <p:cTn id="247" fill="hold" nodeType="afterGroup">
                            <p:stCondLst>
                              <p:cond delay="59500"/>
                            </p:stCondLst>
                            <p:childTnLst>
                              <p:par>
                                <p:cTn id="248" presetID="4" presetClass="entr" presetSubtype="32" fill="hold" grpId="0" nodeType="afterEffect">
                                  <p:stCondLst>
                                    <p:cond delay="0"/>
                                  </p:stCondLst>
                                  <p:childTnLst>
                                    <p:set>
                                      <p:cBhvr>
                                        <p:cTn id="249" dur="1" fill="hold">
                                          <p:stCondLst>
                                            <p:cond delay="0"/>
                                          </p:stCondLst>
                                        </p:cTn>
                                        <p:tgtEl>
                                          <p:spTgt spid="258"/>
                                        </p:tgtEl>
                                        <p:attrNameLst>
                                          <p:attrName>style.visibility</p:attrName>
                                        </p:attrNameLst>
                                      </p:cBhvr>
                                      <p:to>
                                        <p:strVal val="visible"/>
                                      </p:to>
                                    </p:set>
                                    <p:animEffect transition="in" filter="box(out)">
                                      <p:cBhvr>
                                        <p:cTn id="250" dur="1000"/>
                                        <p:tgtEl>
                                          <p:spTgt spid="258"/>
                                        </p:tgtEl>
                                      </p:cBhvr>
                                    </p:animEffect>
                                  </p:childTnLst>
                                  <p:subTnLst>
                                    <p:audio>
                                      <p:cMediaNode>
                                        <p:cTn display="0" masterRel="sameClick">
                                          <p:stCondLst>
                                            <p:cond evt="begin" delay="0">
                                              <p:tn val="248"/>
                                            </p:cond>
                                          </p:stCondLst>
                                          <p:endCondLst>
                                            <p:cond evt="onStopAudio" delay="0">
                                              <p:tgtEl>
                                                <p:sldTgt/>
                                              </p:tgtEl>
                                            </p:cond>
                                          </p:endCondLst>
                                        </p:cTn>
                                        <p:tgtEl>
                                          <p:sndTgt r:embed="rId4" name="drumroll.wav"/>
                                        </p:tgtEl>
                                      </p:cMediaNode>
                                    </p:audio>
                                  </p:subTnLst>
                                </p:cTn>
                              </p:par>
                              <p:par>
                                <p:cTn id="251" presetID="4" presetClass="entr" presetSubtype="32" fill="hold" grpId="0" nodeType="withEffect">
                                  <p:stCondLst>
                                    <p:cond delay="0"/>
                                  </p:stCondLst>
                                  <p:childTnLst>
                                    <p:set>
                                      <p:cBhvr>
                                        <p:cTn id="252" dur="1" fill="hold">
                                          <p:stCondLst>
                                            <p:cond delay="0"/>
                                          </p:stCondLst>
                                        </p:cTn>
                                        <p:tgtEl>
                                          <p:spTgt spid="259"/>
                                        </p:tgtEl>
                                        <p:attrNameLst>
                                          <p:attrName>style.visibility</p:attrName>
                                        </p:attrNameLst>
                                      </p:cBhvr>
                                      <p:to>
                                        <p:strVal val="visible"/>
                                      </p:to>
                                    </p:set>
                                    <p:animEffect transition="in" filter="box(out)">
                                      <p:cBhvr>
                                        <p:cTn id="253" dur="1000"/>
                                        <p:tgtEl>
                                          <p:spTgt spid="259"/>
                                        </p:tgtEl>
                                      </p:cBhvr>
                                    </p:animEffect>
                                  </p:childTnLst>
                                  <p:subTnLst>
                                    <p:audio>
                                      <p:cMediaNode>
                                        <p:cTn display="0" masterRel="sameClick">
                                          <p:stCondLst>
                                            <p:cond evt="begin" delay="0">
                                              <p:tn val="251"/>
                                            </p:cond>
                                          </p:stCondLst>
                                          <p:endCondLst>
                                            <p:cond evt="onStopAudio" delay="0">
                                              <p:tgtEl>
                                                <p:sldTgt/>
                                              </p:tgtEl>
                                            </p:cond>
                                          </p:endCondLst>
                                        </p:cTn>
                                        <p:tgtEl>
                                          <p:sndTgt r:embed="rId4" name="drumroll.wav"/>
                                        </p:tgtEl>
                                      </p:cMediaNode>
                                    </p:audio>
                                  </p:subTnLst>
                                </p:cTn>
                              </p:par>
                              <p:par>
                                <p:cTn id="254" presetID="4" presetClass="exit" presetSubtype="16" fill="hold" grpId="0" nodeType="withEffect">
                                  <p:stCondLst>
                                    <p:cond delay="0"/>
                                  </p:stCondLst>
                                  <p:childTnLst>
                                    <p:animEffect transition="out" filter="box(in)">
                                      <p:cBhvr>
                                        <p:cTn id="255" dur="500"/>
                                        <p:tgtEl>
                                          <p:spTgt spid="194"/>
                                        </p:tgtEl>
                                      </p:cBhvr>
                                    </p:animEffect>
                                    <p:set>
                                      <p:cBhvr>
                                        <p:cTn id="256" dur="1" fill="hold">
                                          <p:stCondLst>
                                            <p:cond delay="499"/>
                                          </p:stCondLst>
                                        </p:cTn>
                                        <p:tgtEl>
                                          <p:spTgt spid="194"/>
                                        </p:tgtEl>
                                        <p:attrNameLst>
                                          <p:attrName>style.visibility</p:attrName>
                                        </p:attrNameLst>
                                      </p:cBhvr>
                                      <p:to>
                                        <p:strVal val="hidden"/>
                                      </p:to>
                                    </p:set>
                                  </p:childTnLst>
                                </p:cTn>
                              </p:par>
                            </p:childTnLst>
                          </p:cTn>
                        </p:par>
                        <p:par>
                          <p:cTn id="257" fill="hold" nodeType="afterGroup">
                            <p:stCondLst>
                              <p:cond delay="60500"/>
                            </p:stCondLst>
                            <p:childTnLst>
                              <p:par>
                                <p:cTn id="258" presetID="3" presetClass="emph" presetSubtype="2" repeatCount="3000" fill="hold" nodeType="afterEffect">
                                  <p:stCondLst>
                                    <p:cond delay="0"/>
                                  </p:stCondLst>
                                  <p:childTnLst>
                                    <p:animClr clrSpc="rgb" dir="cw">
                                      <p:cBhvr override="childStyle">
                                        <p:cTn id="259" dur="2000" fill="hold"/>
                                        <p:tgtEl>
                                          <p:spTgt spid="4">
                                            <p:txEl>
                                              <p:pRg st="0" end="0"/>
                                            </p:txEl>
                                          </p:spTgt>
                                        </p:tgtEl>
                                        <p:attrNameLst>
                                          <p:attrName>style.color</p:attrName>
                                        </p:attrNameLst>
                                      </p:cBhvr>
                                      <p:to>
                                        <a:schemeClr val="accent2"/>
                                      </p:to>
                                    </p:animClr>
                                  </p:childTnLst>
                                </p:cTn>
                              </p:par>
                            </p:childTnLst>
                          </p:cTn>
                        </p:par>
                      </p:childTnLst>
                    </p:cTn>
                  </p:par>
                </p:childTnLst>
              </p:cTn>
              <p:nextCondLst>
                <p:cond evt="onClick" delay="0">
                  <p:tgtEl>
                    <p:spTgt spid="195"/>
                  </p:tgtEl>
                </p:cond>
              </p:nextCondLst>
            </p:seq>
          </p:childTnLst>
        </p:cTn>
      </p:par>
    </p:tnLst>
    <p:bldLst>
      <p:bldP spid="193" grpId="0" animBg="1"/>
      <p:bldP spid="194" grpId="0" animBg="1"/>
      <p:bldP spid="195"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0C57A2D-03D8-8A20-C504-1D6367ECB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7398185"/>
          </a:xfrm>
          <a:prstGeom prst="rect">
            <a:avLst/>
          </a:prstGeom>
        </p:spPr>
      </p:pic>
      <p:pic>
        <p:nvPicPr>
          <p:cNvPr id="2" name="Picture 1">
            <a:extLst>
              <a:ext uri="{FF2B5EF4-FFF2-40B4-BE49-F238E27FC236}">
                <a16:creationId xmlns:a16="http://schemas.microsoft.com/office/drawing/2014/main" id="{FF972848-6075-4133-BD06-0A763D8F0D8E}"/>
              </a:ext>
            </a:extLst>
          </p:cNvPr>
          <p:cNvPicPr>
            <a:picLocks noChangeAspect="1"/>
          </p:cNvPicPr>
          <p:nvPr/>
        </p:nvPicPr>
        <p:blipFill>
          <a:blip r:embed="rId3"/>
          <a:stretch>
            <a:fillRect/>
          </a:stretch>
        </p:blipFill>
        <p:spPr>
          <a:xfrm>
            <a:off x="3444569" y="1600305"/>
            <a:ext cx="5828281" cy="1715156"/>
          </a:xfrm>
          <a:prstGeom prst="rect">
            <a:avLst/>
          </a:prstGeom>
        </p:spPr>
      </p:pic>
    </p:spTree>
    <p:extLst>
      <p:ext uri="{BB962C8B-B14F-4D97-AF65-F5344CB8AC3E}">
        <p14:creationId xmlns:p14="http://schemas.microsoft.com/office/powerpoint/2010/main" val="295384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463" y="1086652"/>
            <a:ext cx="6772838" cy="5299634"/>
          </a:xfrm>
          <a:prstGeom prst="roundRect">
            <a:avLst>
              <a:gd name="adj" fmla="val 15273"/>
            </a:avLst>
          </a:prstGeom>
          <a:effectLst>
            <a:outerShdw blurRad="63500" sx="102000" sy="102000" algn="ctr" rotWithShape="0">
              <a:prstClr val="black">
                <a:alpha val="40000"/>
              </a:prstClr>
            </a:outerShdw>
          </a:effectLst>
        </p:spPr>
      </p:pic>
      <p:pic>
        <p:nvPicPr>
          <p:cNvPr id="1026" name="Picture 2" descr="Thời sự (VTV)">
            <a:extLst>
              <a:ext uri="{FF2B5EF4-FFF2-40B4-BE49-F238E27FC236}">
                <a16:creationId xmlns:a16="http://schemas.microsoft.com/office/drawing/2014/main" id="{FD8CD378-EA76-A314-206D-F5193291A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689" y="901881"/>
            <a:ext cx="9430174" cy="5198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ặc sắc chương trình Thể thao Tết Nguyên đán Tân Sửu 2021 trên sóng VTV - Ảnh 13.">
            <a:extLst>
              <a:ext uri="{FF2B5EF4-FFF2-40B4-BE49-F238E27FC236}">
                <a16:creationId xmlns:a16="http://schemas.microsoft.com/office/drawing/2014/main" id="{866F0388-0DA7-BC6C-2E99-733A29700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495" y="615605"/>
            <a:ext cx="10930842" cy="54844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C83EAA2-2391-E674-1984-73593AF40F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7874" y="615606"/>
            <a:ext cx="6942221" cy="54832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BA55CD6-DC52-37EF-B377-A92CA58C3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463" y="426430"/>
            <a:ext cx="9938083" cy="556529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3DECF1FD-3E38-0B73-91EF-65C170EE4388}"/>
              </a:ext>
            </a:extLst>
          </p:cNvPr>
          <p:cNvSpPr/>
          <p:nvPr/>
        </p:nvSpPr>
        <p:spPr>
          <a:xfrm>
            <a:off x="2097124" y="288361"/>
            <a:ext cx="7082971" cy="1906108"/>
          </a:xfrm>
          <a:prstGeom prst="cloud">
            <a:avLst/>
          </a:prstGeom>
          <a:solidFill>
            <a:srgbClr val="FBC7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Những</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chương</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trình</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được</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phát</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trên</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truyền</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hình</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nội</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dung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gì</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sp>
        <p:nvSpPr>
          <p:cNvPr id="4" name="Speech Bubble: Oval 3">
            <a:extLst>
              <a:ext uri="{FF2B5EF4-FFF2-40B4-BE49-F238E27FC236}">
                <a16:creationId xmlns:a16="http://schemas.microsoft.com/office/drawing/2014/main" id="{63882CE3-BAD6-3E69-49F6-F0481A3A89D5}"/>
              </a:ext>
            </a:extLst>
          </p:cNvPr>
          <p:cNvSpPr/>
          <p:nvPr/>
        </p:nvSpPr>
        <p:spPr>
          <a:xfrm>
            <a:off x="2581438" y="2887379"/>
            <a:ext cx="7368678" cy="2033535"/>
          </a:xfrm>
          <a:prstGeom prst="wedgeEllipseCallout">
            <a:avLst>
              <a:gd name="adj1" fmla="val -4695"/>
              <a:gd name="adj2" fmla="val -81558"/>
            </a:avLst>
          </a:prstGeom>
          <a:solidFill>
            <a:srgbClr val="C7E1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0000CC"/>
                </a:solidFill>
                <a:latin typeface="Times New Roman" panose="02020603050405020304" pitchFamily="18" charset="0"/>
                <a:cs typeface="Times New Roman" panose="02020603050405020304" pitchFamily="18" charset="0"/>
              </a:rPr>
              <a:t>- T</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in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tức</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000" dirty="0">
                <a:solidFill>
                  <a:srgbClr val="0000CC"/>
                </a:solidFill>
                <a:latin typeface="Times New Roman" panose="02020603050405020304" pitchFamily="18" charset="0"/>
                <a:cs typeface="Times New Roman" panose="02020603050405020304" pitchFamily="18" charset="0"/>
              </a:rPr>
              <a:t>- T</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hông</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tin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giải</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trí</a:t>
            </a:r>
            <a:r>
              <a:rPr lang="en-US" sz="3000" dirty="0">
                <a:solidFill>
                  <a:srgbClr val="0000CC"/>
                </a:solidFill>
                <a:latin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000" dirty="0">
                <a:solidFill>
                  <a:srgbClr val="0000CC"/>
                </a:solidFill>
                <a:latin typeface="Times New Roman" panose="02020603050405020304" pitchFamily="18" charset="0"/>
                <a:cs typeface="Times New Roman" panose="02020603050405020304" pitchFamily="18" charset="0"/>
              </a:rPr>
              <a:t>- M</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ột</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số</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chương</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trình</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giáo</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dục</a:t>
            </a:r>
            <a:r>
              <a:rPr kumimoji="0" lang="en-US" sz="3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87660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nodeType="clickEffect">
                                  <p:stCondLst>
                                    <p:cond delay="0"/>
                                  </p:stCondLst>
                                  <p:childTnLst>
                                    <p:animEffect transition="out" filter="checkerboard(across)">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026"/>
                                        </p:tgtEl>
                                      </p:cBhvr>
                                    </p:animEffect>
                                    <p:anim calcmode="lin" valueType="num">
                                      <p:cBhvr>
                                        <p:cTn id="36" dur="1000"/>
                                        <p:tgtEl>
                                          <p:spTgt spid="1026"/>
                                        </p:tgtEl>
                                        <p:attrNameLst>
                                          <p:attrName>ppt_x</p:attrName>
                                        </p:attrNameLst>
                                      </p:cBhvr>
                                      <p:tavLst>
                                        <p:tav tm="0">
                                          <p:val>
                                            <p:strVal val="ppt_x"/>
                                          </p:val>
                                        </p:tav>
                                        <p:tav tm="100000">
                                          <p:val>
                                            <p:strVal val="ppt_x"/>
                                          </p:val>
                                        </p:tav>
                                      </p:tavLst>
                                    </p:anim>
                                    <p:anim calcmode="lin" valueType="num">
                                      <p:cBhvr>
                                        <p:cTn id="37" dur="1000"/>
                                        <p:tgtEl>
                                          <p:spTgt spid="1026"/>
                                        </p:tgtEl>
                                        <p:attrNameLst>
                                          <p:attrName>ppt_y</p:attrName>
                                        </p:attrNameLst>
                                      </p:cBhvr>
                                      <p:tavLst>
                                        <p:tav tm="0">
                                          <p:val>
                                            <p:strVal val="ppt_y"/>
                                          </p:val>
                                        </p:tav>
                                        <p:tav tm="100000">
                                          <p:val>
                                            <p:strVal val="ppt_y+.1"/>
                                          </p:val>
                                        </p:tav>
                                      </p:tavLst>
                                    </p:anim>
                                    <p:set>
                                      <p:cBhvr>
                                        <p:cTn id="38" dur="1" fill="hold">
                                          <p:stCondLst>
                                            <p:cond delay="999"/>
                                          </p:stCondLst>
                                        </p:cTn>
                                        <p:tgtEl>
                                          <p:spTgt spid="10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 calcmode="lin" valueType="num">
                                      <p:cBhvr additive="base">
                                        <p:cTn id="43" dur="500" fill="hold"/>
                                        <p:tgtEl>
                                          <p:spTgt spid="1028"/>
                                        </p:tgtEl>
                                        <p:attrNameLst>
                                          <p:attrName>ppt_x</p:attrName>
                                        </p:attrNameLst>
                                      </p:cBhvr>
                                      <p:tavLst>
                                        <p:tav tm="0">
                                          <p:val>
                                            <p:strVal val="#ppt_x"/>
                                          </p:val>
                                        </p:tav>
                                        <p:tav tm="100000">
                                          <p:val>
                                            <p:strVal val="#ppt_x"/>
                                          </p:val>
                                        </p:tav>
                                      </p:tavLst>
                                    </p:anim>
                                    <p:anim calcmode="lin" valueType="num">
                                      <p:cBhvr additive="base">
                                        <p:cTn id="4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028"/>
                                        </p:tgtEl>
                                        <p:attrNameLst>
                                          <p:attrName>ppt_w</p:attrName>
                                        </p:attrNameLst>
                                      </p:cBhvr>
                                      <p:tavLst>
                                        <p:tav tm="0">
                                          <p:val>
                                            <p:strVal val="ppt_w"/>
                                          </p:val>
                                        </p:tav>
                                        <p:tav tm="100000">
                                          <p:val>
                                            <p:fltVal val="0"/>
                                          </p:val>
                                        </p:tav>
                                      </p:tavLst>
                                    </p:anim>
                                    <p:anim calcmode="lin" valueType="num">
                                      <p:cBhvr>
                                        <p:cTn id="49" dur="500"/>
                                        <p:tgtEl>
                                          <p:spTgt spid="1028"/>
                                        </p:tgtEl>
                                        <p:attrNameLst>
                                          <p:attrName>ppt_h</p:attrName>
                                        </p:attrNameLst>
                                      </p:cBhvr>
                                      <p:tavLst>
                                        <p:tav tm="0">
                                          <p:val>
                                            <p:strVal val="ppt_h"/>
                                          </p:val>
                                        </p:tav>
                                        <p:tav tm="100000">
                                          <p:val>
                                            <p:fltVal val="0"/>
                                          </p:val>
                                        </p:tav>
                                      </p:tavLst>
                                    </p:anim>
                                    <p:anim calcmode="lin" valueType="num">
                                      <p:cBhvr>
                                        <p:cTn id="50" dur="500"/>
                                        <p:tgtEl>
                                          <p:spTgt spid="1028"/>
                                        </p:tgtEl>
                                        <p:attrNameLst>
                                          <p:attrName>style.rotation</p:attrName>
                                        </p:attrNameLst>
                                      </p:cBhvr>
                                      <p:tavLst>
                                        <p:tav tm="0">
                                          <p:val>
                                            <p:fltVal val="0"/>
                                          </p:val>
                                        </p:tav>
                                        <p:tav tm="100000">
                                          <p:val>
                                            <p:fltVal val="360"/>
                                          </p:val>
                                        </p:tav>
                                      </p:tavLst>
                                    </p:anim>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fade">
                                      <p:cBhvr>
                                        <p:cTn id="57" dur="1000"/>
                                        <p:tgtEl>
                                          <p:spTgt spid="1030"/>
                                        </p:tgtEl>
                                      </p:cBhvr>
                                    </p:animEffect>
                                    <p:anim calcmode="lin" valueType="num">
                                      <p:cBhvr>
                                        <p:cTn id="58" dur="1000" fill="hold"/>
                                        <p:tgtEl>
                                          <p:spTgt spid="1030"/>
                                        </p:tgtEl>
                                        <p:attrNameLst>
                                          <p:attrName>ppt_x</p:attrName>
                                        </p:attrNameLst>
                                      </p:cBhvr>
                                      <p:tavLst>
                                        <p:tav tm="0">
                                          <p:val>
                                            <p:strVal val="#ppt_x"/>
                                          </p:val>
                                        </p:tav>
                                        <p:tav tm="100000">
                                          <p:val>
                                            <p:strVal val="#ppt_x"/>
                                          </p:val>
                                        </p:tav>
                                      </p:tavLst>
                                    </p:anim>
                                    <p:anim calcmode="lin" valueType="num">
                                      <p:cBhvr>
                                        <p:cTn id="5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nodeType="clickEffect">
                                  <p:stCondLst>
                                    <p:cond delay="0"/>
                                  </p:stCondLst>
                                  <p:childTnLst>
                                    <p:anim calcmode="lin" valueType="num">
                                      <p:cBhvr>
                                        <p:cTn id="63" dur="1000"/>
                                        <p:tgtEl>
                                          <p:spTgt spid="1030"/>
                                        </p:tgtEl>
                                        <p:attrNameLst>
                                          <p:attrName>ppt_w</p:attrName>
                                        </p:attrNameLst>
                                      </p:cBhvr>
                                      <p:tavLst>
                                        <p:tav tm="0">
                                          <p:val>
                                            <p:strVal val="ppt_w"/>
                                          </p:val>
                                        </p:tav>
                                        <p:tav tm="100000">
                                          <p:val>
                                            <p:fltVal val="0"/>
                                          </p:val>
                                        </p:tav>
                                      </p:tavLst>
                                    </p:anim>
                                    <p:anim calcmode="lin" valueType="num">
                                      <p:cBhvr>
                                        <p:cTn id="64" dur="1000"/>
                                        <p:tgtEl>
                                          <p:spTgt spid="1030"/>
                                        </p:tgtEl>
                                        <p:attrNameLst>
                                          <p:attrName>ppt_h</p:attrName>
                                        </p:attrNameLst>
                                      </p:cBhvr>
                                      <p:tavLst>
                                        <p:tav tm="0">
                                          <p:val>
                                            <p:strVal val="ppt_h"/>
                                          </p:val>
                                        </p:tav>
                                        <p:tav tm="100000">
                                          <p:val>
                                            <p:fltVal val="0"/>
                                          </p:val>
                                        </p:tav>
                                      </p:tavLst>
                                    </p:anim>
                                    <p:anim calcmode="lin" valueType="num">
                                      <p:cBhvr>
                                        <p:cTn id="65" dur="1000"/>
                                        <p:tgtEl>
                                          <p:spTgt spid="1030"/>
                                        </p:tgtEl>
                                        <p:attrNameLst>
                                          <p:attrName>style.rotation</p:attrName>
                                        </p:attrNameLst>
                                      </p:cBhvr>
                                      <p:tavLst>
                                        <p:tav tm="0">
                                          <p:val>
                                            <p:fltVal val="0"/>
                                          </p:val>
                                        </p:tav>
                                        <p:tav tm="100000">
                                          <p:val>
                                            <p:fltVal val="90"/>
                                          </p:val>
                                        </p:tav>
                                      </p:tavLst>
                                    </p:anim>
                                    <p:animEffect transition="out" filter="fade">
                                      <p:cBhvr>
                                        <p:cTn id="66" dur="1000"/>
                                        <p:tgtEl>
                                          <p:spTgt spid="1030"/>
                                        </p:tgtEl>
                                      </p:cBhvr>
                                    </p:animEffect>
                                    <p:set>
                                      <p:cBhvr>
                                        <p:cTn id="67" dur="1" fill="hold">
                                          <p:stCondLst>
                                            <p:cond delay="999"/>
                                          </p:stCondLst>
                                        </p:cTn>
                                        <p:tgtEl>
                                          <p:spTgt spid="10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circle(in)">
                                      <p:cBhvr>
                                        <p:cTn id="72" dur="20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fltVal val="0"/>
                                          </p:val>
                                        </p:tav>
                                      </p:tavLst>
                                    </p:anim>
                                    <p:anim calcmode="lin" valueType="num">
                                      <p:cBhvr>
                                        <p:cTn id="77" dur="500"/>
                                        <p:tgtEl>
                                          <p:spTgt spid="2"/>
                                        </p:tgtEl>
                                        <p:attrNameLst>
                                          <p:attrName>ppt_h</p:attrName>
                                        </p:attrNameLst>
                                      </p:cBhvr>
                                      <p:tavLst>
                                        <p:tav tm="0">
                                          <p:val>
                                            <p:strVal val="ppt_h"/>
                                          </p:val>
                                        </p:tav>
                                        <p:tav tm="100000">
                                          <p:val>
                                            <p:fltVal val="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circle(in)">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circle(in)">
                                      <p:cBhvr>
                                        <p:cTn id="8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sz="quarter" idx="13"/>
          </p:nvPr>
        </p:nvSpPr>
        <p:spPr/>
        <p:txBody>
          <a:bodyPr/>
          <a:lstStyle/>
          <a:p>
            <a:pPr marL="45720" indent="0">
              <a:buNone/>
            </a:pPr>
            <a:endParaRPr lang="vi-VN" dirty="0"/>
          </a:p>
        </p:txBody>
      </p:sp>
      <p:pic>
        <p:nvPicPr>
          <p:cNvPr id="4" name="Media2">
            <a:hlinkClick r:id="" action="ppaction://media"/>
            <a:extLst>
              <a:ext uri="{FF2B5EF4-FFF2-40B4-BE49-F238E27FC236}">
                <a16:creationId xmlns:a16="http://schemas.microsoft.com/office/drawing/2014/main" id="{C5C3A247-32DC-42F9-DBFA-61CBBA46C9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5812" y="286872"/>
            <a:ext cx="11071412" cy="5824288"/>
          </a:xfrm>
          <a:prstGeom prst="rect">
            <a:avLst/>
          </a:prstGeom>
        </p:spPr>
      </p:pic>
    </p:spTree>
    <p:extLst>
      <p:ext uri="{BB962C8B-B14F-4D97-AF65-F5344CB8AC3E}">
        <p14:creationId xmlns:p14="http://schemas.microsoft.com/office/powerpoint/2010/main" val="320095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1456</Words>
  <Application>Microsoft Office PowerPoint</Application>
  <PresentationFormat>Widescreen</PresentationFormat>
  <Paragraphs>186</Paragraphs>
  <Slides>21</Slides>
  <Notes>10</Notes>
  <HiddenSlides>0</HiddenSlides>
  <MMClips>3</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9" baseType="lpstr">
      <vt:lpstr>.VnTime</vt:lpstr>
      <vt:lpstr>Arial</vt:lpstr>
      <vt:lpstr>Barlow Condensed Medium</vt:lpstr>
      <vt:lpstr>Calibri</vt:lpstr>
      <vt:lpstr>Calibri Light</vt:lpstr>
      <vt:lpstr>等线</vt:lpstr>
      <vt:lpstr>Georgia</vt:lpstr>
      <vt:lpstr>HP001 4 hàng</vt:lpstr>
      <vt:lpstr>Roboto</vt:lpstr>
      <vt:lpstr>Roboto Black</vt:lpstr>
      <vt:lpstr>Tahoma</vt:lpstr>
      <vt:lpstr>Times New Roman</vt:lpstr>
      <vt:lpstr>Trebuchet MS</vt:lpstr>
      <vt:lpstr>Wingdings</vt:lpstr>
      <vt:lpstr>字魂17号-萌趣果冻体</vt:lpstr>
      <vt:lpstr>1_Default Design</vt:lpstr>
      <vt:lpstr>Slipstream</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PC</dc:creator>
  <cp:lastModifiedBy>Dell</cp:lastModifiedBy>
  <cp:revision>86</cp:revision>
  <dcterms:created xsi:type="dcterms:W3CDTF">2023-08-17T03:08:08Z</dcterms:created>
  <dcterms:modified xsi:type="dcterms:W3CDTF">2024-12-12T02:10:05Z</dcterms:modified>
</cp:coreProperties>
</file>