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63" r:id="rId3"/>
  </p:sldMasterIdLst>
  <p:sldIdLst>
    <p:sldId id="286" r:id="rId4"/>
    <p:sldId id="285" r:id="rId5"/>
    <p:sldId id="277" r:id="rId6"/>
    <p:sldId id="273" r:id="rId7"/>
    <p:sldId id="274" r:id="rId8"/>
    <p:sldId id="275" r:id="rId9"/>
    <p:sldId id="276" r:id="rId10"/>
    <p:sldId id="278" r:id="rId11"/>
    <p:sldId id="287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9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904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70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201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93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372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12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964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750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401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103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129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513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662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064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338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462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184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372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03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395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70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44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093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701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206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52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86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54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7"/>
            <a:ext cx="10260330" cy="51177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65152" y="209550"/>
            <a:ext cx="3425681" cy="368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TRƯỜNG</a:t>
            </a:r>
            <a:r>
              <a:rPr kumimoji="0" lang="en-US" b="1" i="0" u="sng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TIỂU HỌC VIÊN AN</a:t>
            </a:r>
            <a:endParaRPr kumimoji="0" lang="en-US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918968"/>
            <a:ext cx="79248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1A</a:t>
            </a: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CHÀO MỪNG CÁC CON ĐẾN VỚI TIẾT HỌC</a:t>
            </a: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baseline="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MÔN: TOÁN</a:t>
            </a: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u="sng" baseline="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u="sng" dirty="0" smtClean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u="sng" baseline="0" dirty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u="sng" dirty="0" smtClean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u="sng" baseline="0" dirty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u="sng" dirty="0" smtClean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u="sng" baseline="0" dirty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u="sng" dirty="0" smtClean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marL="0" marR="0" lvl="0" indent="0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baseline="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: Mai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smtClean="0">
                <a:latin typeface="Times New Roman" pitchFamily="18" charset="0"/>
                <a:cs typeface="Times New Roman" pitchFamily="18" charset="0"/>
              </a:rPr>
              <a:t>Nhung</a:t>
            </a:r>
            <a:endParaRPr lang="en-US" sz="2000" b="1" baseline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48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i Viết Bài Ta Phải Ngồi Ngay Ngắn - Nhạc Thiếu Nhi Hay - Voi TV - YouTube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8A76011-6845-4E97-9027-DAF8F3B4A3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675234"/>
            <a:ext cx="8229600" cy="391938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4579"/>
            <a:ext cx="8229600" cy="36357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KHỞI ĐỘNG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0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1678" y="133350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000" b="1" i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6: LUYỆN TẬP CHUNG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 SGK 44, 45)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17990" r="62233" b="72487"/>
          <a:stretch/>
        </p:blipFill>
        <p:spPr>
          <a:xfrm>
            <a:off x="990600" y="1885950"/>
            <a:ext cx="2509156" cy="11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13122" r="7634" b="65740"/>
          <a:stretch/>
        </p:blipFill>
        <p:spPr>
          <a:xfrm>
            <a:off x="0" y="725394"/>
            <a:ext cx="9144000" cy="443369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1000" y="2266950"/>
            <a:ext cx="533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83573" y="171450"/>
            <a:ext cx="899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Đếm đồ chơi trong mỗi hàng, sau đó so sánh để tìm ra hàng có nhiều đồ chơi hơn.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0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t="44901" r="10222" b="20721"/>
          <a:stretch/>
        </p:blipFill>
        <p:spPr>
          <a:xfrm>
            <a:off x="1" y="1581149"/>
            <a:ext cx="4648199" cy="3562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37672" r="60915" b="57883"/>
          <a:stretch/>
        </p:blipFill>
        <p:spPr>
          <a:xfrm>
            <a:off x="76200" y="19050"/>
            <a:ext cx="3526971" cy="64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4283" y="2647950"/>
            <a:ext cx="39312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UcPeriod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bay.</a:t>
            </a:r>
          </a:p>
          <a:p>
            <a:pPr marL="342900" indent="-342900" algn="just">
              <a:buAutoNum type="alphaUcPeriod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bay.</a:t>
            </a:r>
          </a:p>
          <a:p>
            <a:pPr marL="342900" indent="-342900" algn="just">
              <a:buAutoNum type="alphaUcPeriod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bay.</a:t>
            </a:r>
          </a:p>
        </p:txBody>
      </p:sp>
      <p:sp>
        <p:nvSpPr>
          <p:cNvPr id="6" name="Oval 5"/>
          <p:cNvSpPr/>
          <p:nvPr/>
        </p:nvSpPr>
        <p:spPr>
          <a:xfrm>
            <a:off x="5029200" y="2647950"/>
            <a:ext cx="533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81000" y="819150"/>
            <a:ext cx="83058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Quan sát tranh, đếm số ô tô và số máy bay để xác định câu trả lời đúng.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05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6137" r="9424" b="63175"/>
          <a:stretch/>
        </p:blipFill>
        <p:spPr>
          <a:xfrm>
            <a:off x="0" y="895350"/>
            <a:ext cx="9144000" cy="42481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495800" y="1771650"/>
            <a:ext cx="6858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848600" y="37338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848600" y="17716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0" y="3714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95400" y="3714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62100" y="114300"/>
            <a:ext cx="6248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Đếm số chấm ở cả hai con xúc xắc rồi nêu kết quả.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3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2" t="41981" r="7304" b="30077"/>
          <a:stretch/>
        </p:blipFill>
        <p:spPr>
          <a:xfrm>
            <a:off x="0" y="895350"/>
            <a:ext cx="9220200" cy="42481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153400" y="2828925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153400" y="4095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153400" y="3438525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 flipH="1">
            <a:off x="76200" y="133350"/>
            <a:ext cx="9067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Quan sát tranh và cho biết tên gọi của các con vật xuất hiện trong tranh, tư thế của chúng, màu lông của chúng.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47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t="70476" r="9423" b="8148"/>
          <a:stretch/>
        </p:blipFill>
        <p:spPr>
          <a:xfrm>
            <a:off x="0" y="895350"/>
            <a:ext cx="9144000" cy="42481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305800" y="262608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298180" y="4095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319655" y="335139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2052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68"/>
            <a:ext cx="9144000" cy="5052732"/>
          </a:xfrm>
        </p:spPr>
      </p:pic>
      <p:sp>
        <p:nvSpPr>
          <p:cNvPr id="3" name="TextBox 5"/>
          <p:cNvSpPr txBox="1"/>
          <p:nvPr/>
        </p:nvSpPr>
        <p:spPr>
          <a:xfrm>
            <a:off x="3051464" y="2795066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8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581151"/>
            <a:ext cx="754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Vận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endParaRPr kumimoji="0" lang="en-US" sz="66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2647950"/>
            <a:ext cx="495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lvl="0" algn="ctr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lvl="0" algn="ctr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49178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184</Words>
  <Application>Microsoft Office PowerPoint</Application>
  <PresentationFormat>On-screen Show (16:9)</PresentationFormat>
  <Paragraphs>40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Britannic Bold</vt:lpstr>
      <vt:lpstr>Calibri</vt:lpstr>
      <vt:lpstr>Calibri Light</vt:lpstr>
      <vt:lpstr>Times New Roman</vt:lpstr>
      <vt:lpstr>Office Theme</vt:lpstr>
      <vt:lpstr>1_Office Theme</vt:lpstr>
      <vt:lpstr>5_Office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KimAnh</dc:creator>
  <cp:lastModifiedBy>Dell</cp:lastModifiedBy>
  <cp:revision>44</cp:revision>
  <dcterms:created xsi:type="dcterms:W3CDTF">2020-08-18T08:22:14Z</dcterms:created>
  <dcterms:modified xsi:type="dcterms:W3CDTF">2024-12-05T03:40:03Z</dcterms:modified>
</cp:coreProperties>
</file>