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66" r:id="rId5"/>
    <p:sldId id="267" r:id="rId6"/>
    <p:sldId id="268" r:id="rId7"/>
    <p:sldId id="269" r:id="rId8"/>
    <p:sldId id="256" r:id="rId9"/>
    <p:sldId id="258" r:id="rId10"/>
    <p:sldId id="259" r:id="rId11"/>
    <p:sldId id="260" r:id="rId12"/>
    <p:sldId id="270" r:id="rId13"/>
    <p:sldId id="271" r:id="rId14"/>
    <p:sldId id="272" r:id="rId15"/>
    <p:sldId id="26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65"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12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338452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5060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p:txBody>
          <a:bodyPr/>
          <a:lstStyle/>
          <a:p>
            <a:fld id="{AD605752-5A48-48D5-B16E-A29910234259}" type="datetimeFigureOut">
              <a:rPr lang="en-US" smtClean="0"/>
              <a:t>12/3/2024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507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p:txBody>
          <a:bodyPr/>
          <a:lstStyle/>
          <a:p>
            <a:fld id="{AD605752-5A48-48D5-B16E-A29910234259}" type="datetimeFigureOut">
              <a:rPr lang="en-US" smtClean="0"/>
              <a:t>12/3/2024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7505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p:txBody>
          <a:bodyPr/>
          <a:lstStyle/>
          <a:p>
            <a:fld id="{AD605752-5A48-48D5-B16E-A29910234259}" type="datetimeFigureOut">
              <a:rPr lang="en-US" smtClean="0"/>
              <a:t>12/3/2024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7148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p:txBody>
          <a:bodyPr/>
          <a:lstStyle/>
          <a:p>
            <a:fld id="{AD605752-5A48-48D5-B16E-A29910234259}" type="datetimeFigureOut">
              <a:rPr lang="en-US" smtClean="0"/>
              <a:t>12/3/2024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7663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p:txBody>
          <a:bodyPr/>
          <a:lstStyle/>
          <a:p>
            <a:fld id="{AD605752-5A48-48D5-B16E-A29910234259}" type="datetimeFigureOut">
              <a:rPr lang="en-US" smtClean="0"/>
              <a:t>12/3/2024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90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p:txBody>
          <a:bodyPr/>
          <a:lstStyle/>
          <a:p>
            <a:fld id="{AD605752-5A48-48D5-B16E-A29910234259}" type="datetimeFigureOut">
              <a:rPr lang="en-US" smtClean="0"/>
              <a:t>12/3/2024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939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p:txBody>
          <a:bodyPr/>
          <a:lstStyle/>
          <a:p>
            <a:fld id="{AD605752-5A48-48D5-B16E-A29910234259}" type="datetimeFigureOut">
              <a:rPr lang="en-US" smtClean="0"/>
              <a:t>12/3/2024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991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p:txBody>
          <a:bodyPr/>
          <a:lstStyle/>
          <a:p>
            <a:fld id="{AD605752-5A48-48D5-B16E-A29910234259}" type="datetimeFigureOut">
              <a:rPr lang="en-US" smtClean="0"/>
              <a:t>12/3/2024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0446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p:txBody>
          <a:bodyPr/>
          <a:lstStyle/>
          <a:p>
            <a:fld id="{AD605752-5A48-48D5-B16E-A29910234259}" type="datetimeFigureOut">
              <a:rPr lang="en-US" smtClean="0"/>
              <a:t>12/3/2024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5879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p:txBody>
          <a:bodyPr/>
          <a:lstStyle/>
          <a:p>
            <a:fld id="{AD605752-5A48-48D5-B16E-A29910234259}" type="datetimeFigureOut">
              <a:rPr lang="en-US" smtClean="0"/>
              <a:t>12/3/2024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612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3583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2024/12/3</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289066793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48214820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532875418"/>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22977892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3A4A39B-A3F7-909C-45F9-EF3423D99F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8248" y="190500"/>
            <a:ext cx="2438400" cy="2438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27B3D829-34E9-3E70-042F-40FDAA26F30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AFF13-9FE2-E78F-F920-CD2AEA217B4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7BAE4-65C6-A08E-8FB5-A983CCD7C1C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t>12/3/2024</a:t>
            </a:fld>
            <a:endParaRPr lang="en-US"/>
          </a:p>
        </p:txBody>
      </p:sp>
      <p:sp>
        <p:nvSpPr>
          <p:cNvPr id="5" name="Footer Placeholder 4">
            <a:extLst>
              <a:ext uri="{FF2B5EF4-FFF2-40B4-BE49-F238E27FC236}">
                <a16:creationId xmlns:a16="http://schemas.microsoft.com/office/drawing/2014/main" id="{9206F637-89F5-CFC6-2479-326EB76024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80C37-F438-652A-A1C3-5370D5A021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t>‹#›</a:t>
            </a:fld>
            <a:endParaRPr lang="en-US"/>
          </a:p>
        </p:txBody>
      </p:sp>
      <p:pic>
        <p:nvPicPr>
          <p:cNvPr id="7" name="Picture 6">
            <a:extLst>
              <a:ext uri="{FF2B5EF4-FFF2-40B4-BE49-F238E27FC236}">
                <a16:creationId xmlns:a16="http://schemas.microsoft.com/office/drawing/2014/main" id="{6C2EEEB0-F440-DDC0-F757-3D2625E461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8" name="Picture 7">
            <a:extLst>
              <a:ext uri="{FF2B5EF4-FFF2-40B4-BE49-F238E27FC236}">
                <a16:creationId xmlns:a16="http://schemas.microsoft.com/office/drawing/2014/main" id="{3878A544-1AE1-9C9D-EC27-9899CC36E2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9" name="Picture 8">
            <a:extLst>
              <a:ext uri="{FF2B5EF4-FFF2-40B4-BE49-F238E27FC236}">
                <a16:creationId xmlns:a16="http://schemas.microsoft.com/office/drawing/2014/main" id="{2A4D7E58-3BF8-BF9C-7D63-CDA019AFAE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0" name="Picture 9">
            <a:extLst>
              <a:ext uri="{FF2B5EF4-FFF2-40B4-BE49-F238E27FC236}">
                <a16:creationId xmlns:a16="http://schemas.microsoft.com/office/drawing/2014/main" id="{076E3B0D-918F-0FDF-3EC2-C88C1D73B3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1" name="Rectangle 10">
            <a:extLst>
              <a:ext uri="{FF2B5EF4-FFF2-40B4-BE49-F238E27FC236}">
                <a16:creationId xmlns:a16="http://schemas.microsoft.com/office/drawing/2014/main" id="{644759CA-464A-48D4-3BD7-990ED2A0E67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a:extLst>
              <a:ext uri="{FF2B5EF4-FFF2-40B4-BE49-F238E27FC236}">
                <a16:creationId xmlns:a16="http://schemas.microsoft.com/office/drawing/2014/main" id="{6A61B8EA-60A9-9BC0-60A4-42F3C570E31F}"/>
              </a:ext>
            </a:extLst>
          </p:cNvPr>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a:extLst>
              <a:ext uri="{FF2B5EF4-FFF2-40B4-BE49-F238E27FC236}">
                <a16:creationId xmlns:a16="http://schemas.microsoft.com/office/drawing/2014/main" id="{F54BB1FC-0BAD-E30C-42F8-38EE9D3ECA15}"/>
              </a:ext>
            </a:extLst>
          </p:cNvPr>
          <p:cNvPicPr>
            <a:picLocks noChangeAspect="1"/>
          </p:cNvPicPr>
          <p:nvPr userDrawn="1"/>
        </p:nvPicPr>
        <p:blipFill>
          <a:blip r:embed="rId16"/>
          <a:stretch>
            <a:fillRect/>
          </a:stretch>
        </p:blipFill>
        <p:spPr>
          <a:xfrm>
            <a:off x="0" y="0"/>
            <a:ext cx="3886656" cy="267201"/>
          </a:xfrm>
          <a:prstGeom prst="rect">
            <a:avLst/>
          </a:prstGeom>
        </p:spPr>
      </p:pic>
    </p:spTree>
    <p:extLst>
      <p:ext uri="{BB962C8B-B14F-4D97-AF65-F5344CB8AC3E}">
        <p14:creationId xmlns:p14="http://schemas.microsoft.com/office/powerpoint/2010/main" val="69224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64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6.pn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7.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7.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57.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4.png"/><Relationship Id="rId4" Type="http://schemas.openxmlformats.org/officeDocument/2006/relationships/image" Target="../media/image36.png"/><Relationship Id="rId9" Type="http://schemas.openxmlformats.org/officeDocument/2006/relationships/image" Target="../media/image50.sv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slide" Target="slide3.xml"/><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6.png"/><Relationship Id="rId2" Type="http://schemas.openxmlformats.org/officeDocument/2006/relationships/image" Target="../media/image11.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6.sv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71.svg"/><Relationship Id="rId5" Type="http://schemas.openxmlformats.org/officeDocument/2006/relationships/image" Target="../media/image12.svg"/><Relationship Id="rId15" Type="http://schemas.openxmlformats.org/officeDocument/2006/relationships/image" Target="../media/image54.svg"/><Relationship Id="rId10" Type="http://schemas.openxmlformats.org/officeDocument/2006/relationships/image" Target="../media/image53.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2.svg"/><Relationship Id="rId18" Type="http://schemas.openxmlformats.org/officeDocument/2006/relationships/image" Target="../media/image32.png"/><Relationship Id="rId3" Type="http://schemas.openxmlformats.org/officeDocument/2006/relationships/image" Target="../media/image36.svg"/><Relationship Id="rId7" Type="http://schemas.openxmlformats.org/officeDocument/2006/relationships/image" Target="../media/image16.svg"/><Relationship Id="rId12" Type="http://schemas.openxmlformats.org/officeDocument/2006/relationships/image" Target="../media/image31.png"/><Relationship Id="rId17" Type="http://schemas.openxmlformats.org/officeDocument/2006/relationships/image" Target="../media/image22.svg"/><Relationship Id="rId2" Type="http://schemas.openxmlformats.org/officeDocument/2006/relationships/image" Target="../media/image28.png"/><Relationship Id="rId16" Type="http://schemas.openxmlformats.org/officeDocument/2006/relationships/image" Target="../media/image16.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18.svg"/><Relationship Id="rId10" Type="http://schemas.openxmlformats.org/officeDocument/2006/relationships/image" Target="../media/image17.png"/><Relationship Id="rId19"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40.sv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4.png"/><Relationship Id="rId4" Type="http://schemas.openxmlformats.org/officeDocument/2006/relationships/image" Target="../media/image36.png"/><Relationship Id="rId9" Type="http://schemas.openxmlformats.org/officeDocument/2006/relationships/image" Target="../media/image50.sv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xmlns="" r:embed="rId15"/>
                </a:ext>
              </a:extLst>
            </a:blip>
            <a:stretch>
              <a:fillRect r="-10631" b="-34721"/>
            </a:stretch>
          </a:blipFill>
        </p:spPr>
        <p:txBody>
          <a:bodyPr/>
          <a:lstStyle/>
          <a:p>
            <a:endParaRPr lang="en-US"/>
          </a:p>
        </p:txBody>
      </p:sp>
      <p:pic>
        <p:nvPicPr>
          <p:cNvPr id="22" name="Picture 21">
            <a:extLst>
              <a:ext uri="{FF2B5EF4-FFF2-40B4-BE49-F238E27FC236}">
                <a16:creationId xmlns:a16="http://schemas.microsoft.com/office/drawing/2014/main" id="{220A077E-29BF-D91E-9598-D39DEF0DCB1F}"/>
              </a:ext>
            </a:extLst>
          </p:cNvPr>
          <p:cNvPicPr>
            <a:picLocks noChangeAspect="1"/>
          </p:cNvPicPr>
          <p:nvPr/>
        </p:nvPicPr>
        <p:blipFill>
          <a:blip r:embed="rId16"/>
          <a:stretch>
            <a:fillRect/>
          </a:stretch>
        </p:blipFill>
        <p:spPr>
          <a:xfrm>
            <a:off x="1066800" y="876300"/>
            <a:ext cx="8663167" cy="724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466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705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12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a16="http://schemas.microsoft.com/office/drawing/2014/main" id="{CF9349EA-AF86-B83E-E74B-E3113E4811E9}"/>
              </a:ext>
            </a:extLst>
          </p:cNvPr>
          <p:cNvPicPr>
            <a:picLocks noChangeAspect="1"/>
          </p:cNvPicPr>
          <p:nvPr/>
        </p:nvPicPr>
        <p:blipFill>
          <a:blip r:embed="rId4"/>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a16="http://schemas.microsoft.com/office/drawing/2014/main" id="{0070C8E2-101F-44DC-3DD0-DFF7E3623097}"/>
              </a:ext>
            </a:extLst>
          </p:cNvPr>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id="{D2C9DD34-DB9F-E5D2-4E4C-04FF43606075}"/>
              </a:ext>
            </a:extLst>
          </p:cNvPr>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35DD56BE-7682-B644-ED50-C0EAF8D15257}"/>
              </a:ext>
            </a:extLst>
          </p:cNvPr>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8EC7E75F-8242-D6F1-373D-CD60B0DDABC7}"/>
              </a:ext>
            </a:extLst>
          </p:cNvPr>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33418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16860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4" name="Picture 6" descr="Những công nghệ trên bình nóng lạnh phổ biến nhất hiện nay">
            <a:extLst>
              <a:ext uri="{FF2B5EF4-FFF2-40B4-BE49-F238E27FC236}">
                <a16:creationId xmlns:a16="http://schemas.microsoft.com/office/drawing/2014/main" id="{D6F0B7A3-3023-522B-7849-E175B6F1B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4200" y="1562100"/>
            <a:ext cx="34131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3030200" cy="2669898"/>
            <a:chOff x="7596554" y="2451917"/>
            <a:chExt cx="3908808" cy="2139604"/>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85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B126BE5-EA7C-97C0-2D2F-D4202DEBD5A3}"/>
              </a:ext>
            </a:extLst>
          </p:cNvPr>
          <p:cNvSpPr txBox="1"/>
          <p:nvPr/>
        </p:nvSpPr>
        <p:spPr>
          <a:xfrm>
            <a:off x="7162800" y="2857500"/>
            <a:ext cx="10591800" cy="3416320"/>
          </a:xfrm>
          <a:prstGeom prst="rect">
            <a:avLst/>
          </a:prstGeom>
          <a:noFill/>
        </p:spPr>
        <p:txBody>
          <a:bodyPr wrap="square" rtlCol="0">
            <a:spAutoFit/>
          </a:bodyPr>
          <a:lstStyle/>
          <a:p>
            <a:pPr lvl="0" algn="ctr"/>
            <a:r>
              <a:rPr lang="vi-VN" sz="72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99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8CEDBDF4-F04D-B640-B4D1-B201F3483FD7}"/>
              </a:ext>
            </a:extLst>
          </p:cNvPr>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p>
        </p:txBody>
      </p:sp>
      <p:pic>
        <p:nvPicPr>
          <p:cNvPr id="10" name="Picture 9">
            <a:extLst>
              <a:ext uri="{FF2B5EF4-FFF2-40B4-BE49-F238E27FC236}">
                <a16:creationId xmlns:a16="http://schemas.microsoft.com/office/drawing/2014/main" id="{0D0F2660-6ACA-2CCC-B206-0396731E2733}"/>
              </a:ext>
            </a:extLst>
          </p:cNvPr>
          <p:cNvPicPr>
            <a:picLocks noChangeAspect="1"/>
          </p:cNvPicPr>
          <p:nvPr/>
        </p:nvPicPr>
        <p:blipFill>
          <a:blip r:embed="rId4"/>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70B3E11F-B92A-21C8-11CF-AF59F10990AA}"/>
              </a:ext>
            </a:extLst>
          </p:cNvPr>
          <p:cNvPicPr>
            <a:picLocks noChangeAspect="1"/>
          </p:cNvPicPr>
          <p:nvPr/>
        </p:nvPicPr>
        <p:blipFill>
          <a:blip r:embed="rId5"/>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2F7A990F-BBD6-913C-CCD4-2919A7AFEBDE}"/>
              </a:ext>
            </a:extLst>
          </p:cNvPr>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5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952501"/>
            <a:ext cx="12192000" cy="2209801"/>
            <a:chOff x="7596554" y="2694382"/>
            <a:chExt cx="3908808" cy="1406296"/>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6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7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xmlns="" r:embed="rId15"/>
                </a:ext>
              </a:extLst>
            </a:blip>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8685D15-D3C2-ED67-F918-5AAB81913815}"/>
              </a:ext>
            </a:extLst>
          </p:cNvPr>
          <p:cNvPicPr>
            <a:picLocks noChangeAspect="1"/>
          </p:cNvPicPr>
          <p:nvPr/>
        </p:nvPicPr>
        <p:blipFill>
          <a:blip r:embed="rId16"/>
          <a:stretch>
            <a:fillRect/>
          </a:stretch>
        </p:blipFill>
        <p:spPr>
          <a:xfrm>
            <a:off x="1676400" y="1181100"/>
            <a:ext cx="8181541" cy="6962235"/>
          </a:xfrm>
          <a:prstGeom prst="rect">
            <a:avLst/>
          </a:prstGeom>
        </p:spPr>
      </p:pic>
    </p:spTree>
    <p:extLst>
      <p:ext uri="{BB962C8B-B14F-4D97-AF65-F5344CB8AC3E}">
        <p14:creationId xmlns:p14="http://schemas.microsoft.com/office/powerpoint/2010/main" val="13005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a:extLst>
              <a:ext uri="{FF2B5EF4-FFF2-40B4-BE49-F238E27FC236}">
                <a16:creationId xmlns:a16="http://schemas.microsoft.com/office/drawing/2014/main" id="{CCBFD487-D39A-FDBA-AF53-FD1C884D1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771900"/>
            <a:ext cx="5257800" cy="5257800"/>
          </a:xfrm>
          <a:prstGeom prst="rect">
            <a:avLst/>
          </a:prstGeom>
        </p:spPr>
      </p:pic>
      <p:cxnSp>
        <p:nvCxnSpPr>
          <p:cNvPr id="7" name="Straight Arrow Connector 6">
            <a:extLst>
              <a:ext uri="{FF2B5EF4-FFF2-40B4-BE49-F238E27FC236}">
                <a16:creationId xmlns:a16="http://schemas.microsoft.com/office/drawing/2014/main" id="{8A2BFA6C-927C-BC2B-7CF9-5057883B0D69}"/>
              </a:ext>
            </a:extLst>
          </p:cNvPr>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a16="http://schemas.microsoft.com/office/drawing/2014/main" id="{CC05E7EE-9F86-47E2-2928-6AA9F98D3F0C}"/>
              </a:ext>
            </a:extLst>
          </p:cNvPr>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5"/>
            <a:stretch>
              <a:fillRect/>
            </a:stretch>
          </a:blipFill>
        </p:spPr>
        <p:txBody>
          <a:bodyPr/>
          <a:lstStyle/>
          <a:p>
            <a:endParaRPr lang="en-US"/>
          </a:p>
        </p:txBody>
      </p:sp>
      <p:sp>
        <p:nvSpPr>
          <p:cNvPr id="12" name="TextBox 11">
            <a:extLst>
              <a:ext uri="{FF2B5EF4-FFF2-40B4-BE49-F238E27FC236}">
                <a16:creationId xmlns:a16="http://schemas.microsoft.com/office/drawing/2014/main" id="{C898F5C1-328E-9E03-5150-DDD9C9F06626}"/>
              </a:ext>
            </a:extLst>
          </p:cNvPr>
          <p:cNvSpPr txBox="1"/>
          <p:nvPr/>
        </p:nvSpPr>
        <p:spPr>
          <a:xfrm>
            <a:off x="9067800" y="2857500"/>
            <a:ext cx="4876800" cy="923330"/>
          </a:xfrm>
          <a:prstGeom prst="rect">
            <a:avLst/>
          </a:prstGeom>
          <a:noFill/>
        </p:spPr>
        <p:txBody>
          <a:bodyPr wrap="square" rtlCol="0">
            <a:spAutoFit/>
          </a:bodyPr>
          <a:lstStyle/>
          <a:p>
            <a:r>
              <a:rPr lang="en-US" sz="5400" dirty="0" err="1">
                <a:solidFill>
                  <a:schemeClr val="bg1"/>
                </a:solidFill>
              </a:rPr>
              <a:t>Đọc</a:t>
            </a:r>
            <a:r>
              <a:rPr lang="en-US" sz="5400" dirty="0">
                <a:solidFill>
                  <a:schemeClr val="bg1"/>
                </a:solidFill>
              </a:rPr>
              <a:t> </a:t>
            </a:r>
            <a:r>
              <a:rPr lang="en-US" sz="5400" dirty="0" err="1">
                <a:solidFill>
                  <a:schemeClr val="bg1"/>
                </a:solidFill>
              </a:rPr>
              <a:t>sách</a:t>
            </a:r>
            <a:endParaRPr lang="en-US" sz="5400" dirty="0">
              <a:solidFill>
                <a:schemeClr val="bg1"/>
              </a:solidFill>
            </a:endParaRPr>
          </a:p>
        </p:txBody>
      </p:sp>
      <p:cxnSp>
        <p:nvCxnSpPr>
          <p:cNvPr id="13" name="Straight Arrow Connector 12">
            <a:extLst>
              <a:ext uri="{FF2B5EF4-FFF2-40B4-BE49-F238E27FC236}">
                <a16:creationId xmlns:a16="http://schemas.microsoft.com/office/drawing/2014/main" id="{2DF10E86-DA73-ABB1-12A1-B5F4E291DA20}"/>
              </a:ext>
            </a:extLst>
          </p:cNvPr>
          <p:cNvCxnSpPr>
            <a:cxnSpLocks/>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1256799-546B-0B94-D9DD-9BEDB04F48FC}"/>
              </a:ext>
            </a:extLst>
          </p:cNvPr>
          <p:cNvSpPr txBox="1"/>
          <p:nvPr/>
        </p:nvSpPr>
        <p:spPr>
          <a:xfrm>
            <a:off x="9220200" y="5600700"/>
            <a:ext cx="4876800" cy="923330"/>
          </a:xfrm>
          <a:prstGeom prst="rect">
            <a:avLst/>
          </a:prstGeom>
          <a:noFill/>
        </p:spPr>
        <p:txBody>
          <a:bodyPr wrap="square" rtlCol="0">
            <a:spAutoFit/>
          </a:bodyPr>
          <a:lstStyle/>
          <a:p>
            <a:r>
              <a:rPr lang="en-US" sz="5400" dirty="0" err="1">
                <a:solidFill>
                  <a:schemeClr val="bg1"/>
                </a:solidFill>
              </a:rPr>
              <a:t>Phơi</a:t>
            </a:r>
            <a:r>
              <a:rPr lang="en-US" sz="5400" dirty="0">
                <a:solidFill>
                  <a:schemeClr val="bg1"/>
                </a:solidFill>
              </a:rPr>
              <a:t> </a:t>
            </a:r>
            <a:r>
              <a:rPr lang="en-US" sz="5400" dirty="0" err="1">
                <a:solidFill>
                  <a:schemeClr val="bg1"/>
                </a:solidFill>
              </a:rPr>
              <a:t>quần</a:t>
            </a:r>
            <a:r>
              <a:rPr lang="en-US" sz="5400" dirty="0">
                <a:solidFill>
                  <a:schemeClr val="bg1"/>
                </a:solidFill>
              </a:rPr>
              <a:t> </a:t>
            </a:r>
            <a:r>
              <a:rPr lang="en-US" sz="5400" dirty="0" err="1">
                <a:solidFill>
                  <a:schemeClr val="bg1"/>
                </a:solidFill>
              </a:rPr>
              <a:t>áo</a:t>
            </a:r>
            <a:endParaRPr lang="en-US" sz="5400" dirty="0">
              <a:solidFill>
                <a:schemeClr val="bg1"/>
              </a:solidFill>
            </a:endParaRPr>
          </a:p>
        </p:txBody>
      </p:sp>
      <p:sp>
        <p:nvSpPr>
          <p:cNvPr id="16" name="Freeform 3">
            <a:extLst>
              <a:ext uri="{FF2B5EF4-FFF2-40B4-BE49-F238E27FC236}">
                <a16:creationId xmlns:a16="http://schemas.microsoft.com/office/drawing/2014/main" id="{2391A990-3722-70A6-B89B-862567FF0747}"/>
              </a:ext>
            </a:extLst>
          </p:cNvPr>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6"/>
            <a:stretch>
              <a:fillRect/>
            </a:stretch>
          </a:blipFill>
        </p:spPr>
        <p:txBody>
          <a:bodyPr/>
          <a:lstStyle/>
          <a:p>
            <a:endParaRPr lang="en-US"/>
          </a:p>
        </p:txBody>
      </p:sp>
      <p:sp>
        <p:nvSpPr>
          <p:cNvPr id="18" name="Freeform 4">
            <a:extLst>
              <a:ext uri="{FF2B5EF4-FFF2-40B4-BE49-F238E27FC236}">
                <a16:creationId xmlns:a16="http://schemas.microsoft.com/office/drawing/2014/main" id="{5D5B57D7-42F9-E7F8-658A-64B791DC96E0}"/>
              </a:ext>
            </a:extLst>
          </p:cNvPr>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cxnSp>
        <p:nvCxnSpPr>
          <p:cNvPr id="19" name="Straight Arrow Connector 18">
            <a:extLst>
              <a:ext uri="{FF2B5EF4-FFF2-40B4-BE49-F238E27FC236}">
                <a16:creationId xmlns:a16="http://schemas.microsoft.com/office/drawing/2014/main" id="{BF0C55C2-B895-0E3D-84EB-B175A58E5E98}"/>
              </a:ext>
            </a:extLst>
          </p:cNvPr>
          <p:cNvCxnSpPr>
            <a:cxnSpLocks/>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A8A0D6-BED3-0D93-62F3-6B3312F6BD2E}"/>
              </a:ext>
            </a:extLst>
          </p:cNvPr>
          <p:cNvSpPr txBox="1"/>
          <p:nvPr/>
        </p:nvSpPr>
        <p:spPr>
          <a:xfrm>
            <a:off x="8839200" y="8039100"/>
            <a:ext cx="7772400" cy="1446550"/>
          </a:xfrm>
          <a:prstGeom prst="rect">
            <a:avLst/>
          </a:prstGeom>
          <a:noFill/>
        </p:spPr>
        <p:txBody>
          <a:bodyPr wrap="square" rtlCol="0">
            <a:spAutoFit/>
          </a:bodyPr>
          <a:lstStyle/>
          <a:p>
            <a:pPr algn="just"/>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6" descr="Hình ảnh Học Sinh PNG Miễn Phí Tải Về - Lovepik">
            <a:extLst>
              <a:ext uri="{FF2B5EF4-FFF2-40B4-BE49-F238E27FC236}">
                <a16:creationId xmlns:a16="http://schemas.microsoft.com/office/drawing/2014/main" id="{FE062149-1986-F68E-E201-C556385E28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2768565"/>
            <a:ext cx="3733800" cy="73451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37AFFBD-A912-DF40-D0B9-CD47DBE246FD}"/>
              </a:ext>
            </a:extLst>
          </p:cNvPr>
          <p:cNvGrpSpPr/>
          <p:nvPr/>
        </p:nvGrpSpPr>
        <p:grpSpPr>
          <a:xfrm>
            <a:off x="5638800" y="800100"/>
            <a:ext cx="11125200" cy="4648200"/>
            <a:chOff x="3159209" y="1736851"/>
            <a:chExt cx="7999329" cy="4891347"/>
          </a:xfrm>
        </p:grpSpPr>
        <p:sp>
          <p:nvSpPr>
            <p:cNvPr id="14" name="Rectangular Callout 4">
              <a:extLst>
                <a:ext uri="{FF2B5EF4-FFF2-40B4-BE49-F238E27FC236}">
                  <a16:creationId xmlns:a16="http://schemas.microsoft.com/office/drawing/2014/main" id="{809F9650-B327-239B-ADC4-0E8AD13DB61A}"/>
                </a:ext>
              </a:extLst>
            </p:cNvPr>
            <p:cNvSpPr/>
            <p:nvPr/>
          </p:nvSpPr>
          <p:spPr>
            <a:xfrm>
              <a:off x="3159209" y="1736851"/>
              <a:ext cx="7999329" cy="4891347"/>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16" name="Rectangle 15">
              <a:extLst>
                <a:ext uri="{FF2B5EF4-FFF2-40B4-BE49-F238E27FC236}">
                  <a16:creationId xmlns:a16="http://schemas.microsoft.com/office/drawing/2014/main" id="{F4103B09-782B-D08D-4B57-DD990CEA83C7}"/>
                </a:ext>
              </a:extLst>
            </p:cNvPr>
            <p:cNvSpPr/>
            <p:nvPr/>
          </p:nvSpPr>
          <p:spPr>
            <a:xfrm>
              <a:off x="3487949" y="1817037"/>
              <a:ext cx="7267576" cy="4760982"/>
            </a:xfrm>
            <a:prstGeom prst="rect">
              <a:avLst/>
            </a:prstGeom>
          </p:spPr>
          <p:txBody>
            <a:bodyPr wrap="square">
              <a:spAutoFit/>
            </a:bodyPr>
            <a:lstStyle/>
            <a:p>
              <a:pPr indent="228594" algn="ctr" defTabSz="914377"/>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Về</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nhà</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Tìm hiểu về việc sử dụng năng lượng gió và những lợi ích của năng lượng gió đối với con người.</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Làm chong chóng bằng giấy bìa màu hoặc bằng tre,...</a:t>
              </a:r>
            </a:p>
          </p:txBody>
        </p:sp>
      </p:grpSp>
    </p:spTree>
    <p:extLst>
      <p:ext uri="{BB962C8B-B14F-4D97-AF65-F5344CB8AC3E}">
        <p14:creationId xmlns:p14="http://schemas.microsoft.com/office/powerpoint/2010/main" val="29177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4">
                <a:alphaModFix amt="6999"/>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5" name="Group 5"/>
          <p:cNvGrpSpPr/>
          <p:nvPr/>
        </p:nvGrpSpPr>
        <p:grpSpPr>
          <a:xfrm>
            <a:off x="-449619" y="9429720"/>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1049000" y="1573970"/>
            <a:ext cx="7064649" cy="8707587"/>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8020579" y="1633019"/>
            <a:ext cx="702613" cy="702613"/>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154898">
            <a:off x="16907994" y="2794413"/>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1153185" y="780128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rot="-233728" flipH="1">
            <a:off x="-2097664" y="6519603"/>
            <a:ext cx="6501699" cy="1040272"/>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6" name="Freeform 16"/>
          <p:cNvSpPr/>
          <p:nvPr/>
        </p:nvSpPr>
        <p:spPr>
          <a:xfrm rot="213565">
            <a:off x="15093079" y="859889"/>
            <a:ext cx="6940652" cy="1110504"/>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441F96DD-02A7-0CD8-D3E6-A428DB017301}"/>
              </a:ext>
            </a:extLst>
          </p:cNvPr>
          <p:cNvPicPr>
            <a:picLocks noChangeAspect="1"/>
          </p:cNvPicPr>
          <p:nvPr/>
        </p:nvPicPr>
        <p:blipFill>
          <a:blip r:embed="rId16"/>
          <a:stretch>
            <a:fillRect/>
          </a:stretch>
        </p:blipFill>
        <p:spPr>
          <a:xfrm>
            <a:off x="0" y="1943100"/>
            <a:ext cx="11997968"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3"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2"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17EC3113-AAAB-5826-43A0-276795C7D957}"/>
              </a:ext>
            </a:extLst>
          </p:cNvPr>
          <p:cNvGrpSpPr/>
          <p:nvPr/>
        </p:nvGrpSpPr>
        <p:grpSpPr>
          <a:xfrm>
            <a:off x="2819401" y="5600699"/>
            <a:ext cx="13213736" cy="2971799"/>
            <a:chOff x="2087441" y="2843905"/>
            <a:chExt cx="8809157" cy="1981199"/>
          </a:xfrm>
        </p:grpSpPr>
        <p:sp>
          <p:nvSpPr>
            <p:cNvPr id="12" name="Rectangle: Rounded Corners 11">
              <a:extLst>
                <a:ext uri="{FF2B5EF4-FFF2-40B4-BE49-F238E27FC236}">
                  <a16:creationId xmlns:a16="http://schemas.microsoft.com/office/drawing/2014/main" id="{F405C674-80C5-4FAE-D348-777273EC9349}"/>
                </a:ext>
              </a:extLst>
            </p:cNvPr>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FA41CCFF-A1B8-8320-539F-13DDB7C7A95C}"/>
                </a:ext>
              </a:extLst>
            </p:cNvPr>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a:extLst>
                <a:ext uri="{96DAC541-7B7A-43D3-8B79-37D633B846F1}">
                  <asvg:svgBlip xmlns:asvg="http://schemas.microsoft.com/office/drawing/2016/SVG/main" xmlns="" r:embed="rId11"/>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a:extLst>
                <a:ext uri="{96DAC541-7B7A-43D3-8B79-37D633B846F1}">
                  <asvg:svgBlip xmlns:asvg="http://schemas.microsoft.com/office/drawing/2016/SVG/main" xmlns="" r:embed="rId11"/>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a16="http://schemas.microsoft.com/office/drawing/2014/main" id="{29E1F7A8-E4F2-07DB-5E9E-827E2C735184}"/>
              </a:ext>
            </a:extLst>
          </p:cNvPr>
          <p:cNvPicPr>
            <a:picLocks noChangeAspect="1"/>
          </p:cNvPicPr>
          <p:nvPr/>
        </p:nvPicPr>
        <p:blipFill>
          <a:blip r:embed="rId18"/>
          <a:stretch>
            <a:fillRect/>
          </a:stretch>
        </p:blipFill>
        <p:spPr>
          <a:xfrm>
            <a:off x="7239000" y="-190500"/>
            <a:ext cx="5639289" cy="1926503"/>
          </a:xfrm>
          <a:prstGeom prst="rect">
            <a:avLst/>
          </a:prstGeom>
        </p:spPr>
      </p:pic>
      <p:pic>
        <p:nvPicPr>
          <p:cNvPr id="27" name="Picture 26">
            <a:extLst>
              <a:ext uri="{FF2B5EF4-FFF2-40B4-BE49-F238E27FC236}">
                <a16:creationId xmlns:a16="http://schemas.microsoft.com/office/drawing/2014/main" id="{2D900606-6182-2080-D2AB-5577977239BD}"/>
              </a:ext>
            </a:extLst>
          </p:cNvPr>
          <p:cNvPicPr>
            <a:picLocks noChangeAspect="1"/>
          </p:cNvPicPr>
          <p:nvPr/>
        </p:nvPicPr>
        <p:blipFill>
          <a:blip r:embed="rId19"/>
          <a:stretch>
            <a:fillRect/>
          </a:stretch>
        </p:blipFill>
        <p:spPr>
          <a:xfrm>
            <a:off x="1752600" y="1638300"/>
            <a:ext cx="14709437" cy="2971800"/>
          </a:xfrm>
          <a:prstGeom prst="rect">
            <a:avLst/>
          </a:prstGeom>
        </p:spPr>
      </p:pic>
      <p:pic>
        <p:nvPicPr>
          <p:cNvPr id="30" name="Picture 29">
            <a:extLst>
              <a:ext uri="{FF2B5EF4-FFF2-40B4-BE49-F238E27FC236}">
                <a16:creationId xmlns:a16="http://schemas.microsoft.com/office/drawing/2014/main" id="{AA22504B-41F9-49C5-1146-8C35DF07795D}"/>
              </a:ext>
            </a:extLst>
          </p:cNvPr>
          <p:cNvPicPr>
            <a:picLocks noChangeAspect="1"/>
          </p:cNvPicPr>
          <p:nvPr/>
        </p:nvPicPr>
        <p:blipFill>
          <a:blip r:embed="rId20"/>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18" name="Group 18"/>
          <p:cNvGrpSpPr/>
          <p:nvPr/>
        </p:nvGrpSpPr>
        <p:grpSpPr>
          <a:xfrm>
            <a:off x="-449619" y="9429720"/>
            <a:ext cx="20367859" cy="3086100"/>
            <a:chOff x="0" y="0"/>
            <a:chExt cx="5364375" cy="812800"/>
          </a:xfrm>
        </p:grpSpPr>
        <p:sp>
          <p:nvSpPr>
            <p:cNvPr id="19" name="Freeform 1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20" name="TextBox 2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pic>
        <p:nvPicPr>
          <p:cNvPr id="26" name="Picture 25">
            <a:extLst>
              <a:ext uri="{FF2B5EF4-FFF2-40B4-BE49-F238E27FC236}">
                <a16:creationId xmlns:a16="http://schemas.microsoft.com/office/drawing/2014/main" id="{BE33CAE6-2C20-A363-61DC-8422267A8D4B}"/>
              </a:ext>
            </a:extLst>
          </p:cNvPr>
          <p:cNvPicPr>
            <a:picLocks noChangeAspect="1"/>
          </p:cNvPicPr>
          <p:nvPr/>
        </p:nvPicPr>
        <p:blipFill>
          <a:blip r:embed="rId4"/>
          <a:stretch>
            <a:fillRect/>
          </a:stretch>
        </p:blipFill>
        <p:spPr>
          <a:xfrm>
            <a:off x="3048000" y="-10886"/>
            <a:ext cx="11918713" cy="1926503"/>
          </a:xfrm>
          <a:prstGeom prst="rect">
            <a:avLst/>
          </a:prstGeom>
        </p:spPr>
      </p:pic>
      <p:sp>
        <p:nvSpPr>
          <p:cNvPr id="27" name="TextBox 26">
            <a:extLst>
              <a:ext uri="{FF2B5EF4-FFF2-40B4-BE49-F238E27FC236}">
                <a16:creationId xmlns:a16="http://schemas.microsoft.com/office/drawing/2014/main" id="{F00521CA-F422-E1B0-A8F7-E7C98D00FA2E}"/>
              </a:ext>
            </a:extLst>
          </p:cNvPr>
          <p:cNvSpPr txBox="1"/>
          <p:nvPr/>
        </p:nvSpPr>
        <p:spPr>
          <a:xfrm>
            <a:off x="914400" y="2476500"/>
            <a:ext cx="16459200" cy="5329088"/>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Kể được tên một số phương tiện, máy móc và hoạt động của con người sử dụng năng lượng mặt trời, gió và nước chảy.</a:t>
            </a:r>
            <a:endParaRPr lang="en-US" sz="4800" b="1" dirty="0">
              <a:solidFill>
                <a:schemeClr val="bg1"/>
              </a:solidFill>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Thu thập, xử lí thông tin và trình bày được (bằng những hình thức khác nhau) về việc khai thác, sử dụng các dạng năng lượng nêu trên.</a:t>
            </a:r>
            <a:endParaRPr lang="en-US" sz="4800" b="1"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1" name="TextBox 11"/>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23" name="TextBox 22">
            <a:extLst>
              <a:ext uri="{FF2B5EF4-FFF2-40B4-BE49-F238E27FC236}">
                <a16:creationId xmlns:a16="http://schemas.microsoft.com/office/drawing/2014/main" id="{EB126BE5-EA7C-97C0-2D2F-D4202DEBD5A3}"/>
              </a:ext>
            </a:extLst>
          </p:cNvPr>
          <p:cNvSpPr txBox="1"/>
          <p:nvPr/>
        </p:nvSpPr>
        <p:spPr>
          <a:xfrm>
            <a:off x="7315200" y="4000500"/>
            <a:ext cx="9753600" cy="2308324"/>
          </a:xfrm>
          <a:prstGeom prst="rect">
            <a:avLst/>
          </a:prstGeom>
          <a:noFill/>
        </p:spPr>
        <p:txBody>
          <a:bodyPr wrap="square" rtlCol="0">
            <a:spAutoFit/>
          </a:bodyPr>
          <a:lstStyle/>
          <a:p>
            <a:pPr algn="ctr"/>
            <a:r>
              <a:rPr lang="vi-VN" sz="7200" b="1" dirty="0">
                <a:solidFill>
                  <a:schemeClr val="bg1"/>
                </a:solidFill>
                <a:effectLst/>
                <a:latin typeface="Cambria" panose="02040503050406030204" pitchFamily="18" charset="0"/>
                <a:ea typeface="Cambria" panose="02040503050406030204" pitchFamily="18" charset="0"/>
              </a:rPr>
              <a:t>Hoạt động 1: </a:t>
            </a:r>
            <a:r>
              <a:rPr lang="en-US" sz="7200" b="1" dirty="0" err="1">
                <a:solidFill>
                  <a:schemeClr val="bg1"/>
                </a:solidFill>
                <a:effectLst/>
                <a:latin typeface="Cambria" panose="02040503050406030204" pitchFamily="18" charset="0"/>
                <a:ea typeface="Cambria" panose="02040503050406030204" pitchFamily="18" charset="0"/>
              </a:rPr>
              <a:t>Sử</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dụng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năng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lượng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mặt</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trời</a:t>
            </a:r>
            <a:endParaRPr lang="en-US" sz="720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28" name="Group 5">
            <a:extLst>
              <a:ext uri="{FF2B5EF4-FFF2-40B4-BE49-F238E27FC236}">
                <a16:creationId xmlns:a16="http://schemas.microsoft.com/office/drawing/2014/main" id="{DEEF9A30-9E88-1642-9633-D5A5FF5524FA}"/>
              </a:ext>
            </a:extLst>
          </p:cNvPr>
          <p:cNvGrpSpPr/>
          <p:nvPr/>
        </p:nvGrpSpPr>
        <p:grpSpPr>
          <a:xfrm>
            <a:off x="762000" y="1562100"/>
            <a:ext cx="17145000" cy="6934200"/>
            <a:chOff x="0" y="0"/>
            <a:chExt cx="2171840" cy="1026771"/>
          </a:xfrm>
        </p:grpSpPr>
        <p:sp>
          <p:nvSpPr>
            <p:cNvPr id="29" name="Freeform 6">
              <a:extLst>
                <a:ext uri="{FF2B5EF4-FFF2-40B4-BE49-F238E27FC236}">
                  <a16:creationId xmlns:a16="http://schemas.microsoft.com/office/drawing/2014/main" id="{540421D4-E2D9-2D9C-F488-7DCAAFF4270E}"/>
                </a:ext>
              </a:extLst>
            </p:cNvPr>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a:extLst>
                <a:ext uri="{FF2B5EF4-FFF2-40B4-BE49-F238E27FC236}">
                  <a16:creationId xmlns:a16="http://schemas.microsoft.com/office/drawing/2014/main" id="{85FA94C1-E8E1-2DBA-7C4E-B6B246301358}"/>
                </a:ext>
              </a:extLst>
            </p:cNvPr>
            <p:cNvSpPr txBox="1"/>
            <p:nvPr/>
          </p:nvSpPr>
          <p:spPr>
            <a:xfrm>
              <a:off x="0" y="-19050"/>
              <a:ext cx="2171840" cy="1045821"/>
            </a:xfrm>
            <a:prstGeom prst="rect">
              <a:avLst/>
            </a:prstGeom>
          </p:spPr>
          <p:txBody>
            <a:bodyPr lIns="50800" tIns="50800" rIns="50800" bIns="50800" rtlCol="0" anchor="ctr"/>
            <a:lstStyle/>
            <a:p>
              <a:pPr algn="ctr">
                <a:lnSpc>
                  <a:spcPts val="3187"/>
                </a:lnSpc>
              </a:pPr>
              <a:endParaRPr/>
            </a:p>
          </p:txBody>
        </p:sp>
      </p:grpSp>
      <p:sp>
        <p:nvSpPr>
          <p:cNvPr id="32" name="TextBox 31">
            <a:extLst>
              <a:ext uri="{FF2B5EF4-FFF2-40B4-BE49-F238E27FC236}">
                <a16:creationId xmlns:a16="http://schemas.microsoft.com/office/drawing/2014/main" id="{FBBE55EB-C8B5-70F1-E2D6-97C49E55F1E4}"/>
              </a:ext>
            </a:extLst>
          </p:cNvPr>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a:extLst>
              <a:ext uri="{FF2B5EF4-FFF2-40B4-BE49-F238E27FC236}">
                <a16:creationId xmlns:a16="http://schemas.microsoft.com/office/drawing/2014/main" id="{CFE1CE0A-FE35-FEE2-1ED4-9F56FCC914E5}"/>
              </a:ext>
            </a:extLst>
          </p:cNvPr>
          <p:cNvPicPr>
            <a:picLocks noChangeAspect="1"/>
          </p:cNvPicPr>
          <p:nvPr/>
        </p:nvPicPr>
        <p:blipFill>
          <a:blip r:embed="rId4"/>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995</Words>
  <Application>Microsoft Office PowerPoint</Application>
  <PresentationFormat>Custom</PresentationFormat>
  <Paragraphs>57</Paragraphs>
  <Slides>27</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Arial</vt:lpstr>
      <vt:lpstr>Arial-Rounded</vt:lpstr>
      <vt:lpstr>Calibri</vt:lpstr>
      <vt:lpstr>Calibri Light</vt:lpstr>
      <vt:lpstr>Cambria</vt:lpstr>
      <vt:lpstr>Glacial Indifference</vt:lpstr>
      <vt:lpstr>iCiel Gotham Medium</vt:lpstr>
      <vt:lpstr>Times New Roman</vt:lpstr>
      <vt:lpstr>UTM Cookies</vt:lpstr>
      <vt:lpstr>字魂107号-萌趣欢乐体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Dell</cp:lastModifiedBy>
  <cp:revision>24</cp:revision>
  <dcterms:created xsi:type="dcterms:W3CDTF">2006-08-16T00:00:00Z</dcterms:created>
  <dcterms:modified xsi:type="dcterms:W3CDTF">2024-12-03T00:40:19Z</dcterms:modified>
  <dc:identifier>DAGMZ9ajds0</dc:identifier>
</cp:coreProperties>
</file>