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8" r:id="rId2"/>
    <p:sldId id="284" r:id="rId3"/>
    <p:sldId id="318" r:id="rId4"/>
    <p:sldId id="320" r:id="rId5"/>
    <p:sldId id="321" r:id="rId6"/>
    <p:sldId id="322" r:id="rId7"/>
    <p:sldId id="323" r:id="rId8"/>
    <p:sldId id="324" r:id="rId9"/>
    <p:sldId id="370" r:id="rId10"/>
    <p:sldId id="371" r:id="rId11"/>
    <p:sldId id="372" r:id="rId12"/>
    <p:sldId id="319" r:id="rId13"/>
    <p:sldId id="325" r:id="rId14"/>
    <p:sldId id="317" r:id="rId15"/>
    <p:sldId id="327" r:id="rId16"/>
    <p:sldId id="364" r:id="rId17"/>
    <p:sldId id="326" r:id="rId18"/>
    <p:sldId id="330" r:id="rId19"/>
    <p:sldId id="373" r:id="rId20"/>
    <p:sldId id="331" r:id="rId21"/>
    <p:sldId id="350" r:id="rId22"/>
    <p:sldId id="353" r:id="rId23"/>
    <p:sldId id="263" r:id="rId24"/>
    <p:sldId id="352" r:id="rId25"/>
    <p:sldId id="374" r:id="rId26"/>
    <p:sldId id="363" r:id="rId27"/>
    <p:sldId id="375" r:id="rId28"/>
    <p:sldId id="361" r:id="rId29"/>
    <p:sldId id="362" r:id="rId30"/>
    <p:sldId id="34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832F"/>
    <a:srgbClr val="FF6600"/>
    <a:srgbClr val="FC9728"/>
    <a:srgbClr val="FCA141"/>
    <a:srgbClr val="C0EF4D"/>
    <a:srgbClr val="FFFFFF"/>
    <a:srgbClr val="FBED97"/>
    <a:srgbClr val="431807"/>
    <a:srgbClr val="FFBB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47" autoAdjust="0"/>
  </p:normalViewPr>
  <p:slideViewPr>
    <p:cSldViewPr snapToGrid="0">
      <p:cViewPr varScale="1">
        <p:scale>
          <a:sx n="64" d="100"/>
          <a:sy n="64" d="100"/>
        </p:scale>
        <p:origin x="74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763A1C-B471-4D54-9372-8B4EFFA7B7C7}" type="datetimeFigureOut">
              <a:rPr lang="en-US" smtClean="0"/>
              <a:t>11/22/2024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B27057-AAD9-4874-A593-5642452ACA81}" type="slidenum">
              <a:rPr lang="en-US" smtClean="0"/>
              <a:t>‹#›</a:t>
            </a:fld>
            <a:endParaRPr lang="en-US"/>
          </a:p>
        </p:txBody>
      </p:sp>
    </p:spTree>
    <p:extLst>
      <p:ext uri="{BB962C8B-B14F-4D97-AF65-F5344CB8AC3E}">
        <p14:creationId xmlns:p14="http://schemas.microsoft.com/office/powerpoint/2010/main" val="1453841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2</a:t>
            </a:fld>
            <a:endParaRPr lang="en-US"/>
          </a:p>
        </p:txBody>
      </p:sp>
    </p:spTree>
    <p:extLst>
      <p:ext uri="{BB962C8B-B14F-4D97-AF65-F5344CB8AC3E}">
        <p14:creationId xmlns:p14="http://schemas.microsoft.com/office/powerpoint/2010/main" val="66337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4</a:t>
            </a:fld>
            <a:endParaRPr lang="en-US"/>
          </a:p>
        </p:txBody>
      </p:sp>
    </p:spTree>
    <p:extLst>
      <p:ext uri="{BB962C8B-B14F-4D97-AF65-F5344CB8AC3E}">
        <p14:creationId xmlns:p14="http://schemas.microsoft.com/office/powerpoint/2010/main" val="386738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7</a:t>
            </a:fld>
            <a:endParaRPr lang="en-US"/>
          </a:p>
        </p:txBody>
      </p:sp>
    </p:spTree>
    <p:extLst>
      <p:ext uri="{BB962C8B-B14F-4D97-AF65-F5344CB8AC3E}">
        <p14:creationId xmlns:p14="http://schemas.microsoft.com/office/powerpoint/2010/main" val="337811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202F42-8E37-417F-B7D4-5F68870918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30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12</a:t>
            </a:fld>
            <a:endParaRPr lang="en-US"/>
          </a:p>
        </p:txBody>
      </p:sp>
    </p:spTree>
    <p:extLst>
      <p:ext uri="{BB962C8B-B14F-4D97-AF65-F5344CB8AC3E}">
        <p14:creationId xmlns:p14="http://schemas.microsoft.com/office/powerpoint/2010/main" val="342608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B27057-AAD9-4874-A593-5642452ACA81}" type="slidenum">
              <a:rPr lang="en-US" smtClean="0"/>
              <a:t>18</a:t>
            </a:fld>
            <a:endParaRPr lang="en-US"/>
          </a:p>
        </p:txBody>
      </p:sp>
    </p:spTree>
    <p:extLst>
      <p:ext uri="{BB962C8B-B14F-4D97-AF65-F5344CB8AC3E}">
        <p14:creationId xmlns:p14="http://schemas.microsoft.com/office/powerpoint/2010/main" val="1051992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THANH TÂM">
            <a:extLst>
              <a:ext uri="{FF2B5EF4-FFF2-40B4-BE49-F238E27FC236}">
                <a16:creationId xmlns:a16="http://schemas.microsoft.com/office/drawing/2014/main" id="{31C43ED1-568B-FE19-CA49-EAAEA9D35659}"/>
              </a:ext>
            </a:extLst>
          </p:cNvPr>
          <p:cNvPicPr>
            <a:picLocks noChangeAspect="1"/>
          </p:cNvPicPr>
          <p:nvPr userDrawn="1"/>
        </p:nvPicPr>
        <p:blipFill>
          <a:blip r:embed="rId2"/>
          <a:stretch>
            <a:fillRect/>
          </a:stretch>
        </p:blipFill>
        <p:spPr>
          <a:xfrm>
            <a:off x="0" y="-1"/>
            <a:ext cx="12192000" cy="6907543"/>
          </a:xfrm>
          <a:prstGeom prst="rect">
            <a:avLst/>
          </a:prstGeom>
        </p:spPr>
      </p:pic>
    </p:spTree>
    <p:extLst>
      <p:ext uri="{BB962C8B-B14F-4D97-AF65-F5344CB8AC3E}">
        <p14:creationId xmlns:p14="http://schemas.microsoft.com/office/powerpoint/2010/main" val="283515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EB102-7DF4-C06F-A91E-7D0D5756A4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D405AD-27E2-8352-DE05-CA9EC410D88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49281A-E6E4-1194-BE82-9131AA27BD2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E315E1-DCBF-20A6-8927-633FA381B2CB}"/>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11/22/2024</a:t>
            </a:fld>
            <a:endParaRPr lang="en-US"/>
          </a:p>
        </p:txBody>
      </p:sp>
      <p:sp>
        <p:nvSpPr>
          <p:cNvPr id="6" name="Footer Placeholder 5">
            <a:extLst>
              <a:ext uri="{FF2B5EF4-FFF2-40B4-BE49-F238E27FC236}">
                <a16:creationId xmlns:a16="http://schemas.microsoft.com/office/drawing/2014/main" id="{8F29A057-2E0F-AE06-5F67-4F6837D27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AD0D7F9-A9CF-1BC8-4112-CC7F55290AFF}"/>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1104485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2F3B-D15E-7408-8398-D3B9DB5647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70113D-15E0-E7BA-4DD6-03403D5D1B5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FE900-D63D-AD74-9A00-70DAC3226880}"/>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11/22/2024</a:t>
            </a:fld>
            <a:endParaRPr lang="en-US"/>
          </a:p>
        </p:txBody>
      </p:sp>
      <p:sp>
        <p:nvSpPr>
          <p:cNvPr id="5" name="Footer Placeholder 4">
            <a:extLst>
              <a:ext uri="{FF2B5EF4-FFF2-40B4-BE49-F238E27FC236}">
                <a16:creationId xmlns:a16="http://schemas.microsoft.com/office/drawing/2014/main" id="{680C5A5A-72AF-19FE-633F-1F0328B81B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7BD3008-4987-C5B2-DC1E-BDEA7EC9B3FF}"/>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042088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89D87F-6D13-27CE-CE25-85FEB94CC95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237DAF-017B-800D-A617-6198F41E380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DCF8D-EFE8-53C3-0FFF-1CFA72513D5E}"/>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11/22/2024</a:t>
            </a:fld>
            <a:endParaRPr lang="en-US"/>
          </a:p>
        </p:txBody>
      </p:sp>
      <p:sp>
        <p:nvSpPr>
          <p:cNvPr id="5" name="Footer Placeholder 4">
            <a:extLst>
              <a:ext uri="{FF2B5EF4-FFF2-40B4-BE49-F238E27FC236}">
                <a16:creationId xmlns:a16="http://schemas.microsoft.com/office/drawing/2014/main" id="{D5CF1D99-6607-1E7D-731F-4D0D8D4D8E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F6A077-CA69-C9D5-5706-E54A379E2382}"/>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570449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838200" y="6356350"/>
            <a:ext cx="2743200" cy="36512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038600" y="6356350"/>
            <a:ext cx="4114800" cy="365125"/>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610600" y="6356350"/>
            <a:ext cx="2743200" cy="365125"/>
          </a:xfrm>
          <a:prstGeom prst="rect">
            <a:avLst/>
          </a:prstGeom>
          <a:ln/>
        </p:spPr>
        <p:txBody>
          <a:bodyPr/>
          <a:lstStyle>
            <a:lvl1pPr>
              <a:defRPr/>
            </a:lvl1pPr>
          </a:lstStyle>
          <a:p>
            <a:fld id="{1DEDA53B-EC05-47A8-96A1-D20933D13352}" type="slidenum">
              <a:rPr lang="en-US" altLang="en-US"/>
              <a:pPr/>
              <a:t>‹#›</a:t>
            </a:fld>
            <a:endParaRPr lang="en-US" altLang="en-US"/>
          </a:p>
        </p:txBody>
      </p:sp>
    </p:spTree>
    <p:extLst>
      <p:ext uri="{BB962C8B-B14F-4D97-AF65-F5344CB8AC3E}">
        <p14:creationId xmlns:p14="http://schemas.microsoft.com/office/powerpoint/2010/main" val="2152520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659CA-EFEC-9D11-59F0-AC13FA2B37B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F244230-66BC-7CD5-0431-AE2C94A9E29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65942-34D7-FD71-CC16-68DF7C04B019}"/>
              </a:ext>
            </a:extLst>
          </p:cNvPr>
          <p:cNvSpPr>
            <a:spLocks noGrp="1"/>
          </p:cNvSpPr>
          <p:nvPr>
            <p:ph type="dt" sz="half" idx="10"/>
          </p:nvPr>
        </p:nvSpPr>
        <p:spPr>
          <a:xfrm>
            <a:off x="838200" y="6356350"/>
            <a:ext cx="2743200" cy="365125"/>
          </a:xfrm>
          <a:prstGeom prst="rect">
            <a:avLst/>
          </a:prstGeom>
        </p:spPr>
        <p:txBody>
          <a:bodyPr/>
          <a:lstStyle/>
          <a:p>
            <a:fld id="{661760D2-807A-4F03-8267-BB1D1EE44206}" type="datetimeFigureOut">
              <a:rPr lang="en-US" smtClean="0"/>
              <a:t>11/22/2024</a:t>
            </a:fld>
            <a:endParaRPr lang="en-US"/>
          </a:p>
        </p:txBody>
      </p:sp>
      <p:sp>
        <p:nvSpPr>
          <p:cNvPr id="5" name="Footer Placeholder 4">
            <a:extLst>
              <a:ext uri="{FF2B5EF4-FFF2-40B4-BE49-F238E27FC236}">
                <a16:creationId xmlns:a16="http://schemas.microsoft.com/office/drawing/2014/main" id="{4B1F9AC6-571F-3516-76B3-B1D40393C9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95D4B8-B0DC-E041-E9FC-A066B0575B02}"/>
              </a:ext>
            </a:extLst>
          </p:cNvPr>
          <p:cNvSpPr>
            <a:spLocks noGrp="1"/>
          </p:cNvSpPr>
          <p:nvPr>
            <p:ph type="sldNum" sz="quarter" idx="12"/>
          </p:nvPr>
        </p:nvSpPr>
        <p:spPr>
          <a:xfrm>
            <a:off x="8610600" y="6356350"/>
            <a:ext cx="2743200" cy="365125"/>
          </a:xfrm>
          <a:prstGeom prst="rect">
            <a:avLst/>
          </a:prstGeom>
        </p:spPr>
        <p:txBody>
          <a:bodyPr/>
          <a:lstStyle/>
          <a:p>
            <a:fld id="{7218BCCD-10CC-461C-8200-0DB59DA391A7}" type="slidenum">
              <a:rPr lang="en-US" smtClean="0"/>
              <a:t>‹#›</a:t>
            </a:fld>
            <a:endParaRPr lang="en-US"/>
          </a:p>
        </p:txBody>
      </p:sp>
    </p:spTree>
    <p:extLst>
      <p:ext uri="{BB962C8B-B14F-4D97-AF65-F5344CB8AC3E}">
        <p14:creationId xmlns:p14="http://schemas.microsoft.com/office/powerpoint/2010/main" val="393055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CC62518B-469B-BAD4-70BD-47FD31E28046}"/>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299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CC62518B-469B-BAD4-70BD-47FD31E28046}"/>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1">
            <a:extLst>
              <a:ext uri="{FF2B5EF4-FFF2-40B4-BE49-F238E27FC236}">
                <a16:creationId xmlns:a16="http://schemas.microsoft.com/office/drawing/2014/main" id="{FAADEEA5-188D-F861-A816-0B45880D52D5}"/>
              </a:ext>
            </a:extLst>
          </p:cNvPr>
          <p:cNvSpPr/>
          <p:nvPr userDrawn="1"/>
        </p:nvSpPr>
        <p:spPr>
          <a:xfrm>
            <a:off x="234209" y="366493"/>
            <a:ext cx="11723582" cy="6125013"/>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chemeClr val="bg1"/>
          </a:solidFill>
          <a:ln>
            <a:solidFill>
              <a:schemeClr val="accent2">
                <a:lumMod val="50000"/>
              </a:schemeClr>
            </a:solidFill>
            <a:prstDash val="dash"/>
            <a:extLst>
              <a:ext uri="{C807C97D-BFC1-408E-A445-0C87EB9F89A2}">
                <ask:lineSketchStyleProps xmlns:ask="http://schemas.microsoft.com/office/drawing/2018/sketchyshapes" xmlns="" sd="3829830956">
                  <a:custGeom>
                    <a:avLst/>
                    <a:gdLst>
                      <a:gd name="connsiteX0" fmla="*/ 0 w 11723582"/>
                      <a:gd name="connsiteY0" fmla="*/ 1020854 h 6125013"/>
                      <a:gd name="connsiteX1" fmla="*/ 171812 w 11723582"/>
                      <a:gd name="connsiteY1" fmla="*/ 0 h 6125013"/>
                      <a:gd name="connsiteX2" fmla="*/ 819594 w 11723582"/>
                      <a:gd name="connsiteY2" fmla="*/ 0 h 6125013"/>
                      <a:gd name="connsiteX3" fmla="*/ 1922575 w 11723582"/>
                      <a:gd name="connsiteY3" fmla="*/ 0 h 6125013"/>
                      <a:gd name="connsiteX4" fmla="*/ 2570357 w 11723582"/>
                      <a:gd name="connsiteY4" fmla="*/ 0 h 6125013"/>
                      <a:gd name="connsiteX5" fmla="*/ 3673338 w 11723582"/>
                      <a:gd name="connsiteY5" fmla="*/ 0 h 6125013"/>
                      <a:gd name="connsiteX6" fmla="*/ 4662517 w 11723582"/>
                      <a:gd name="connsiteY6" fmla="*/ 0 h 6125013"/>
                      <a:gd name="connsiteX7" fmla="*/ 5765499 w 11723582"/>
                      <a:gd name="connsiteY7" fmla="*/ 0 h 6125013"/>
                      <a:gd name="connsiteX8" fmla="*/ 6527081 w 11723582"/>
                      <a:gd name="connsiteY8" fmla="*/ 0 h 6125013"/>
                      <a:gd name="connsiteX9" fmla="*/ 7402461 w 11723582"/>
                      <a:gd name="connsiteY9" fmla="*/ 0 h 6125013"/>
                      <a:gd name="connsiteX10" fmla="*/ 8164043 w 11723582"/>
                      <a:gd name="connsiteY10" fmla="*/ 0 h 6125013"/>
                      <a:gd name="connsiteX11" fmla="*/ 8698026 w 11723582"/>
                      <a:gd name="connsiteY11" fmla="*/ 0 h 6125013"/>
                      <a:gd name="connsiteX12" fmla="*/ 9687207 w 11723582"/>
                      <a:gd name="connsiteY12" fmla="*/ 0 h 6125013"/>
                      <a:gd name="connsiteX13" fmla="*/ 10790187 w 11723582"/>
                      <a:gd name="connsiteY13" fmla="*/ 0 h 6125013"/>
                      <a:gd name="connsiteX14" fmla="*/ 11551769 w 11723582"/>
                      <a:gd name="connsiteY14" fmla="*/ 0 h 6125013"/>
                      <a:gd name="connsiteX15" fmla="*/ 11723582 w 11723582"/>
                      <a:gd name="connsiteY15" fmla="*/ 1020854 h 6125013"/>
                      <a:gd name="connsiteX16" fmla="*/ 11723582 w 11723582"/>
                      <a:gd name="connsiteY16" fmla="*/ 5104158 h 6125013"/>
                      <a:gd name="connsiteX17" fmla="*/ 11551769 w 11723582"/>
                      <a:gd name="connsiteY17" fmla="*/ 6125013 h 6125013"/>
                      <a:gd name="connsiteX18" fmla="*/ 10562588 w 11723582"/>
                      <a:gd name="connsiteY18" fmla="*/ 6125013 h 6125013"/>
                      <a:gd name="connsiteX19" fmla="*/ 9459608 w 11723582"/>
                      <a:gd name="connsiteY19" fmla="*/ 6125013 h 6125013"/>
                      <a:gd name="connsiteX20" fmla="*/ 8811825 w 11723582"/>
                      <a:gd name="connsiteY20" fmla="*/ 6125013 h 6125013"/>
                      <a:gd name="connsiteX21" fmla="*/ 7708845 w 11723582"/>
                      <a:gd name="connsiteY21" fmla="*/ 6125013 h 6125013"/>
                      <a:gd name="connsiteX22" fmla="*/ 6947263 w 11723582"/>
                      <a:gd name="connsiteY22" fmla="*/ 6125013 h 6125013"/>
                      <a:gd name="connsiteX23" fmla="*/ 6413280 w 11723582"/>
                      <a:gd name="connsiteY23" fmla="*/ 6125013 h 6125013"/>
                      <a:gd name="connsiteX24" fmla="*/ 5879297 w 11723582"/>
                      <a:gd name="connsiteY24" fmla="*/ 6125013 h 6125013"/>
                      <a:gd name="connsiteX25" fmla="*/ 5003917 w 11723582"/>
                      <a:gd name="connsiteY25" fmla="*/ 6125013 h 6125013"/>
                      <a:gd name="connsiteX26" fmla="*/ 4242335 w 11723582"/>
                      <a:gd name="connsiteY26" fmla="*/ 6125013 h 6125013"/>
                      <a:gd name="connsiteX27" fmla="*/ 3253154 w 11723582"/>
                      <a:gd name="connsiteY27" fmla="*/ 6125013 h 6125013"/>
                      <a:gd name="connsiteX28" fmla="*/ 2377773 w 11723582"/>
                      <a:gd name="connsiteY28" fmla="*/ 6125013 h 6125013"/>
                      <a:gd name="connsiteX29" fmla="*/ 1502392 w 11723582"/>
                      <a:gd name="connsiteY29" fmla="*/ 6125013 h 6125013"/>
                      <a:gd name="connsiteX30" fmla="*/ 171812 w 11723582"/>
                      <a:gd name="connsiteY30" fmla="*/ 6125013 h 6125013"/>
                      <a:gd name="connsiteX31" fmla="*/ 0 w 11723582"/>
                      <a:gd name="connsiteY31" fmla="*/ 5104158 h 6125013"/>
                      <a:gd name="connsiteX32" fmla="*/ 0 w 11723582"/>
                      <a:gd name="connsiteY32" fmla="*/ 1020854 h 6125013"/>
                      <a:gd name="connsiteX0" fmla="*/ 0 w 11723582"/>
                      <a:gd name="connsiteY0" fmla="*/ 1020854 h 6125013"/>
                      <a:gd name="connsiteX1" fmla="*/ 171812 w 11723582"/>
                      <a:gd name="connsiteY1" fmla="*/ 0 h 6125013"/>
                      <a:gd name="connsiteX2" fmla="*/ 705795 w 11723582"/>
                      <a:gd name="connsiteY2" fmla="*/ 0 h 6125013"/>
                      <a:gd name="connsiteX3" fmla="*/ 1239778 w 11723582"/>
                      <a:gd name="connsiteY3" fmla="*/ 0 h 6125013"/>
                      <a:gd name="connsiteX4" fmla="*/ 2001358 w 11723582"/>
                      <a:gd name="connsiteY4" fmla="*/ 0 h 6125013"/>
                      <a:gd name="connsiteX5" fmla="*/ 2762940 w 11723582"/>
                      <a:gd name="connsiteY5" fmla="*/ 0 h 6125013"/>
                      <a:gd name="connsiteX6" fmla="*/ 3410723 w 11723582"/>
                      <a:gd name="connsiteY6" fmla="*/ 0 h 6125013"/>
                      <a:gd name="connsiteX7" fmla="*/ 4399904 w 11723582"/>
                      <a:gd name="connsiteY7" fmla="*/ 0 h 6125013"/>
                      <a:gd name="connsiteX8" fmla="*/ 5047686 w 11723582"/>
                      <a:gd name="connsiteY8" fmla="*/ 0 h 6125013"/>
                      <a:gd name="connsiteX9" fmla="*/ 5695468 w 11723582"/>
                      <a:gd name="connsiteY9" fmla="*/ 0 h 6125013"/>
                      <a:gd name="connsiteX10" fmla="*/ 6457050 w 11723582"/>
                      <a:gd name="connsiteY10" fmla="*/ 0 h 6125013"/>
                      <a:gd name="connsiteX11" fmla="*/ 7104831 w 11723582"/>
                      <a:gd name="connsiteY11" fmla="*/ 0 h 6125013"/>
                      <a:gd name="connsiteX12" fmla="*/ 8094012 w 11723582"/>
                      <a:gd name="connsiteY12" fmla="*/ 0 h 6125013"/>
                      <a:gd name="connsiteX13" fmla="*/ 8627995 w 11723582"/>
                      <a:gd name="connsiteY13" fmla="*/ 0 h 6125013"/>
                      <a:gd name="connsiteX14" fmla="*/ 9503376 w 11723582"/>
                      <a:gd name="connsiteY14" fmla="*/ 0 h 6125013"/>
                      <a:gd name="connsiteX15" fmla="*/ 10606357 w 11723582"/>
                      <a:gd name="connsiteY15" fmla="*/ 0 h 6125013"/>
                      <a:gd name="connsiteX16" fmla="*/ 11551769 w 11723582"/>
                      <a:gd name="connsiteY16" fmla="*/ 0 h 6125013"/>
                      <a:gd name="connsiteX17" fmla="*/ 11723582 w 11723582"/>
                      <a:gd name="connsiteY17" fmla="*/ 1020854 h 6125013"/>
                      <a:gd name="connsiteX18" fmla="*/ 11723582 w 11723582"/>
                      <a:gd name="connsiteY18" fmla="*/ 5104158 h 6125013"/>
                      <a:gd name="connsiteX19" fmla="*/ 11551769 w 11723582"/>
                      <a:gd name="connsiteY19" fmla="*/ 6125013 h 6125013"/>
                      <a:gd name="connsiteX20" fmla="*/ 11017786 w 11723582"/>
                      <a:gd name="connsiteY20" fmla="*/ 6125013 h 6125013"/>
                      <a:gd name="connsiteX21" fmla="*/ 9914806 w 11723582"/>
                      <a:gd name="connsiteY21" fmla="*/ 6125013 h 6125013"/>
                      <a:gd name="connsiteX22" fmla="*/ 8811825 w 11723582"/>
                      <a:gd name="connsiteY22" fmla="*/ 6125013 h 6125013"/>
                      <a:gd name="connsiteX23" fmla="*/ 8277844 w 11723582"/>
                      <a:gd name="connsiteY23" fmla="*/ 6125013 h 6125013"/>
                      <a:gd name="connsiteX24" fmla="*/ 7516262 w 11723582"/>
                      <a:gd name="connsiteY24" fmla="*/ 6125013 h 6125013"/>
                      <a:gd name="connsiteX25" fmla="*/ 6527081 w 11723582"/>
                      <a:gd name="connsiteY25" fmla="*/ 6125013 h 6125013"/>
                      <a:gd name="connsiteX26" fmla="*/ 6062166 w 11723582"/>
                      <a:gd name="connsiteY26" fmla="*/ 6125013 h 6125013"/>
                      <a:gd name="connsiteX27" fmla="*/ 5537900 w 11723582"/>
                      <a:gd name="connsiteY27" fmla="*/ 6125013 h 6125013"/>
                      <a:gd name="connsiteX28" fmla="*/ 4776318 w 11723582"/>
                      <a:gd name="connsiteY28" fmla="*/ 6125013 h 6125013"/>
                      <a:gd name="connsiteX29" fmla="*/ 3673338 w 11723582"/>
                      <a:gd name="connsiteY29" fmla="*/ 6125013 h 6125013"/>
                      <a:gd name="connsiteX30" fmla="*/ 3139355 w 11723582"/>
                      <a:gd name="connsiteY30" fmla="*/ 6125013 h 6125013"/>
                      <a:gd name="connsiteX31" fmla="*/ 2377773 w 11723582"/>
                      <a:gd name="connsiteY31" fmla="*/ 6125013 h 6125013"/>
                      <a:gd name="connsiteX32" fmla="*/ 1843790 w 11723582"/>
                      <a:gd name="connsiteY32" fmla="*/ 6125013 h 6125013"/>
                      <a:gd name="connsiteX33" fmla="*/ 171812 w 11723582"/>
                      <a:gd name="connsiteY33" fmla="*/ 6125013 h 6125013"/>
                      <a:gd name="connsiteX34" fmla="*/ 0 w 11723582"/>
                      <a:gd name="connsiteY34" fmla="*/ 5104158 h 6125013"/>
                      <a:gd name="connsiteX35" fmla="*/ 0 w 11723582"/>
                      <a:gd name="connsiteY35" fmla="*/ 1020854 h 612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723582" h="6125013" fill="none" extrusionOk="0">
                        <a:moveTo>
                          <a:pt x="0" y="1020854"/>
                        </a:moveTo>
                        <a:cubicBezTo>
                          <a:pt x="-14058" y="485100"/>
                          <a:pt x="51056" y="-127214"/>
                          <a:pt x="171812" y="0"/>
                        </a:cubicBezTo>
                        <a:cubicBezTo>
                          <a:pt x="488026" y="-227806"/>
                          <a:pt x="716869" y="366194"/>
                          <a:pt x="819594" y="0"/>
                        </a:cubicBezTo>
                        <a:cubicBezTo>
                          <a:pt x="1173856" y="-309655"/>
                          <a:pt x="1592441" y="536207"/>
                          <a:pt x="1922575" y="0"/>
                        </a:cubicBezTo>
                        <a:cubicBezTo>
                          <a:pt x="2178764" y="-501686"/>
                          <a:pt x="2424945" y="491742"/>
                          <a:pt x="2570357" y="0"/>
                        </a:cubicBezTo>
                        <a:cubicBezTo>
                          <a:pt x="2807490" y="-319806"/>
                          <a:pt x="3293843" y="379580"/>
                          <a:pt x="3673338" y="0"/>
                        </a:cubicBezTo>
                        <a:cubicBezTo>
                          <a:pt x="4190276" y="-295904"/>
                          <a:pt x="4247295" y="264466"/>
                          <a:pt x="4662517" y="0"/>
                        </a:cubicBezTo>
                        <a:cubicBezTo>
                          <a:pt x="4905435" y="-276172"/>
                          <a:pt x="5261704" y="408201"/>
                          <a:pt x="5765499" y="0"/>
                        </a:cubicBezTo>
                        <a:cubicBezTo>
                          <a:pt x="6203510" y="-360525"/>
                          <a:pt x="6030709" y="434146"/>
                          <a:pt x="6527081" y="0"/>
                        </a:cubicBezTo>
                        <a:cubicBezTo>
                          <a:pt x="6833807" y="-306169"/>
                          <a:pt x="6979815" y="402885"/>
                          <a:pt x="7402461" y="0"/>
                        </a:cubicBezTo>
                        <a:cubicBezTo>
                          <a:pt x="7728874" y="-516421"/>
                          <a:pt x="7877068" y="107224"/>
                          <a:pt x="8164043" y="0"/>
                        </a:cubicBezTo>
                        <a:cubicBezTo>
                          <a:pt x="8423286" y="-108796"/>
                          <a:pt x="8543454" y="171114"/>
                          <a:pt x="8698026" y="0"/>
                        </a:cubicBezTo>
                        <a:cubicBezTo>
                          <a:pt x="8908554" y="-125758"/>
                          <a:pt x="9481725" y="731065"/>
                          <a:pt x="9687207" y="0"/>
                        </a:cubicBezTo>
                        <a:cubicBezTo>
                          <a:pt x="9965833" y="-543264"/>
                          <a:pt x="10387511" y="251223"/>
                          <a:pt x="10790187" y="0"/>
                        </a:cubicBezTo>
                        <a:cubicBezTo>
                          <a:pt x="11200689" y="-277745"/>
                          <a:pt x="11398062" y="268008"/>
                          <a:pt x="11551769" y="0"/>
                        </a:cubicBezTo>
                        <a:cubicBezTo>
                          <a:pt x="11596931" y="-6999"/>
                          <a:pt x="11608200" y="344304"/>
                          <a:pt x="11723582" y="1020854"/>
                        </a:cubicBezTo>
                        <a:cubicBezTo>
                          <a:pt x="11661459" y="2639342"/>
                          <a:pt x="11848968" y="3985371"/>
                          <a:pt x="11723582" y="5104158"/>
                        </a:cubicBezTo>
                        <a:cubicBezTo>
                          <a:pt x="11705359" y="5741375"/>
                          <a:pt x="11646237" y="6066791"/>
                          <a:pt x="11551769" y="6125013"/>
                        </a:cubicBezTo>
                        <a:cubicBezTo>
                          <a:pt x="11211941" y="6720321"/>
                          <a:pt x="10921118" y="6024971"/>
                          <a:pt x="10562588" y="6125013"/>
                        </a:cubicBezTo>
                        <a:cubicBezTo>
                          <a:pt x="10246805" y="6363788"/>
                          <a:pt x="9791679" y="6086580"/>
                          <a:pt x="9459608" y="6125013"/>
                        </a:cubicBezTo>
                        <a:cubicBezTo>
                          <a:pt x="9163694" y="6259764"/>
                          <a:pt x="9041768" y="5915168"/>
                          <a:pt x="8811825" y="6125013"/>
                        </a:cubicBezTo>
                        <a:cubicBezTo>
                          <a:pt x="8553731" y="6346182"/>
                          <a:pt x="8030002" y="5549466"/>
                          <a:pt x="7708845" y="6125013"/>
                        </a:cubicBezTo>
                        <a:cubicBezTo>
                          <a:pt x="7327527" y="6810785"/>
                          <a:pt x="7148564" y="5795179"/>
                          <a:pt x="6947263" y="6125013"/>
                        </a:cubicBezTo>
                        <a:cubicBezTo>
                          <a:pt x="6698620" y="6473184"/>
                          <a:pt x="6572952" y="5897731"/>
                          <a:pt x="6413280" y="6125013"/>
                        </a:cubicBezTo>
                        <a:cubicBezTo>
                          <a:pt x="6286228" y="6342864"/>
                          <a:pt x="6049623" y="5940764"/>
                          <a:pt x="5879297" y="6125013"/>
                        </a:cubicBezTo>
                        <a:cubicBezTo>
                          <a:pt x="5698183" y="6269832"/>
                          <a:pt x="5248301" y="5466556"/>
                          <a:pt x="5003917" y="6125013"/>
                        </a:cubicBezTo>
                        <a:cubicBezTo>
                          <a:pt x="4717847" y="6728211"/>
                          <a:pt x="4433136" y="5875330"/>
                          <a:pt x="4242335" y="6125013"/>
                        </a:cubicBezTo>
                        <a:cubicBezTo>
                          <a:pt x="4140423" y="6428954"/>
                          <a:pt x="3676206" y="5576973"/>
                          <a:pt x="3253154" y="6125013"/>
                        </a:cubicBezTo>
                        <a:cubicBezTo>
                          <a:pt x="2872083" y="6783934"/>
                          <a:pt x="2801175" y="5520895"/>
                          <a:pt x="2377773" y="6125013"/>
                        </a:cubicBezTo>
                        <a:cubicBezTo>
                          <a:pt x="1942327" y="6620297"/>
                          <a:pt x="1855797" y="5781427"/>
                          <a:pt x="1502392" y="6125013"/>
                        </a:cubicBezTo>
                        <a:cubicBezTo>
                          <a:pt x="978854" y="6360972"/>
                          <a:pt x="612157" y="5835012"/>
                          <a:pt x="171812" y="6125013"/>
                        </a:cubicBezTo>
                        <a:cubicBezTo>
                          <a:pt x="44762" y="6079072"/>
                          <a:pt x="65046" y="5833728"/>
                          <a:pt x="0" y="5104158"/>
                        </a:cubicBezTo>
                        <a:cubicBezTo>
                          <a:pt x="144317" y="3071577"/>
                          <a:pt x="-71645" y="2223282"/>
                          <a:pt x="0" y="1020854"/>
                        </a:cubicBezTo>
                        <a:close/>
                      </a:path>
                      <a:path w="11723582" h="6125013" stroke="0" extrusionOk="0">
                        <a:moveTo>
                          <a:pt x="0" y="1020854"/>
                        </a:moveTo>
                        <a:cubicBezTo>
                          <a:pt x="8589" y="490732"/>
                          <a:pt x="88365" y="19654"/>
                          <a:pt x="171812" y="0"/>
                        </a:cubicBezTo>
                        <a:cubicBezTo>
                          <a:pt x="445275" y="-296661"/>
                          <a:pt x="456203" y="225838"/>
                          <a:pt x="705795" y="0"/>
                        </a:cubicBezTo>
                        <a:cubicBezTo>
                          <a:pt x="901448" y="-317878"/>
                          <a:pt x="1100866" y="339071"/>
                          <a:pt x="1239778" y="0"/>
                        </a:cubicBezTo>
                        <a:cubicBezTo>
                          <a:pt x="1436455" y="-336437"/>
                          <a:pt x="1820235" y="142171"/>
                          <a:pt x="2001358" y="0"/>
                        </a:cubicBezTo>
                        <a:cubicBezTo>
                          <a:pt x="2173069" y="-169320"/>
                          <a:pt x="2526530" y="418039"/>
                          <a:pt x="2762940" y="0"/>
                        </a:cubicBezTo>
                        <a:cubicBezTo>
                          <a:pt x="2873853" y="-472213"/>
                          <a:pt x="3054470" y="94358"/>
                          <a:pt x="3410723" y="0"/>
                        </a:cubicBezTo>
                        <a:cubicBezTo>
                          <a:pt x="3705757" y="-210286"/>
                          <a:pt x="4038910" y="194793"/>
                          <a:pt x="4399904" y="0"/>
                        </a:cubicBezTo>
                        <a:cubicBezTo>
                          <a:pt x="4673006" y="-107749"/>
                          <a:pt x="4823639" y="296304"/>
                          <a:pt x="5047686" y="0"/>
                        </a:cubicBezTo>
                        <a:cubicBezTo>
                          <a:pt x="5257893" y="-336591"/>
                          <a:pt x="5466509" y="168302"/>
                          <a:pt x="5695468" y="0"/>
                        </a:cubicBezTo>
                        <a:cubicBezTo>
                          <a:pt x="5919351" y="-229119"/>
                          <a:pt x="6213282" y="301026"/>
                          <a:pt x="6457050" y="0"/>
                        </a:cubicBezTo>
                        <a:cubicBezTo>
                          <a:pt x="6823935" y="-304419"/>
                          <a:pt x="6865008" y="4806"/>
                          <a:pt x="7104831" y="0"/>
                        </a:cubicBezTo>
                        <a:cubicBezTo>
                          <a:pt x="7333523" y="14134"/>
                          <a:pt x="7670622" y="745108"/>
                          <a:pt x="8094012" y="0"/>
                        </a:cubicBezTo>
                        <a:cubicBezTo>
                          <a:pt x="8499357" y="-502409"/>
                          <a:pt x="8471907" y="325397"/>
                          <a:pt x="8627995" y="0"/>
                        </a:cubicBezTo>
                        <a:cubicBezTo>
                          <a:pt x="8696760" y="-324869"/>
                          <a:pt x="9263606" y="344819"/>
                          <a:pt x="9503376" y="0"/>
                        </a:cubicBezTo>
                        <a:cubicBezTo>
                          <a:pt x="9801556" y="-347765"/>
                          <a:pt x="10208224" y="385321"/>
                          <a:pt x="10606357" y="0"/>
                        </a:cubicBezTo>
                        <a:cubicBezTo>
                          <a:pt x="10989165" y="-448297"/>
                          <a:pt x="11075152" y="258805"/>
                          <a:pt x="11551769" y="0"/>
                        </a:cubicBezTo>
                        <a:cubicBezTo>
                          <a:pt x="11615427" y="-15752"/>
                          <a:pt x="11812673" y="405270"/>
                          <a:pt x="11723582" y="1020854"/>
                        </a:cubicBezTo>
                        <a:cubicBezTo>
                          <a:pt x="11761665" y="2064113"/>
                          <a:pt x="11670310" y="3504658"/>
                          <a:pt x="11723582" y="5104158"/>
                        </a:cubicBezTo>
                        <a:cubicBezTo>
                          <a:pt x="11736921" y="5624810"/>
                          <a:pt x="11628205" y="6064091"/>
                          <a:pt x="11551769" y="6125013"/>
                        </a:cubicBezTo>
                        <a:cubicBezTo>
                          <a:pt x="11382406" y="6481600"/>
                          <a:pt x="11242802" y="5979776"/>
                          <a:pt x="11017786" y="6125013"/>
                        </a:cubicBezTo>
                        <a:cubicBezTo>
                          <a:pt x="10810636" y="6277761"/>
                          <a:pt x="10273197" y="5843981"/>
                          <a:pt x="9914806" y="6125013"/>
                        </a:cubicBezTo>
                        <a:cubicBezTo>
                          <a:pt x="9535740" y="6476428"/>
                          <a:pt x="9126246" y="6149349"/>
                          <a:pt x="8811825" y="6125013"/>
                        </a:cubicBezTo>
                        <a:cubicBezTo>
                          <a:pt x="8438733" y="6161674"/>
                          <a:pt x="8509768" y="5971962"/>
                          <a:pt x="8277844" y="6125013"/>
                        </a:cubicBezTo>
                        <a:cubicBezTo>
                          <a:pt x="8020571" y="6275027"/>
                          <a:pt x="7691830" y="5512904"/>
                          <a:pt x="7516262" y="6125013"/>
                        </a:cubicBezTo>
                        <a:cubicBezTo>
                          <a:pt x="7348817" y="6575943"/>
                          <a:pt x="6877264" y="6077688"/>
                          <a:pt x="6527081" y="6125013"/>
                        </a:cubicBezTo>
                        <a:cubicBezTo>
                          <a:pt x="6373125" y="6129228"/>
                          <a:pt x="6265925" y="6093991"/>
                          <a:pt x="6062166" y="6125013"/>
                        </a:cubicBezTo>
                        <a:cubicBezTo>
                          <a:pt x="5858407" y="6156035"/>
                          <a:pt x="5703356" y="6065186"/>
                          <a:pt x="5537900" y="6125013"/>
                        </a:cubicBezTo>
                        <a:cubicBezTo>
                          <a:pt x="5122878" y="6231647"/>
                          <a:pt x="5035256" y="5615216"/>
                          <a:pt x="4776318" y="6125013"/>
                        </a:cubicBezTo>
                        <a:cubicBezTo>
                          <a:pt x="4407896" y="6513611"/>
                          <a:pt x="4046866" y="5641502"/>
                          <a:pt x="3673338" y="6125013"/>
                        </a:cubicBezTo>
                        <a:cubicBezTo>
                          <a:pt x="3267571" y="6705280"/>
                          <a:pt x="3404767" y="5708342"/>
                          <a:pt x="3139355" y="6125013"/>
                        </a:cubicBezTo>
                        <a:cubicBezTo>
                          <a:pt x="2963391" y="6450193"/>
                          <a:pt x="2827406" y="5660953"/>
                          <a:pt x="2377773" y="6125013"/>
                        </a:cubicBezTo>
                        <a:cubicBezTo>
                          <a:pt x="2052356" y="6538087"/>
                          <a:pt x="1967479" y="5766433"/>
                          <a:pt x="1843790" y="6125013"/>
                        </a:cubicBezTo>
                        <a:cubicBezTo>
                          <a:pt x="1742303" y="6419746"/>
                          <a:pt x="587282" y="5632320"/>
                          <a:pt x="171812" y="6125013"/>
                        </a:cubicBezTo>
                        <a:cubicBezTo>
                          <a:pt x="66871" y="6186862"/>
                          <a:pt x="-76186" y="5728108"/>
                          <a:pt x="0" y="5104158"/>
                        </a:cubicBezTo>
                        <a:cubicBezTo>
                          <a:pt x="-10049" y="3159208"/>
                          <a:pt x="-64331" y="2518676"/>
                          <a:pt x="0" y="1020854"/>
                        </a:cubicBezTo>
                        <a:close/>
                      </a:path>
                      <a:path w="11723582" h="6125013" fill="none" stroke="0" extrusionOk="0">
                        <a:moveTo>
                          <a:pt x="0" y="1020854"/>
                        </a:moveTo>
                        <a:cubicBezTo>
                          <a:pt x="4408" y="473836"/>
                          <a:pt x="93065" y="-110328"/>
                          <a:pt x="171812" y="0"/>
                        </a:cubicBezTo>
                        <a:cubicBezTo>
                          <a:pt x="501866" y="-285930"/>
                          <a:pt x="672415" y="367542"/>
                          <a:pt x="819594" y="0"/>
                        </a:cubicBezTo>
                        <a:cubicBezTo>
                          <a:pt x="1053730" y="-221257"/>
                          <a:pt x="1598733" y="567869"/>
                          <a:pt x="1922575" y="0"/>
                        </a:cubicBezTo>
                        <a:cubicBezTo>
                          <a:pt x="2140305" y="-546572"/>
                          <a:pt x="2521950" y="478346"/>
                          <a:pt x="2570357" y="0"/>
                        </a:cubicBezTo>
                        <a:cubicBezTo>
                          <a:pt x="2661461" y="-296382"/>
                          <a:pt x="3172822" y="307767"/>
                          <a:pt x="3673338" y="0"/>
                        </a:cubicBezTo>
                        <a:cubicBezTo>
                          <a:pt x="4182581" y="-395000"/>
                          <a:pt x="4457028" y="214960"/>
                          <a:pt x="4662517" y="0"/>
                        </a:cubicBezTo>
                        <a:cubicBezTo>
                          <a:pt x="5006752" y="-287807"/>
                          <a:pt x="5369861" y="416940"/>
                          <a:pt x="5765499" y="0"/>
                        </a:cubicBezTo>
                        <a:cubicBezTo>
                          <a:pt x="6270823" y="-430237"/>
                          <a:pt x="6027523" y="497013"/>
                          <a:pt x="6527081" y="0"/>
                        </a:cubicBezTo>
                        <a:cubicBezTo>
                          <a:pt x="6989669" y="-458562"/>
                          <a:pt x="7019295" y="642365"/>
                          <a:pt x="7402461" y="0"/>
                        </a:cubicBezTo>
                        <a:cubicBezTo>
                          <a:pt x="7690245" y="-500306"/>
                          <a:pt x="7888410" y="175467"/>
                          <a:pt x="8164043" y="0"/>
                        </a:cubicBezTo>
                        <a:cubicBezTo>
                          <a:pt x="8360328" y="-149698"/>
                          <a:pt x="8565687" y="217515"/>
                          <a:pt x="8698026" y="0"/>
                        </a:cubicBezTo>
                        <a:cubicBezTo>
                          <a:pt x="8908465" y="-177404"/>
                          <a:pt x="9463903" y="486708"/>
                          <a:pt x="9687207" y="0"/>
                        </a:cubicBezTo>
                        <a:cubicBezTo>
                          <a:pt x="9893791" y="-629065"/>
                          <a:pt x="10367376" y="223906"/>
                          <a:pt x="10790187" y="0"/>
                        </a:cubicBezTo>
                        <a:cubicBezTo>
                          <a:pt x="11117394" y="-254781"/>
                          <a:pt x="11353972" y="192267"/>
                          <a:pt x="11551769" y="0"/>
                        </a:cubicBezTo>
                        <a:cubicBezTo>
                          <a:pt x="11564714" y="-22235"/>
                          <a:pt x="11659231" y="327970"/>
                          <a:pt x="11723582" y="1020854"/>
                        </a:cubicBezTo>
                        <a:cubicBezTo>
                          <a:pt x="12011562" y="2691152"/>
                          <a:pt x="11749440" y="3799264"/>
                          <a:pt x="11723582" y="5104158"/>
                        </a:cubicBezTo>
                        <a:cubicBezTo>
                          <a:pt x="11708441" y="5759513"/>
                          <a:pt x="11661186" y="6084439"/>
                          <a:pt x="11551769" y="6125013"/>
                        </a:cubicBezTo>
                        <a:cubicBezTo>
                          <a:pt x="11194310" y="6728222"/>
                          <a:pt x="10868931" y="5990600"/>
                          <a:pt x="10562588" y="6125013"/>
                        </a:cubicBezTo>
                        <a:cubicBezTo>
                          <a:pt x="10196037" y="6293037"/>
                          <a:pt x="9800682" y="6049876"/>
                          <a:pt x="9459608" y="6125013"/>
                        </a:cubicBezTo>
                        <a:cubicBezTo>
                          <a:pt x="9053474" y="6250490"/>
                          <a:pt x="9062459" y="5993025"/>
                          <a:pt x="8811825" y="6125013"/>
                        </a:cubicBezTo>
                        <a:cubicBezTo>
                          <a:pt x="8679417" y="6238061"/>
                          <a:pt x="7919790" y="5564809"/>
                          <a:pt x="7708845" y="6125013"/>
                        </a:cubicBezTo>
                        <a:cubicBezTo>
                          <a:pt x="7352020" y="6810595"/>
                          <a:pt x="7210598" y="5782242"/>
                          <a:pt x="6947263" y="6125013"/>
                        </a:cubicBezTo>
                        <a:cubicBezTo>
                          <a:pt x="6615704" y="6446037"/>
                          <a:pt x="6493110" y="5920871"/>
                          <a:pt x="6413280" y="6125013"/>
                        </a:cubicBezTo>
                        <a:cubicBezTo>
                          <a:pt x="6293639" y="6320247"/>
                          <a:pt x="6048440" y="5985579"/>
                          <a:pt x="5879297" y="6125013"/>
                        </a:cubicBezTo>
                        <a:cubicBezTo>
                          <a:pt x="5698187" y="6127445"/>
                          <a:pt x="5152589" y="5590900"/>
                          <a:pt x="5003917" y="6125013"/>
                        </a:cubicBezTo>
                        <a:cubicBezTo>
                          <a:pt x="4750743" y="6657006"/>
                          <a:pt x="4360003" y="5779461"/>
                          <a:pt x="4242335" y="6125013"/>
                        </a:cubicBezTo>
                        <a:cubicBezTo>
                          <a:pt x="4172209" y="6467306"/>
                          <a:pt x="3541654" y="5669705"/>
                          <a:pt x="3253154" y="6125013"/>
                        </a:cubicBezTo>
                        <a:cubicBezTo>
                          <a:pt x="2648557" y="6653411"/>
                          <a:pt x="2774563" y="5576521"/>
                          <a:pt x="2377773" y="6125013"/>
                        </a:cubicBezTo>
                        <a:cubicBezTo>
                          <a:pt x="1910183" y="6548649"/>
                          <a:pt x="1886266" y="5883526"/>
                          <a:pt x="1502392" y="6125013"/>
                        </a:cubicBezTo>
                        <a:cubicBezTo>
                          <a:pt x="1004326" y="6263744"/>
                          <a:pt x="648796" y="5726028"/>
                          <a:pt x="171812" y="6125013"/>
                        </a:cubicBezTo>
                        <a:cubicBezTo>
                          <a:pt x="99959" y="6125755"/>
                          <a:pt x="57043" y="5777599"/>
                          <a:pt x="0" y="5104158"/>
                        </a:cubicBezTo>
                        <a:cubicBezTo>
                          <a:pt x="-97823" y="3283055"/>
                          <a:pt x="86527" y="2249103"/>
                          <a:pt x="0" y="102085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26268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HANH TÂM">
            <a:extLst>
              <a:ext uri="{FF2B5EF4-FFF2-40B4-BE49-F238E27FC236}">
                <a16:creationId xmlns:a16="http://schemas.microsoft.com/office/drawing/2014/main" id="{49BAA0FF-8F18-D390-DAA1-125F961D6CC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AE97F1-3223-EB81-F76E-72DEEAFFC55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F543F9-6BF5-7B79-4903-37D1C7759BA3}"/>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11/22/2024</a:t>
            </a:fld>
            <a:endParaRPr lang="en-US"/>
          </a:p>
        </p:txBody>
      </p:sp>
      <p:sp>
        <p:nvSpPr>
          <p:cNvPr id="5" name="Footer Placeholder 4">
            <a:extLst>
              <a:ext uri="{FF2B5EF4-FFF2-40B4-BE49-F238E27FC236}">
                <a16:creationId xmlns:a16="http://schemas.microsoft.com/office/drawing/2014/main" id="{DB84840B-FDF1-8BE7-12EC-E698F106E1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B99400-2D36-26F0-315E-C35BED18B2A7}"/>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287339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DF93-0756-9CA4-4EC0-737AEAB31D2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130FF3-CC2D-CEDC-3149-832A734CBCC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2833BD-75EB-046D-1811-7C78F8F7B1C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D83B2F-959F-155F-9CC8-D9388DBFA4ED}"/>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11/22/2024</a:t>
            </a:fld>
            <a:endParaRPr lang="en-US"/>
          </a:p>
        </p:txBody>
      </p:sp>
      <p:sp>
        <p:nvSpPr>
          <p:cNvPr id="6" name="Footer Placeholder 5">
            <a:extLst>
              <a:ext uri="{FF2B5EF4-FFF2-40B4-BE49-F238E27FC236}">
                <a16:creationId xmlns:a16="http://schemas.microsoft.com/office/drawing/2014/main" id="{DA11DDC3-0F5A-E935-C54D-710C80E8F5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633E6AF-A341-1F73-6E27-266A050E53A1}"/>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96009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0F16A-A061-49A9-EA89-DA6DB77985E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7A000A2-A6DD-6A9D-384A-EEDF0C90BA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5F9B81-2C3F-D56F-5C34-DFD6FDB26FA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3E8398-9E42-18A6-0877-F09E1F4E8C0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D27514-B711-C4F6-C456-941FA2D3F14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59158D-CEE0-86D8-1A02-EE6B8CC2A8AC}"/>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11/22/2024</a:t>
            </a:fld>
            <a:endParaRPr lang="en-US"/>
          </a:p>
        </p:txBody>
      </p:sp>
      <p:sp>
        <p:nvSpPr>
          <p:cNvPr id="8" name="Footer Placeholder 7">
            <a:extLst>
              <a:ext uri="{FF2B5EF4-FFF2-40B4-BE49-F238E27FC236}">
                <a16:creationId xmlns:a16="http://schemas.microsoft.com/office/drawing/2014/main" id="{3EF27416-9F1A-A334-2D7F-31E4F42B78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326618B-7AAB-AE86-BE91-E1793E2C6E89}"/>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80400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88D44-08B0-E9F5-8FCF-757CAF2ED6B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39EF17B-740F-2B43-3EF2-C0C6E51B1243}"/>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11/22/2024</a:t>
            </a:fld>
            <a:endParaRPr lang="en-US"/>
          </a:p>
        </p:txBody>
      </p:sp>
      <p:sp>
        <p:nvSpPr>
          <p:cNvPr id="4" name="Footer Placeholder 3">
            <a:extLst>
              <a:ext uri="{FF2B5EF4-FFF2-40B4-BE49-F238E27FC236}">
                <a16:creationId xmlns:a16="http://schemas.microsoft.com/office/drawing/2014/main" id="{23814E3D-EC91-038C-9B43-169AACBFA1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0AC719B-9420-FE04-BA8A-0A80CDB1AA2E}"/>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410080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8103E0-16A6-A677-588E-B7A04A80012F}"/>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11/22/2024</a:t>
            </a:fld>
            <a:endParaRPr lang="en-US"/>
          </a:p>
        </p:txBody>
      </p:sp>
      <p:sp>
        <p:nvSpPr>
          <p:cNvPr id="3" name="Footer Placeholder 2">
            <a:extLst>
              <a:ext uri="{FF2B5EF4-FFF2-40B4-BE49-F238E27FC236}">
                <a16:creationId xmlns:a16="http://schemas.microsoft.com/office/drawing/2014/main" id="{38BCF0B0-E087-F704-11C3-79F9543E0F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9AB3657-BB4E-F123-AAD9-4DF811FBE507}"/>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299703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6152B-792F-57E9-F4BC-4F297F2F28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D01E42-EDFF-F0AD-6D7A-92275B657C3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98A296-44AF-C152-01A9-C3304C0B602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CD6D2F-1D05-8F8B-835F-1DE317C86A77}"/>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11/22/2024</a:t>
            </a:fld>
            <a:endParaRPr lang="en-US"/>
          </a:p>
        </p:txBody>
      </p:sp>
      <p:sp>
        <p:nvSpPr>
          <p:cNvPr id="6" name="Footer Placeholder 5">
            <a:extLst>
              <a:ext uri="{FF2B5EF4-FFF2-40B4-BE49-F238E27FC236}">
                <a16:creationId xmlns:a16="http://schemas.microsoft.com/office/drawing/2014/main" id="{DC67E7CE-EFF0-60BD-C827-EA41CF5BD0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3ABA2C-72A2-59E5-B03B-BD8B5BDCBAB6}"/>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1820339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round pink label with white text and a black background&#10;&#10;Description automatically generated">
            <a:extLst>
              <a:ext uri="{FF2B5EF4-FFF2-40B4-BE49-F238E27FC236}">
                <a16:creationId xmlns:a16="http://schemas.microsoft.com/office/drawing/2014/main" id="{C97D7848-1EE9-6822-B7A1-3BE84CFB84A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668545" y="218489"/>
            <a:ext cx="1472837" cy="1472837"/>
          </a:xfrm>
          <a:prstGeom prst="rect">
            <a:avLst/>
          </a:prstGeom>
        </p:spPr>
      </p:pic>
    </p:spTree>
    <p:extLst>
      <p:ext uri="{BB962C8B-B14F-4D97-AF65-F5344CB8AC3E}">
        <p14:creationId xmlns:p14="http://schemas.microsoft.com/office/powerpoint/2010/main" val="165968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png"/><Relationship Id="rId3" Type="http://schemas.microsoft.com/office/2007/relationships/media" Target="../media/media3.mp3"/><Relationship Id="rId7" Type="http://schemas.openxmlformats.org/officeDocument/2006/relationships/image" Target="../media/image8.png"/><Relationship Id="rId12" Type="http://schemas.openxmlformats.org/officeDocument/2006/relationships/slide" Target="slide12.xml"/><Relationship Id="rId17" Type="http://schemas.microsoft.com/office/2007/relationships/hdphoto" Target="../media/hdphoto4.wdp"/><Relationship Id="rId2" Type="http://schemas.openxmlformats.org/officeDocument/2006/relationships/audio" Target="../media/media2.mp3"/><Relationship Id="rId16" Type="http://schemas.openxmlformats.org/officeDocument/2006/relationships/image" Target="../media/image21.png"/><Relationship Id="rId1" Type="http://schemas.microsoft.com/office/2007/relationships/media" Target="../media/media2.mp3"/><Relationship Id="rId6" Type="http://schemas.openxmlformats.org/officeDocument/2006/relationships/notesSlide" Target="../notesSlides/notesSlide4.xml"/><Relationship Id="rId11" Type="http://schemas.openxmlformats.org/officeDocument/2006/relationships/image" Target="../media/image10.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3.mp3"/><Relationship Id="rId9" Type="http://schemas.openxmlformats.org/officeDocument/2006/relationships/image" Target="../media/image11.png"/><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2.png"/><Relationship Id="rId3" Type="http://schemas.microsoft.com/office/2007/relationships/media" Target="../media/media5.mp3"/><Relationship Id="rId7" Type="http://schemas.openxmlformats.org/officeDocument/2006/relationships/image" Target="../media/image21.png"/><Relationship Id="rId12" Type="http://schemas.openxmlformats.org/officeDocument/2006/relationships/image" Target="../media/image16.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png"/><Relationship Id="rId11" Type="http://schemas.openxmlformats.org/officeDocument/2006/relationships/slide" Target="slide9.xml"/><Relationship Id="rId5" Type="http://schemas.openxmlformats.org/officeDocument/2006/relationships/slideLayout" Target="../slideLayouts/slideLayout2.xml"/><Relationship Id="rId10" Type="http://schemas.openxmlformats.org/officeDocument/2006/relationships/image" Target="../media/image9.png"/><Relationship Id="rId4" Type="http://schemas.openxmlformats.org/officeDocument/2006/relationships/audio" Target="../media/media5.mp3"/><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5.wdp"/><Relationship Id="rId3" Type="http://schemas.openxmlformats.org/officeDocument/2006/relationships/slideLayout" Target="../slideLayouts/slideLayout13.xml"/><Relationship Id="rId7" Type="http://schemas.openxmlformats.org/officeDocument/2006/relationships/image" Target="../media/image8.png"/><Relationship Id="rId12" Type="http://schemas.openxmlformats.org/officeDocument/2006/relationships/image" Target="../media/image23.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notesSlide" Target="../notesSlides/notesSlide5.xml"/><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microsoft.com/office/2007/relationships/hdphoto" Target="../media/hdphoto6.wdp"/><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6.pn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notesSlide" Target="../notesSlides/notesSlide1.xml"/><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33.png"/><Relationship Id="rId7"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6.png"/><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0.png"/><Relationship Id="rId3" Type="http://schemas.openxmlformats.org/officeDocument/2006/relationships/slideLayout" Target="../slideLayouts/slideLayout1.xml"/><Relationship Id="rId7" Type="http://schemas.openxmlformats.org/officeDocument/2006/relationships/image" Target="../media/image33.png"/><Relationship Id="rId12" Type="http://schemas.microsoft.com/office/2007/relationships/hdphoto" Target="../media/hdphoto8.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5.png"/><Relationship Id="rId11" Type="http://schemas.openxmlformats.org/officeDocument/2006/relationships/image" Target="../media/image53.png"/><Relationship Id="rId5" Type="http://schemas.openxmlformats.org/officeDocument/2006/relationships/image" Target="../media/image34.png"/><Relationship Id="rId15" Type="http://schemas.openxmlformats.org/officeDocument/2006/relationships/image" Target="../media/image10.png"/><Relationship Id="rId10" Type="http://schemas.openxmlformats.org/officeDocument/2006/relationships/image" Target="../media/image6.svg"/><Relationship Id="rId4" Type="http://schemas.openxmlformats.org/officeDocument/2006/relationships/image" Target="../media/image32.png"/><Relationship Id="rId9" Type="http://schemas.openxmlformats.org/officeDocument/2006/relationships/image" Target="../media/image5.png"/><Relationship Id="rId14" Type="http://schemas.openxmlformats.org/officeDocument/2006/relationships/image" Target="../media/image54.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0.png"/><Relationship Id="rId12" Type="http://schemas.openxmlformats.org/officeDocument/2006/relationships/image" Target="../media/image58.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57.png"/><Relationship Id="rId5" Type="http://schemas.openxmlformats.org/officeDocument/2006/relationships/image" Target="../media/image34.png"/><Relationship Id="rId10" Type="http://schemas.openxmlformats.org/officeDocument/2006/relationships/image" Target="../media/image56.png"/><Relationship Id="rId4" Type="http://schemas.openxmlformats.org/officeDocument/2006/relationships/image" Target="../media/image6.svg"/><Relationship Id="rId9"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slideLayout" Target="../slideLayouts/slideLayout1.xml"/><Relationship Id="rId7" Type="http://schemas.microsoft.com/office/2007/relationships/hdphoto" Target="../media/hdphoto9.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10.png"/><Relationship Id="rId4" Type="http://schemas.openxmlformats.org/officeDocument/2006/relationships/image" Target="../media/image32.png"/><Relationship Id="rId9" Type="http://schemas.microsoft.com/office/2007/relationships/hdphoto" Target="../media/hdphoto10.wdp"/></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62.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0.png"/><Relationship Id="rId12" Type="http://schemas.openxmlformats.org/officeDocument/2006/relationships/image" Target="../media/image58.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57.png"/><Relationship Id="rId5" Type="http://schemas.openxmlformats.org/officeDocument/2006/relationships/image" Target="../media/image34.png"/><Relationship Id="rId10" Type="http://schemas.openxmlformats.org/officeDocument/2006/relationships/image" Target="../media/image56.png"/><Relationship Id="rId4" Type="http://schemas.openxmlformats.org/officeDocument/2006/relationships/image" Target="../media/image6.svg"/><Relationship Id="rId9" Type="http://schemas.openxmlformats.org/officeDocument/2006/relationships/image" Target="../media/image54.png"/></Relationships>
</file>

<file path=ppt/slides/_rels/slide2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3.png"/><Relationship Id="rId7" Type="http://schemas.microsoft.com/office/2007/relationships/hdphoto" Target="../media/hdphoto7.wdp"/><Relationship Id="rId12" Type="http://schemas.openxmlformats.org/officeDocument/2006/relationships/image" Target="../media/image65.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image" Target="../media/image6.png"/><Relationship Id="rId5" Type="http://schemas.openxmlformats.org/officeDocument/2006/relationships/image" Target="../media/image33.png"/><Relationship Id="rId10" Type="http://schemas.openxmlformats.org/officeDocument/2006/relationships/image" Target="../media/image50.png"/><Relationship Id="rId4" Type="http://schemas.openxmlformats.org/officeDocument/2006/relationships/image" Target="../media/image60.svg"/><Relationship Id="rId9" Type="http://schemas.microsoft.com/office/2007/relationships/hdphoto" Target="../media/hdphoto11.wdp"/></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slide" Target="slide4.xml"/><Relationship Id="rId12" Type="http://schemas.openxmlformats.org/officeDocument/2006/relationships/image" Target="../media/image19.png"/><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18.png"/><Relationship Id="rId5" Type="http://schemas.microsoft.com/office/2007/relationships/hdphoto" Target="../media/hdphoto3.wdp"/><Relationship Id="rId15" Type="http://schemas.openxmlformats.org/officeDocument/2006/relationships/image" Target="../media/image9.png"/><Relationship Id="rId10" Type="http://schemas.openxmlformats.org/officeDocument/2006/relationships/slide" Target="slide5.xml"/><Relationship Id="rId4" Type="http://schemas.openxmlformats.org/officeDocument/2006/relationships/image" Target="../media/image15.png"/><Relationship Id="rId9" Type="http://schemas.openxmlformats.org/officeDocument/2006/relationships/slide" Target="slide5.xml"/><Relationship Id="rId1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66.png"/><Relationship Id="rId4" Type="http://schemas.microsoft.com/office/2007/relationships/hdphoto" Target="../media/hdphoto9.wdp"/></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png"/><Relationship Id="rId3" Type="http://schemas.microsoft.com/office/2007/relationships/media" Target="../media/media3.mp3"/><Relationship Id="rId7" Type="http://schemas.openxmlformats.org/officeDocument/2006/relationships/image" Target="../media/image8.png"/><Relationship Id="rId12" Type="http://schemas.openxmlformats.org/officeDocument/2006/relationships/slide" Target="slide6.xml"/><Relationship Id="rId17" Type="http://schemas.microsoft.com/office/2007/relationships/hdphoto" Target="../media/hdphoto4.wdp"/><Relationship Id="rId2" Type="http://schemas.openxmlformats.org/officeDocument/2006/relationships/audio" Target="../media/media2.mp3"/><Relationship Id="rId16" Type="http://schemas.openxmlformats.org/officeDocument/2006/relationships/image" Target="../media/image21.png"/><Relationship Id="rId1" Type="http://schemas.microsoft.com/office/2007/relationships/media" Target="../media/media2.mp3"/><Relationship Id="rId6" Type="http://schemas.openxmlformats.org/officeDocument/2006/relationships/notesSlide" Target="../notesSlides/notesSlide2.xml"/><Relationship Id="rId11" Type="http://schemas.openxmlformats.org/officeDocument/2006/relationships/image" Target="../media/image10.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3.mp3"/><Relationship Id="rId9" Type="http://schemas.openxmlformats.org/officeDocument/2006/relationships/image" Target="../media/image11.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2.png"/><Relationship Id="rId3" Type="http://schemas.microsoft.com/office/2007/relationships/media" Target="../media/media5.mp3"/><Relationship Id="rId7" Type="http://schemas.openxmlformats.org/officeDocument/2006/relationships/image" Target="../media/image21.png"/><Relationship Id="rId12" Type="http://schemas.openxmlformats.org/officeDocument/2006/relationships/image" Target="../media/image16.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png"/><Relationship Id="rId11" Type="http://schemas.openxmlformats.org/officeDocument/2006/relationships/slide" Target="slide3.xml"/><Relationship Id="rId5" Type="http://schemas.openxmlformats.org/officeDocument/2006/relationships/slideLayout" Target="../slideLayouts/slideLayout2.xml"/><Relationship Id="rId10" Type="http://schemas.openxmlformats.org/officeDocument/2006/relationships/image" Target="../media/image9.png"/><Relationship Id="rId4" Type="http://schemas.openxmlformats.org/officeDocument/2006/relationships/audio" Target="../media/media5.mp3"/><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14.png"/><Relationship Id="rId7" Type="http://schemas.openxmlformats.org/officeDocument/2006/relationships/slide" Target="slide8.xml"/><Relationship Id="rId12" Type="http://schemas.openxmlformats.org/officeDocument/2006/relationships/slide" Target="slide7.xml"/><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7.xml"/><Relationship Id="rId5" Type="http://schemas.microsoft.com/office/2007/relationships/hdphoto" Target="../media/hdphoto3.wdp"/><Relationship Id="rId15" Type="http://schemas.openxmlformats.org/officeDocument/2006/relationships/image" Target="../media/image9.png"/><Relationship Id="rId10" Type="http://schemas.openxmlformats.org/officeDocument/2006/relationships/image" Target="../media/image26.png"/><Relationship Id="rId4" Type="http://schemas.openxmlformats.org/officeDocument/2006/relationships/image" Target="../media/image15.png"/><Relationship Id="rId9" Type="http://schemas.openxmlformats.org/officeDocument/2006/relationships/image" Target="../media/image25.png"/><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png"/><Relationship Id="rId3" Type="http://schemas.microsoft.com/office/2007/relationships/media" Target="../media/media3.mp3"/><Relationship Id="rId7" Type="http://schemas.openxmlformats.org/officeDocument/2006/relationships/image" Target="../media/image8.png"/><Relationship Id="rId12" Type="http://schemas.openxmlformats.org/officeDocument/2006/relationships/slide" Target="slide9.xml"/><Relationship Id="rId17" Type="http://schemas.microsoft.com/office/2007/relationships/hdphoto" Target="../media/hdphoto4.wdp"/><Relationship Id="rId2" Type="http://schemas.openxmlformats.org/officeDocument/2006/relationships/audio" Target="../media/media2.mp3"/><Relationship Id="rId16" Type="http://schemas.openxmlformats.org/officeDocument/2006/relationships/image" Target="../media/image21.png"/><Relationship Id="rId1" Type="http://schemas.microsoft.com/office/2007/relationships/media" Target="../media/media2.mp3"/><Relationship Id="rId6" Type="http://schemas.openxmlformats.org/officeDocument/2006/relationships/notesSlide" Target="../notesSlides/notesSlide3.xml"/><Relationship Id="rId11" Type="http://schemas.openxmlformats.org/officeDocument/2006/relationships/image" Target="../media/image10.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3.mp3"/><Relationship Id="rId9" Type="http://schemas.openxmlformats.org/officeDocument/2006/relationships/image" Target="../media/image11.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2.png"/><Relationship Id="rId3" Type="http://schemas.microsoft.com/office/2007/relationships/media" Target="../media/media5.mp3"/><Relationship Id="rId7" Type="http://schemas.openxmlformats.org/officeDocument/2006/relationships/image" Target="../media/image21.png"/><Relationship Id="rId12" Type="http://schemas.openxmlformats.org/officeDocument/2006/relationships/image" Target="../media/image16.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png"/><Relationship Id="rId11" Type="http://schemas.openxmlformats.org/officeDocument/2006/relationships/slide" Target="slide6.xml"/><Relationship Id="rId5" Type="http://schemas.openxmlformats.org/officeDocument/2006/relationships/slideLayout" Target="../slideLayouts/slideLayout2.xml"/><Relationship Id="rId10" Type="http://schemas.openxmlformats.org/officeDocument/2006/relationships/image" Target="../media/image9.png"/><Relationship Id="rId4" Type="http://schemas.openxmlformats.org/officeDocument/2006/relationships/audio" Target="../media/media5.mp3"/><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3" Type="http://schemas.openxmlformats.org/officeDocument/2006/relationships/image" Target="../media/image14.png"/><Relationship Id="rId7" Type="http://schemas.openxmlformats.org/officeDocument/2006/relationships/slide" Target="slide11.xml"/><Relationship Id="rId12" Type="http://schemas.openxmlformats.org/officeDocument/2006/relationships/image" Target="../media/image30.png"/><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29.png"/><Relationship Id="rId5" Type="http://schemas.microsoft.com/office/2007/relationships/hdphoto" Target="../media/hdphoto3.wdp"/><Relationship Id="rId15" Type="http://schemas.openxmlformats.org/officeDocument/2006/relationships/image" Target="../media/image9.png"/><Relationship Id="rId10" Type="http://schemas.openxmlformats.org/officeDocument/2006/relationships/slide" Target="slide10.xml"/><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HANH TÂM">
            <a:extLst>
              <a:ext uri="{FF2B5EF4-FFF2-40B4-BE49-F238E27FC236}">
                <a16:creationId xmlns:a16="http://schemas.microsoft.com/office/drawing/2014/main"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73" cy="6858000"/>
          </a:xfrm>
          <a:prstGeom prst="rect">
            <a:avLst/>
          </a:prstGeom>
        </p:spPr>
      </p:pic>
      <p:pic>
        <p:nvPicPr>
          <p:cNvPr id="6" name="Picture 10">
            <a:extLst>
              <a:ext uri="{FF2B5EF4-FFF2-40B4-BE49-F238E27FC236}">
                <a16:creationId xmlns:a16="http://schemas.microsoft.com/office/drawing/2014/main" id="{C6ABAD97-118F-3DA9-5C29-21C8272118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214945">
            <a:off x="1465390" y="-56997"/>
            <a:ext cx="1388222" cy="2804488"/>
          </a:xfrm>
          <a:prstGeom prst="rect">
            <a:avLst/>
          </a:prstGeom>
        </p:spPr>
      </p:pic>
      <p:pic>
        <p:nvPicPr>
          <p:cNvPr id="5" name="Picture 9">
            <a:extLst>
              <a:ext uri="{FF2B5EF4-FFF2-40B4-BE49-F238E27FC236}">
                <a16:creationId xmlns:a16="http://schemas.microsoft.com/office/drawing/2014/main" id="{983DFF4A-8BEC-776C-C01D-CCB6AA2E8EEB}"/>
              </a:ext>
            </a:extLst>
          </p:cNvPr>
          <p:cNvPicPr>
            <a:picLocks noChangeAspect="1"/>
          </p:cNvPicPr>
          <p:nvPr/>
        </p:nvPicPr>
        <p:blipFill>
          <a:blip r:embed="rId5"/>
          <a:srcRect/>
          <a:stretch>
            <a:fillRect/>
          </a:stretch>
        </p:blipFill>
        <p:spPr>
          <a:xfrm>
            <a:off x="9157539" y="1524000"/>
            <a:ext cx="2842397" cy="5109928"/>
          </a:xfrm>
          <a:prstGeom prst="rect">
            <a:avLst/>
          </a:prstGeom>
        </p:spPr>
      </p:pic>
      <p:pic>
        <p:nvPicPr>
          <p:cNvPr id="8" name="THANH TÂM">
            <a:extLst>
              <a:ext uri="{FF2B5EF4-FFF2-40B4-BE49-F238E27FC236}">
                <a16:creationId xmlns:a16="http://schemas.microsoft.com/office/drawing/2014/main" id="{9BF0F086-22CC-9CF2-DF8A-0B87C1D30FC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id="{F367B594-1B9F-75FF-AE22-9437750AB6E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id="{7070651C-5C03-2CEF-08C8-B22E3DE1A92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9896913">
            <a:off x="7703791" y="4658086"/>
            <a:ext cx="731902" cy="1478589"/>
          </a:xfrm>
          <a:prstGeom prst="rect">
            <a:avLst/>
          </a:prstGeom>
        </p:spPr>
      </p:pic>
      <p:pic>
        <p:nvPicPr>
          <p:cNvPr id="11" name="Picture 10">
            <a:extLst>
              <a:ext uri="{FF2B5EF4-FFF2-40B4-BE49-F238E27FC236}">
                <a16:creationId xmlns:a16="http://schemas.microsoft.com/office/drawing/2014/main" id="{3DE61AF8-4104-C6A7-F4E9-D605ED7540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340" y="2197916"/>
            <a:ext cx="9378662" cy="2358484"/>
          </a:xfrm>
          <a:prstGeom prst="rect">
            <a:avLst/>
          </a:prstGeom>
        </p:spPr>
      </p:pic>
    </p:spTree>
    <p:extLst>
      <p:ext uri="{BB962C8B-B14F-4D97-AF65-F5344CB8AC3E}">
        <p14:creationId xmlns:p14="http://schemas.microsoft.com/office/powerpoint/2010/main" val="395888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500"/>
                            </p:stCondLst>
                            <p:childTnLst>
                              <p:par>
                                <p:cTn id="30" presetID="32" presetClass="emph" presetSubtype="0" repeatCount="indefinite"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par>
                                <p:cTn id="60" presetID="14" presetClass="entr" presetSubtype="10"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randombar(horizontal)">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1937" y="3554768"/>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2339" y="4290013"/>
            <a:ext cx="1960807" cy="587393"/>
          </a:xfrm>
          <a:prstGeom prst="rect">
            <a:avLst/>
          </a:prstGeom>
        </p:spPr>
      </p:pic>
      <p:pic>
        <p:nvPicPr>
          <p:cNvPr id="33" name="Picture 32">
            <a:extLst>
              <a:ext uri="{FF2B5EF4-FFF2-40B4-BE49-F238E27FC236}">
                <a16:creationId xmlns:a16="http://schemas.microsoft.com/office/drawing/2014/main" id="{F113C126-8C84-41DD-A5FB-ACFD79D63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id="{1FBE6653-2FF3-47CF-BB70-826F504B55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 name="Picture 2">
            <a:extLst>
              <a:ext uri="{FF2B5EF4-FFF2-40B4-BE49-F238E27FC236}">
                <a16:creationId xmlns:a16="http://schemas.microsoft.com/office/drawing/2014/main" id="{93ABFBC7-1C88-7F5A-C4C1-D28AB33A8BC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a:extLst>
              <a:ext uri="{FF2B5EF4-FFF2-40B4-BE49-F238E27FC236}">
                <a16:creationId xmlns:a16="http://schemas.microsoft.com/office/drawing/2014/main" id="{11E2DCE9-182F-3CB9-E1B9-66D88AB1232E}"/>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a:extLst>
                <a:ext uri="{FF2B5EF4-FFF2-40B4-BE49-F238E27FC236}">
                  <a16:creationId xmlns:a16="http://schemas.microsoft.com/office/drawing/2014/main" id="{6D3824C8-1DC8-25F0-082A-D981E4A9CBC7}"/>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71FBD47-F1F3-F242-8E85-7A67056368C2}"/>
                </a:ext>
              </a:extLst>
            </p:cNvPr>
            <p:cNvSpPr txBox="1"/>
            <p:nvPr/>
          </p:nvSpPr>
          <p:spPr>
            <a:xfrm>
              <a:off x="7798166" y="778029"/>
              <a:ext cx="3538356" cy="11201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white"/>
                  </a:solidFill>
                  <a:effectLst>
                    <a:glow rad="228600">
                      <a:srgbClr val="FFC000">
                        <a:satMod val="175000"/>
                        <a:alpha val="40000"/>
                      </a:srgbClr>
                    </a:glow>
                  </a:effectLst>
                  <a:uLnTx/>
                  <a:uFillTx/>
                  <a:latin typeface="iCiel Cadena" panose="02000503000000020004"/>
                  <a:ea typeface="+mn-ea"/>
                  <a:cs typeface="+mn-cs"/>
                </a:rPr>
                <a:t>Đúng</a:t>
              </a: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 </a:t>
              </a:r>
              <a:r>
                <a:rPr kumimoji="0" lang="en-US" sz="5400" b="0" i="0" u="none" strike="noStrike" kern="1200" cap="none" spc="0" normalizeH="0" baseline="0" noProof="0" dirty="0" err="1">
                  <a:ln>
                    <a:noFill/>
                  </a:ln>
                  <a:solidFill>
                    <a:prstClr val="white"/>
                  </a:solidFill>
                  <a:effectLst>
                    <a:glow rad="228600">
                      <a:srgbClr val="FFC000">
                        <a:satMod val="175000"/>
                        <a:alpha val="40000"/>
                      </a:srgbClr>
                    </a:glow>
                  </a:effectLst>
                  <a:uLnTx/>
                  <a:uFillTx/>
                  <a:latin typeface="iCiel Cadena" panose="02000503000000020004"/>
                  <a:ea typeface="+mn-ea"/>
                  <a:cs typeface="+mn-cs"/>
                </a:rPr>
                <a:t>rồi</a:t>
              </a: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a:t>
              </a:r>
            </a:p>
          </p:txBody>
        </p:sp>
      </p:grpSp>
      <p:pic>
        <p:nvPicPr>
          <p:cNvPr id="7" name="Tieng-yeah-tre-con-www_nhacchuongvui_com">
            <a:hlinkClick r:id="" action="ppaction://media"/>
            <a:extLst>
              <a:ext uri="{FF2B5EF4-FFF2-40B4-BE49-F238E27FC236}">
                <a16:creationId xmlns:a16="http://schemas.microsoft.com/office/drawing/2014/main" id="{0466BF6F-98D0-FEA9-ACB5-E67D1984BA4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a:extLst>
              <a:ext uri="{FF2B5EF4-FFF2-40B4-BE49-F238E27FC236}">
                <a16:creationId xmlns:a16="http://schemas.microsoft.com/office/drawing/2014/main" id="{B9691315-9243-AEDE-1FD3-DA03F717719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p:blipFill>
        <p:spPr>
          <a:xfrm>
            <a:off x="10642904" y="-433614"/>
            <a:ext cx="1752296" cy="1650331"/>
          </a:xfrm>
          <a:prstGeom prst="rect">
            <a:avLst/>
          </a:prstGeom>
        </p:spPr>
      </p:pic>
      <p:pic>
        <p:nvPicPr>
          <p:cNvPr id="10" name="Nhac-chuong-tin-nhan-ting-ting-www_tiengdong_com">
            <a:hlinkClick r:id="" action="ppaction://media"/>
            <a:extLst>
              <a:ext uri="{FF2B5EF4-FFF2-40B4-BE49-F238E27FC236}">
                <a16:creationId xmlns:a16="http://schemas.microsoft.com/office/drawing/2014/main" id="{0F1C3E3C-32A4-1640-111F-E9CD6866CF3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11" name="Picture 10">
            <a:extLst>
              <a:ext uri="{FF2B5EF4-FFF2-40B4-BE49-F238E27FC236}">
                <a16:creationId xmlns:a16="http://schemas.microsoft.com/office/drawing/2014/main" id="{9FA1CDF5-C7DC-B484-6AB9-D5489DB67C7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6756294" y="3585544"/>
            <a:ext cx="2585637" cy="2718309"/>
          </a:xfrm>
          <a:prstGeom prst="rect">
            <a:avLst/>
          </a:prstGeom>
        </p:spPr>
      </p:pic>
      <p:pic>
        <p:nvPicPr>
          <p:cNvPr id="2050" name="Picture 2" descr="Hình ảnh Cái Rổ PNG, Vector, PSD, và biểu tượng để tải về miễn phí | pngtree">
            <a:extLst>
              <a:ext uri="{FF2B5EF4-FFF2-40B4-BE49-F238E27FC236}">
                <a16:creationId xmlns:a16="http://schemas.microsoft.com/office/drawing/2014/main" id="{364A67FB-0E1C-18A2-B04B-59C88D547C7A}"/>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27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3"/>
                                        </p:tgtEl>
                                        <p:attrNameLst>
                                          <p:attrName>r</p:attrName>
                                        </p:attrNameLst>
                                      </p:cBhvr>
                                    </p:animRot>
                                    <p:animRot by="-240000">
                                      <p:cBhvr>
                                        <p:cTn id="13" dur="400" fill="hold">
                                          <p:stCondLst>
                                            <p:cond delay="400"/>
                                          </p:stCondLst>
                                        </p:cTn>
                                        <p:tgtEl>
                                          <p:spTgt spid="33"/>
                                        </p:tgtEl>
                                        <p:attrNameLst>
                                          <p:attrName>r</p:attrName>
                                        </p:attrNameLst>
                                      </p:cBhvr>
                                    </p:animRot>
                                    <p:animRot by="240000">
                                      <p:cBhvr>
                                        <p:cTn id="14" dur="400" fill="hold">
                                          <p:stCondLst>
                                            <p:cond delay="800"/>
                                          </p:stCondLst>
                                        </p:cTn>
                                        <p:tgtEl>
                                          <p:spTgt spid="33"/>
                                        </p:tgtEl>
                                        <p:attrNameLst>
                                          <p:attrName>r</p:attrName>
                                        </p:attrNameLst>
                                      </p:cBhvr>
                                    </p:animRot>
                                    <p:animRot by="-240000">
                                      <p:cBhvr>
                                        <p:cTn id="15" dur="400" fill="hold">
                                          <p:stCondLst>
                                            <p:cond delay="1200"/>
                                          </p:stCondLst>
                                        </p:cTn>
                                        <p:tgtEl>
                                          <p:spTgt spid="33"/>
                                        </p:tgtEl>
                                        <p:attrNameLst>
                                          <p:attrName>r</p:attrName>
                                        </p:attrNameLst>
                                      </p:cBhvr>
                                    </p:animRot>
                                    <p:animRot by="120000">
                                      <p:cBhvr>
                                        <p:cTn id="16" dur="400" fill="hold">
                                          <p:stCondLst>
                                            <p:cond delay="1600"/>
                                          </p:stCondLst>
                                        </p:cTn>
                                        <p:tgtEl>
                                          <p:spTgt spid="33"/>
                                        </p:tgtEl>
                                        <p:attrNameLst>
                                          <p:attrName>r</p:attrName>
                                        </p:attrNameLst>
                                      </p:cBhvr>
                                    </p:animRot>
                                  </p:childTnLst>
                                </p:cTn>
                              </p:par>
                              <p:par>
                                <p:cTn id="17" presetID="1" presetClass="mediacall" presetSubtype="0" fill="hold" nodeType="withEffect">
                                  <p:stCondLst>
                                    <p:cond delay="0"/>
                                  </p:stCondLst>
                                  <p:childTnLst>
                                    <p:cmd type="call" cmd="play">
                                      <p:cBhvr>
                                        <p:cTn id="18" dur="1" fill="hold"/>
                                        <p:tgtEl>
                                          <p:spTgt spid="7"/>
                                        </p:tgtEl>
                                      </p:cBhvr>
                                    </p:cmd>
                                  </p:childTnLst>
                                </p:cTn>
                              </p:par>
                              <p:par>
                                <p:cTn id="19" presetID="1" presetClass="mediacall" presetSubtype="0" fill="hold" nodeType="withEffect">
                                  <p:stCondLst>
                                    <p:cond delay="0"/>
                                  </p:stCondLst>
                                  <p:childTnLst>
                                    <p:cmd type="call" cmd="playFrom(0.0)">
                                      <p:cBhvr>
                                        <p:cTn id="20" dur="3448" fill="hold"/>
                                        <p:tgtEl>
                                          <p:spTgt spid="10"/>
                                        </p:tgtEl>
                                      </p:cBhvr>
                                    </p:cmd>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par>
                                <p:cTn id="26" presetID="1" presetClass="exit" presetSubtype="0" fill="hold" nodeType="withEffect">
                                  <p:stCondLst>
                                    <p:cond delay="0"/>
                                  </p:stCondLst>
                                  <p:childTnLst>
                                    <p:set>
                                      <p:cBhvr>
                                        <p:cTn id="27" dur="1" fill="hold">
                                          <p:stCondLst>
                                            <p:cond delay="0"/>
                                          </p:stCondLst>
                                        </p:cTn>
                                        <p:tgtEl>
                                          <p:spTgt spid="30"/>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3.75E-6 -4.81481E-6 L -0.30677 0.07709 " pathEditMode="relative" rAng="0" ptsTypes="AA">
                                      <p:cBhvr>
                                        <p:cTn id="33" dur="2000" fill="hold"/>
                                        <p:tgtEl>
                                          <p:spTgt spid="11"/>
                                        </p:tgtEl>
                                        <p:attrNameLst>
                                          <p:attrName>ppt_x</p:attrName>
                                          <p:attrName>ppt_y</p:attrName>
                                        </p:attrNameLst>
                                      </p:cBhvr>
                                      <p:rCtr x="-15339" y="3843"/>
                                    </p:animMotion>
                                  </p:childTnLst>
                                </p:cTn>
                              </p:par>
                              <p:par>
                                <p:cTn id="34" presetID="6" presetClass="emph" presetSubtype="0" fill="hold" nodeType="withEffect">
                                  <p:stCondLst>
                                    <p:cond delay="0"/>
                                  </p:stCondLst>
                                  <p:childTnLst>
                                    <p:animScale>
                                      <p:cBhvr>
                                        <p:cTn id="35"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7"/>
                </p:tgtEl>
              </p:cMediaNode>
            </p:audio>
            <p:audio>
              <p:cMediaNode vol="80000">
                <p:cTn id="37" fill="hold" display="0">
                  <p:stCondLst>
                    <p:cond delay="indefinite"/>
                  </p:stCondLst>
                  <p:endCondLst>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a:extLst>
              <a:ext uri="{FF2B5EF4-FFF2-40B4-BE49-F238E27FC236}">
                <a16:creationId xmlns:a16="http://schemas.microsoft.com/office/drawing/2014/main" id="{89338A4C-02C0-4396-93D8-884C0D7B16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a:extLst>
              <a:ext uri="{FF2B5EF4-FFF2-40B4-BE49-F238E27FC236}">
                <a16:creationId xmlns:a16="http://schemas.microsoft.com/office/drawing/2014/main" id="{8236EE5D-24AD-E8F1-9FF4-6CB82786D84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a:extLst>
              <a:ext uri="{FF2B5EF4-FFF2-40B4-BE49-F238E27FC236}">
                <a16:creationId xmlns:a16="http://schemas.microsoft.com/office/drawing/2014/main" id="{D38E9919-3D3F-623E-EE35-13AF6548B3F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9950FC4-F44B-7F87-2958-F70DEC65E539}"/>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a:extLst>
                <a:ext uri="{FF2B5EF4-FFF2-40B4-BE49-F238E27FC236}">
                  <a16:creationId xmlns:a16="http://schemas.microsoft.com/office/drawing/2014/main" id="{98C5F733-E889-1AC8-B558-4966F2A0BCD0}"/>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C9E12A4-939D-1EE0-ACB7-2738343459B9}"/>
                </a:ext>
              </a:extLst>
            </p:cNvPr>
            <p:cNvSpPr txBox="1"/>
            <p:nvPr/>
          </p:nvSpPr>
          <p:spPr>
            <a:xfrm>
              <a:off x="7380460" y="751983"/>
              <a:ext cx="3839384" cy="11201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Sai </a:t>
              </a:r>
              <a:r>
                <a:rPr kumimoji="0" lang="vi-VN"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mất rồi !</a:t>
              </a:r>
              <a:endPar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endParaRPr>
            </a:p>
          </p:txBody>
        </p:sp>
      </p:grpSp>
      <p:pic>
        <p:nvPicPr>
          <p:cNvPr id="14" name="Picture 13">
            <a:extLst>
              <a:ext uri="{FF2B5EF4-FFF2-40B4-BE49-F238E27FC236}">
                <a16:creationId xmlns:a16="http://schemas.microsoft.com/office/drawing/2014/main" id="{72E0D38C-DB8A-C4A5-2B68-2EF0D2117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a:extLst>
              <a:ext uri="{FF2B5EF4-FFF2-40B4-BE49-F238E27FC236}">
                <a16:creationId xmlns:a16="http://schemas.microsoft.com/office/drawing/2014/main" id="{ECBE0812-970B-46D3-268F-85BCE191CD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6" name="Picture 15">
            <a:extLst>
              <a:ext uri="{FF2B5EF4-FFF2-40B4-BE49-F238E27FC236}">
                <a16:creationId xmlns:a16="http://schemas.microsoft.com/office/drawing/2014/main" id="{E0F0F35A-96C9-50D4-24BB-E4A79A944E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7302" y="4791166"/>
            <a:ext cx="1395087" cy="956204"/>
          </a:xfrm>
          <a:prstGeom prst="rect">
            <a:avLst/>
          </a:prstGeom>
        </p:spPr>
      </p:pic>
      <p:pic>
        <p:nvPicPr>
          <p:cNvPr id="17" name="Picture 16">
            <a:extLst>
              <a:ext uri="{FF2B5EF4-FFF2-40B4-BE49-F238E27FC236}">
                <a16:creationId xmlns:a16="http://schemas.microsoft.com/office/drawing/2014/main" id="{CDDC8C89-BC6E-330B-7415-5E6AC9C3D8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7704" y="5526411"/>
            <a:ext cx="1960807" cy="587393"/>
          </a:xfrm>
          <a:prstGeom prst="rect">
            <a:avLst/>
          </a:prstGeom>
        </p:spPr>
      </p:pic>
      <p:pic>
        <p:nvPicPr>
          <p:cNvPr id="18" name="Picture 17">
            <a:hlinkClick r:id="rId11" action="ppaction://hlinksldjump"/>
            <a:extLst>
              <a:ext uri="{FF2B5EF4-FFF2-40B4-BE49-F238E27FC236}">
                <a16:creationId xmlns:a16="http://schemas.microsoft.com/office/drawing/2014/main" id="{17049093-3E40-9BCD-81B9-DF21DFCEF3D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p:blipFill>
        <p:spPr>
          <a:xfrm flipH="1">
            <a:off x="10439704" y="-350787"/>
            <a:ext cx="1752296" cy="1650331"/>
          </a:xfrm>
          <a:prstGeom prst="rect">
            <a:avLst/>
          </a:prstGeom>
        </p:spPr>
      </p:pic>
      <p:pic>
        <p:nvPicPr>
          <p:cNvPr id="30" name="Picture 29">
            <a:extLst>
              <a:ext uri="{FF2B5EF4-FFF2-40B4-BE49-F238E27FC236}">
                <a16:creationId xmlns:a16="http://schemas.microsoft.com/office/drawing/2014/main" id="{A8B07BDD-95BD-AB8F-24D4-AA23FEB25F89}"/>
              </a:ext>
            </a:extLst>
          </p:cNvPr>
          <p:cNvPicPr>
            <a:picLocks noChangeAspect="1"/>
          </p:cNvPicPr>
          <p:nvPr/>
        </p:nvPicPr>
        <p:blipFill>
          <a:blip r:embed="rId13"/>
          <a:stretch>
            <a:fillRect/>
          </a:stretch>
        </p:blipFill>
        <p:spPr>
          <a:xfrm>
            <a:off x="-820393" y="727261"/>
            <a:ext cx="6858000" cy="6858000"/>
          </a:xfrm>
          <a:prstGeom prst="rect">
            <a:avLst/>
          </a:prstGeom>
        </p:spPr>
      </p:pic>
    </p:spTree>
    <p:extLst>
      <p:ext uri="{BB962C8B-B14F-4D97-AF65-F5344CB8AC3E}">
        <p14:creationId xmlns:p14="http://schemas.microsoft.com/office/powerpoint/2010/main" val="278690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6"/>
                                        </p:tgtEl>
                                        <p:attrNameLst>
                                          <p:attrName>r</p:attrName>
                                        </p:attrNameLst>
                                      </p:cBhvr>
                                    </p:animRot>
                                    <p:animRot by="-240000">
                                      <p:cBhvr>
                                        <p:cTn id="9" dur="400" fill="hold">
                                          <p:stCondLst>
                                            <p:cond delay="400"/>
                                          </p:stCondLst>
                                        </p:cTn>
                                        <p:tgtEl>
                                          <p:spTgt spid="16"/>
                                        </p:tgtEl>
                                        <p:attrNameLst>
                                          <p:attrName>r</p:attrName>
                                        </p:attrNameLst>
                                      </p:cBhvr>
                                    </p:animRot>
                                    <p:animRot by="240000">
                                      <p:cBhvr>
                                        <p:cTn id="10" dur="400" fill="hold">
                                          <p:stCondLst>
                                            <p:cond delay="800"/>
                                          </p:stCondLst>
                                        </p:cTn>
                                        <p:tgtEl>
                                          <p:spTgt spid="16"/>
                                        </p:tgtEl>
                                        <p:attrNameLst>
                                          <p:attrName>r</p:attrName>
                                        </p:attrNameLst>
                                      </p:cBhvr>
                                    </p:animRot>
                                    <p:animRot by="-240000">
                                      <p:cBhvr>
                                        <p:cTn id="11" dur="400" fill="hold">
                                          <p:stCondLst>
                                            <p:cond delay="1200"/>
                                          </p:stCondLst>
                                        </p:cTn>
                                        <p:tgtEl>
                                          <p:spTgt spid="16"/>
                                        </p:tgtEl>
                                        <p:attrNameLst>
                                          <p:attrName>r</p:attrName>
                                        </p:attrNameLst>
                                      </p:cBhvr>
                                    </p:animRot>
                                    <p:animRot by="120000">
                                      <p:cBhvr>
                                        <p:cTn id="12" dur="400" fill="hold">
                                          <p:stCondLst>
                                            <p:cond delay="1600"/>
                                          </p:stCondLst>
                                        </p:cTn>
                                        <p:tgtEl>
                                          <p:spTgt spid="16"/>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14"/>
                                        </p:tgtEl>
                                        <p:attrNameLst>
                                          <p:attrName>r</p:attrName>
                                        </p:attrNameLst>
                                      </p:cBhvr>
                                    </p:animRot>
                                    <p:animRot by="-240000">
                                      <p:cBhvr>
                                        <p:cTn id="15" dur="400" fill="hold">
                                          <p:stCondLst>
                                            <p:cond delay="400"/>
                                          </p:stCondLst>
                                        </p:cTn>
                                        <p:tgtEl>
                                          <p:spTgt spid="14"/>
                                        </p:tgtEl>
                                        <p:attrNameLst>
                                          <p:attrName>r</p:attrName>
                                        </p:attrNameLst>
                                      </p:cBhvr>
                                    </p:animRot>
                                    <p:animRot by="240000">
                                      <p:cBhvr>
                                        <p:cTn id="16" dur="400" fill="hold">
                                          <p:stCondLst>
                                            <p:cond delay="800"/>
                                          </p:stCondLst>
                                        </p:cTn>
                                        <p:tgtEl>
                                          <p:spTgt spid="14"/>
                                        </p:tgtEl>
                                        <p:attrNameLst>
                                          <p:attrName>r</p:attrName>
                                        </p:attrNameLst>
                                      </p:cBhvr>
                                    </p:animRot>
                                    <p:animRot by="-240000">
                                      <p:cBhvr>
                                        <p:cTn id="17" dur="400" fill="hold">
                                          <p:stCondLst>
                                            <p:cond delay="1200"/>
                                          </p:stCondLst>
                                        </p:cTn>
                                        <p:tgtEl>
                                          <p:spTgt spid="14"/>
                                        </p:tgtEl>
                                        <p:attrNameLst>
                                          <p:attrName>r</p:attrName>
                                        </p:attrNameLst>
                                      </p:cBhvr>
                                    </p:animRot>
                                    <p:animRot by="120000">
                                      <p:cBhvr>
                                        <p:cTn id="18"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62518B-469B-BAD4-70BD-47FD31E28046}"/>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FC07CF22-6672-4498-8851-81F6565186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13" name="Picture 12">
            <a:extLst>
              <a:ext uri="{FF2B5EF4-FFF2-40B4-BE49-F238E27FC236}">
                <a16:creationId xmlns:a16="http://schemas.microsoft.com/office/drawing/2014/main" id="{9832F191-A93B-4162-A1C5-2871D89441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24303" y="3971359"/>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4705" y="4706604"/>
            <a:ext cx="1960807" cy="587393"/>
          </a:xfrm>
          <a:prstGeom prst="rect">
            <a:avLst/>
          </a:prstGeom>
        </p:spPr>
      </p:pic>
      <p:pic>
        <p:nvPicPr>
          <p:cNvPr id="33" name="Picture 32">
            <a:extLst>
              <a:ext uri="{FF2B5EF4-FFF2-40B4-BE49-F238E27FC236}">
                <a16:creationId xmlns:a16="http://schemas.microsoft.com/office/drawing/2014/main" id="{F113C126-8C84-41DD-A5FB-ACFD79D63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id="{1FBE6653-2FF3-47CF-BB70-826F504B55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27" name="Picture 26">
            <a:extLst>
              <a:ext uri="{FF2B5EF4-FFF2-40B4-BE49-F238E27FC236}">
                <a16:creationId xmlns:a16="http://schemas.microsoft.com/office/drawing/2014/main" id="{E266C20F-5BAD-4302-936E-2319683704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28" name="Picture 27">
            <a:extLst>
              <a:ext uri="{FF2B5EF4-FFF2-40B4-BE49-F238E27FC236}">
                <a16:creationId xmlns:a16="http://schemas.microsoft.com/office/drawing/2014/main" id="{2E4DF13A-C76E-440A-8FA3-A4407A442A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pic>
        <p:nvPicPr>
          <p:cNvPr id="14" name="bandicam-2021-08-27-03-32-07-600">
            <a:hlinkClick r:id="" action="ppaction://media"/>
            <a:extLst>
              <a:ext uri="{FF2B5EF4-FFF2-40B4-BE49-F238E27FC236}">
                <a16:creationId xmlns:a16="http://schemas.microsoft.com/office/drawing/2014/main" id="{D7DC50D3-5992-41F4-87BA-0381726452FF}"/>
              </a:ext>
            </a:extLst>
          </p:cNvPr>
          <p:cNvPicPr>
            <a:picLocks noChangeAspect="1"/>
          </p:cNvPicPr>
          <p:nvPr>
            <a:audioFile r:link="rId1"/>
            <p:extLst>
              <p:ext uri="{DAA4B4D4-6D71-4841-9C94-3DE7FCFB9230}">
                <p14:media xmlns:p14="http://schemas.microsoft.com/office/powerpoint/2010/main" r:embed="rId2">
                  <p14:trim st="4136" end="3032"/>
                </p14:media>
              </p:ext>
            </p:extLst>
          </p:nvPr>
        </p:nvPicPr>
        <p:blipFill>
          <a:blip r:embed="rId9"/>
          <a:stretch>
            <a:fillRect/>
          </a:stretch>
        </p:blipFill>
        <p:spPr>
          <a:xfrm>
            <a:off x="-609600" y="6358146"/>
            <a:ext cx="406400" cy="406400"/>
          </a:xfrm>
          <a:prstGeom prst="rect">
            <a:avLst/>
          </a:prstGeom>
        </p:spPr>
      </p:pic>
      <p:pic>
        <p:nvPicPr>
          <p:cNvPr id="3" name="Picture 2">
            <a:extLst>
              <a:ext uri="{FF2B5EF4-FFF2-40B4-BE49-F238E27FC236}">
                <a16:creationId xmlns:a16="http://schemas.microsoft.com/office/drawing/2014/main" id="{93ABFBC7-1C88-7F5A-C4C1-D28AB33A8BCC}"/>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pic>
        <p:nvPicPr>
          <p:cNvPr id="2" name="Picture 1">
            <a:extLst>
              <a:ext uri="{FF2B5EF4-FFF2-40B4-BE49-F238E27FC236}">
                <a16:creationId xmlns:a16="http://schemas.microsoft.com/office/drawing/2014/main" id="{B9703D9B-845F-B388-E9A1-4059B8C809D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21538" b="66783" l="49600" r="88561"/>
                    </a14:imgEffect>
                  </a14:imgLayer>
                </a14:imgProps>
              </a:ext>
            </a:extLst>
          </a:blip>
          <a:srcRect l="50833" t="23998" r="11648" b="34971"/>
          <a:stretch/>
        </p:blipFill>
        <p:spPr>
          <a:xfrm>
            <a:off x="5002192" y="1753891"/>
            <a:ext cx="2941922" cy="2298148"/>
          </a:xfrm>
          <a:prstGeom prst="rect">
            <a:avLst/>
          </a:prstGeom>
        </p:spPr>
      </p:pic>
    </p:spTree>
    <p:extLst>
      <p:ext uri="{BB962C8B-B14F-4D97-AF65-F5344CB8AC3E}">
        <p14:creationId xmlns:p14="http://schemas.microsoft.com/office/powerpoint/2010/main" val="882717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2" fill="hold"/>
                                        <p:tgtEl>
                                          <p:spTgt spid="1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27"/>
                                        </p:tgtEl>
                                        <p:attrNameLst>
                                          <p:attrName>r</p:attrName>
                                        </p:attrNameLst>
                                      </p:cBhvr>
                                    </p:animRot>
                                    <p:animRot by="-240000">
                                      <p:cBhvr>
                                        <p:cTn id="15" dur="400" fill="hold">
                                          <p:stCondLst>
                                            <p:cond delay="400"/>
                                          </p:stCondLst>
                                        </p:cTn>
                                        <p:tgtEl>
                                          <p:spTgt spid="27"/>
                                        </p:tgtEl>
                                        <p:attrNameLst>
                                          <p:attrName>r</p:attrName>
                                        </p:attrNameLst>
                                      </p:cBhvr>
                                    </p:animRot>
                                    <p:animRot by="240000">
                                      <p:cBhvr>
                                        <p:cTn id="16" dur="400" fill="hold">
                                          <p:stCondLst>
                                            <p:cond delay="800"/>
                                          </p:stCondLst>
                                        </p:cTn>
                                        <p:tgtEl>
                                          <p:spTgt spid="27"/>
                                        </p:tgtEl>
                                        <p:attrNameLst>
                                          <p:attrName>r</p:attrName>
                                        </p:attrNameLst>
                                      </p:cBhvr>
                                    </p:animRot>
                                    <p:animRot by="-240000">
                                      <p:cBhvr>
                                        <p:cTn id="17" dur="400" fill="hold">
                                          <p:stCondLst>
                                            <p:cond delay="1200"/>
                                          </p:stCondLst>
                                        </p:cTn>
                                        <p:tgtEl>
                                          <p:spTgt spid="27"/>
                                        </p:tgtEl>
                                        <p:attrNameLst>
                                          <p:attrName>r</p:attrName>
                                        </p:attrNameLst>
                                      </p:cBhvr>
                                    </p:animRot>
                                    <p:animRot by="120000">
                                      <p:cBhvr>
                                        <p:cTn id="18" dur="400" fill="hold">
                                          <p:stCondLst>
                                            <p:cond delay="1600"/>
                                          </p:stCondLst>
                                        </p:cTn>
                                        <p:tgtEl>
                                          <p:spTgt spid="27"/>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200" fill="hold">
                                          <p:stCondLst>
                                            <p:cond delay="0"/>
                                          </p:stCondLst>
                                        </p:cTn>
                                        <p:tgtEl>
                                          <p:spTgt spid="30"/>
                                        </p:tgtEl>
                                        <p:attrNameLst>
                                          <p:attrName>r</p:attrName>
                                        </p:attrNameLst>
                                      </p:cBhvr>
                                    </p:animRot>
                                    <p:animRot by="-240000">
                                      <p:cBhvr>
                                        <p:cTn id="21" dur="400" fill="hold">
                                          <p:stCondLst>
                                            <p:cond delay="400"/>
                                          </p:stCondLst>
                                        </p:cTn>
                                        <p:tgtEl>
                                          <p:spTgt spid="30"/>
                                        </p:tgtEl>
                                        <p:attrNameLst>
                                          <p:attrName>r</p:attrName>
                                        </p:attrNameLst>
                                      </p:cBhvr>
                                    </p:animRot>
                                    <p:animRot by="240000">
                                      <p:cBhvr>
                                        <p:cTn id="22" dur="400" fill="hold">
                                          <p:stCondLst>
                                            <p:cond delay="800"/>
                                          </p:stCondLst>
                                        </p:cTn>
                                        <p:tgtEl>
                                          <p:spTgt spid="30"/>
                                        </p:tgtEl>
                                        <p:attrNameLst>
                                          <p:attrName>r</p:attrName>
                                        </p:attrNameLst>
                                      </p:cBhvr>
                                    </p:animRot>
                                    <p:animRot by="-240000">
                                      <p:cBhvr>
                                        <p:cTn id="23" dur="400" fill="hold">
                                          <p:stCondLst>
                                            <p:cond delay="1200"/>
                                          </p:stCondLst>
                                        </p:cTn>
                                        <p:tgtEl>
                                          <p:spTgt spid="30"/>
                                        </p:tgtEl>
                                        <p:attrNameLst>
                                          <p:attrName>r</p:attrName>
                                        </p:attrNameLst>
                                      </p:cBhvr>
                                    </p:animRot>
                                    <p:animRot by="120000">
                                      <p:cBhvr>
                                        <p:cTn id="24" dur="400" fill="hold">
                                          <p:stCondLst>
                                            <p:cond delay="1600"/>
                                          </p:stCondLst>
                                        </p:cTn>
                                        <p:tgtEl>
                                          <p:spTgt spid="30"/>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200" fill="hold">
                                          <p:stCondLst>
                                            <p:cond delay="0"/>
                                          </p:stCondLst>
                                        </p:cTn>
                                        <p:tgtEl>
                                          <p:spTgt spid="33"/>
                                        </p:tgtEl>
                                        <p:attrNameLst>
                                          <p:attrName>r</p:attrName>
                                        </p:attrNameLst>
                                      </p:cBhvr>
                                    </p:animRot>
                                    <p:animRot by="-240000">
                                      <p:cBhvr>
                                        <p:cTn id="27" dur="400" fill="hold">
                                          <p:stCondLst>
                                            <p:cond delay="400"/>
                                          </p:stCondLst>
                                        </p:cTn>
                                        <p:tgtEl>
                                          <p:spTgt spid="33"/>
                                        </p:tgtEl>
                                        <p:attrNameLst>
                                          <p:attrName>r</p:attrName>
                                        </p:attrNameLst>
                                      </p:cBhvr>
                                    </p:animRot>
                                    <p:animRot by="240000">
                                      <p:cBhvr>
                                        <p:cTn id="28" dur="400" fill="hold">
                                          <p:stCondLst>
                                            <p:cond delay="800"/>
                                          </p:stCondLst>
                                        </p:cTn>
                                        <p:tgtEl>
                                          <p:spTgt spid="33"/>
                                        </p:tgtEl>
                                        <p:attrNameLst>
                                          <p:attrName>r</p:attrName>
                                        </p:attrNameLst>
                                      </p:cBhvr>
                                    </p:animRot>
                                    <p:animRot by="-240000">
                                      <p:cBhvr>
                                        <p:cTn id="29" dur="400" fill="hold">
                                          <p:stCondLst>
                                            <p:cond delay="1200"/>
                                          </p:stCondLst>
                                        </p:cTn>
                                        <p:tgtEl>
                                          <p:spTgt spid="33"/>
                                        </p:tgtEl>
                                        <p:attrNameLst>
                                          <p:attrName>r</p:attrName>
                                        </p:attrNameLst>
                                      </p:cBhvr>
                                    </p:animRot>
                                    <p:animRot by="120000">
                                      <p:cBhvr>
                                        <p:cTn id="30" dur="400" fill="hold">
                                          <p:stCondLst>
                                            <p:cond delay="16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HANH TÂM">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12" name="图片 11">
            <a:extLst>
              <a:ext uri="{FF2B5EF4-FFF2-40B4-BE49-F238E27FC236}">
                <a16:creationId xmlns:a16="http://schemas.microsoft.com/office/drawing/2014/main" id="{3E26403F-AB93-19E0-25D0-83AC35CE8E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9627" y="4038600"/>
            <a:ext cx="1588082" cy="1320385"/>
          </a:xfrm>
          <a:prstGeom prst="rect">
            <a:avLst/>
          </a:prstGeom>
        </p:spPr>
      </p:pic>
      <p:pic>
        <p:nvPicPr>
          <p:cNvPr id="13" name="图片 13">
            <a:extLst>
              <a:ext uri="{FF2B5EF4-FFF2-40B4-BE49-F238E27FC236}">
                <a16:creationId xmlns:a16="http://schemas.microsoft.com/office/drawing/2014/main" id="{9A0D440B-8A6E-B1EC-FF2D-8D3FE781E1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1627" y="4912957"/>
            <a:ext cx="2004327" cy="2005633"/>
          </a:xfrm>
          <a:prstGeom prst="rect">
            <a:avLst/>
          </a:prstGeom>
        </p:spPr>
      </p:pic>
      <p:pic>
        <p:nvPicPr>
          <p:cNvPr id="14" name="图片 33">
            <a:extLst>
              <a:ext uri="{FF2B5EF4-FFF2-40B4-BE49-F238E27FC236}">
                <a16:creationId xmlns:a16="http://schemas.microsoft.com/office/drawing/2014/main" id="{ABF417CB-43F4-534E-AD3C-FB146791E6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50" y="5004215"/>
            <a:ext cx="1809850" cy="1504770"/>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534411" y="304613"/>
            <a:ext cx="2042405" cy="134095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11">
            <a:extLst>
              <a:ext uri="{FF2B5EF4-FFF2-40B4-BE49-F238E27FC236}">
                <a16:creationId xmlns:a16="http://schemas.microsoft.com/office/drawing/2014/main" id="{DC56F873-EFEB-525B-36B6-E0C231F7F8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1479" y="5756600"/>
            <a:ext cx="1588082" cy="1320385"/>
          </a:xfrm>
          <a:prstGeom prst="rect">
            <a:avLst/>
          </a:prstGeom>
        </p:spPr>
      </p:pic>
      <p:pic>
        <p:nvPicPr>
          <p:cNvPr id="28" name="图片 11">
            <a:extLst>
              <a:ext uri="{FF2B5EF4-FFF2-40B4-BE49-F238E27FC236}">
                <a16:creationId xmlns:a16="http://schemas.microsoft.com/office/drawing/2014/main" id="{0F4A3B5B-0CDF-D132-6567-B942263539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2462" y="5212044"/>
            <a:ext cx="2352090" cy="1955607"/>
          </a:xfrm>
          <a:prstGeom prst="rect">
            <a:avLst/>
          </a:prstGeom>
        </p:spPr>
      </p:pic>
      <p:pic>
        <p:nvPicPr>
          <p:cNvPr id="1034" name="Picture 2">
            <a:extLst>
              <a:ext uri="{FF2B5EF4-FFF2-40B4-BE49-F238E27FC236}">
                <a16:creationId xmlns:a16="http://schemas.microsoft.com/office/drawing/2014/main" id="{800A4C1F-83A1-B6C2-AC8E-5F5973189D03}"/>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rcRect/>
          <a:stretch>
            <a:fillRect/>
          </a:stretch>
        </p:blipFill>
        <p:spPr>
          <a:xfrm>
            <a:off x="175461" y="2898092"/>
            <a:ext cx="3411019" cy="3821869"/>
          </a:xfrm>
          <a:prstGeom prst="rect">
            <a:avLst/>
          </a:prstGeom>
        </p:spPr>
      </p:pic>
      <p:pic>
        <p:nvPicPr>
          <p:cNvPr id="1035" name="Picture 8">
            <a:extLst>
              <a:ext uri="{FF2B5EF4-FFF2-40B4-BE49-F238E27FC236}">
                <a16:creationId xmlns:a16="http://schemas.microsoft.com/office/drawing/2014/main" id="{DE6ACD10-BD0A-BA64-07E2-AC7C57C1839C}"/>
              </a:ext>
            </a:extLst>
          </p:cNvPr>
          <p:cNvPicPr>
            <a:picLocks noChangeAspect="1"/>
          </p:cNvPicPr>
          <p:nvPr/>
        </p:nvPicPr>
        <p:blipFill>
          <a:blip r:embed="rId8"/>
          <a:srcRect/>
          <a:stretch>
            <a:fillRect/>
          </a:stretch>
        </p:blipFill>
        <p:spPr>
          <a:xfrm>
            <a:off x="10095586" y="3152810"/>
            <a:ext cx="1936160" cy="3520291"/>
          </a:xfrm>
          <a:prstGeom prst="rect">
            <a:avLst/>
          </a:prstGeom>
        </p:spPr>
      </p:pic>
      <p:sp>
        <p:nvSpPr>
          <p:cNvPr id="2" name="Oval 1">
            <a:extLst>
              <a:ext uri="{FF2B5EF4-FFF2-40B4-BE49-F238E27FC236}">
                <a16:creationId xmlns:a16="http://schemas.microsoft.com/office/drawing/2014/main" id="{387D83A6-99F0-9A2D-0AB8-AFEB3163EB56}"/>
              </a:ext>
            </a:extLst>
          </p:cNvPr>
          <p:cNvSpPr/>
          <p:nvPr/>
        </p:nvSpPr>
        <p:spPr>
          <a:xfrm>
            <a:off x="10628391" y="5259811"/>
            <a:ext cx="661481" cy="622571"/>
          </a:xfrm>
          <a:prstGeom prst="ellipse">
            <a:avLst/>
          </a:prstGeom>
          <a:blipFill dpi="0" rotWithShape="1">
            <a:blip r:embed="rId9" cstate="hqprint">
              <a:extLst>
                <a:ext uri="{28A0092B-C50C-407E-A947-70E740481C1C}">
                  <a14:useLocalDpi xmlns:a14="http://schemas.microsoft.com/office/drawing/2010/main" val="0"/>
                </a:ext>
              </a:extLst>
            </a:blip>
            <a:srcRect/>
            <a:stretch>
              <a:fillRect/>
            </a:stretch>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67E5197-74CD-B30E-3038-F097E4B93F2D}"/>
              </a:ext>
            </a:extLst>
          </p:cNvPr>
          <p:cNvPicPr>
            <a:picLocks noChangeAspect="1"/>
          </p:cNvPicPr>
          <p:nvPr/>
        </p:nvPicPr>
        <p:blipFill>
          <a:blip r:embed="rId10"/>
          <a:stretch>
            <a:fillRect/>
          </a:stretch>
        </p:blipFill>
        <p:spPr>
          <a:xfrm>
            <a:off x="449264" y="286011"/>
            <a:ext cx="2280102" cy="1518036"/>
          </a:xfrm>
          <a:prstGeom prst="rect">
            <a:avLst/>
          </a:prstGeom>
        </p:spPr>
      </p:pic>
      <p:pic>
        <p:nvPicPr>
          <p:cNvPr id="7" name="Picture 6">
            <a:extLst>
              <a:ext uri="{FF2B5EF4-FFF2-40B4-BE49-F238E27FC236}">
                <a16:creationId xmlns:a16="http://schemas.microsoft.com/office/drawing/2014/main" id="{92E4F3D4-0230-DB67-2672-20599FBA4F13}"/>
              </a:ext>
            </a:extLst>
          </p:cNvPr>
          <p:cNvPicPr>
            <a:picLocks noChangeAspect="1"/>
          </p:cNvPicPr>
          <p:nvPr/>
        </p:nvPicPr>
        <p:blipFill>
          <a:blip r:embed="rId11"/>
          <a:stretch>
            <a:fillRect/>
          </a:stretch>
        </p:blipFill>
        <p:spPr>
          <a:xfrm>
            <a:off x="2031304" y="1155507"/>
            <a:ext cx="9370364" cy="2761727"/>
          </a:xfrm>
          <a:prstGeom prst="rect">
            <a:avLst/>
          </a:prstGeom>
        </p:spPr>
      </p:pic>
    </p:spTree>
    <p:extLst>
      <p:ext uri="{BB962C8B-B14F-4D97-AF65-F5344CB8AC3E}">
        <p14:creationId xmlns:p14="http://schemas.microsoft.com/office/powerpoint/2010/main" val="262498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4"/>
                                        </p:tgtEl>
                                        <p:attrNameLst>
                                          <p:attrName>r</p:attrName>
                                        </p:attrNameLst>
                                      </p:cBhvr>
                                    </p:animRot>
                                    <p:animRot by="-240000">
                                      <p:cBhvr>
                                        <p:cTn id="7" dur="200" fill="hold">
                                          <p:stCondLst>
                                            <p:cond delay="200"/>
                                          </p:stCondLst>
                                        </p:cTn>
                                        <p:tgtEl>
                                          <p:spTgt spid="1034"/>
                                        </p:tgtEl>
                                        <p:attrNameLst>
                                          <p:attrName>r</p:attrName>
                                        </p:attrNameLst>
                                      </p:cBhvr>
                                    </p:animRot>
                                    <p:animRot by="240000">
                                      <p:cBhvr>
                                        <p:cTn id="8" dur="200" fill="hold">
                                          <p:stCondLst>
                                            <p:cond delay="400"/>
                                          </p:stCondLst>
                                        </p:cTn>
                                        <p:tgtEl>
                                          <p:spTgt spid="1034"/>
                                        </p:tgtEl>
                                        <p:attrNameLst>
                                          <p:attrName>r</p:attrName>
                                        </p:attrNameLst>
                                      </p:cBhvr>
                                    </p:animRot>
                                    <p:animRot by="-240000">
                                      <p:cBhvr>
                                        <p:cTn id="9" dur="200" fill="hold">
                                          <p:stCondLst>
                                            <p:cond delay="600"/>
                                          </p:stCondLst>
                                        </p:cTn>
                                        <p:tgtEl>
                                          <p:spTgt spid="1034"/>
                                        </p:tgtEl>
                                        <p:attrNameLst>
                                          <p:attrName>r</p:attrName>
                                        </p:attrNameLst>
                                      </p:cBhvr>
                                    </p:animRot>
                                    <p:animRot by="120000">
                                      <p:cBhvr>
                                        <p:cTn id="10" dur="200" fill="hold">
                                          <p:stCondLst>
                                            <p:cond delay="800"/>
                                          </p:stCondLst>
                                        </p:cTn>
                                        <p:tgtEl>
                                          <p:spTgt spid="103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5"/>
                                        </p:tgtEl>
                                        <p:attrNameLst>
                                          <p:attrName>r</p:attrName>
                                        </p:attrNameLst>
                                      </p:cBhvr>
                                    </p:animRot>
                                    <p:animRot by="-240000">
                                      <p:cBhvr>
                                        <p:cTn id="13" dur="200" fill="hold">
                                          <p:stCondLst>
                                            <p:cond delay="200"/>
                                          </p:stCondLst>
                                        </p:cTn>
                                        <p:tgtEl>
                                          <p:spTgt spid="1035"/>
                                        </p:tgtEl>
                                        <p:attrNameLst>
                                          <p:attrName>r</p:attrName>
                                        </p:attrNameLst>
                                      </p:cBhvr>
                                    </p:animRot>
                                    <p:animRot by="240000">
                                      <p:cBhvr>
                                        <p:cTn id="14" dur="200" fill="hold">
                                          <p:stCondLst>
                                            <p:cond delay="400"/>
                                          </p:stCondLst>
                                        </p:cTn>
                                        <p:tgtEl>
                                          <p:spTgt spid="1035"/>
                                        </p:tgtEl>
                                        <p:attrNameLst>
                                          <p:attrName>r</p:attrName>
                                        </p:attrNameLst>
                                      </p:cBhvr>
                                    </p:animRot>
                                    <p:animRot by="-240000">
                                      <p:cBhvr>
                                        <p:cTn id="15" dur="200" fill="hold">
                                          <p:stCondLst>
                                            <p:cond delay="600"/>
                                          </p:stCondLst>
                                        </p:cTn>
                                        <p:tgtEl>
                                          <p:spTgt spid="1035"/>
                                        </p:tgtEl>
                                        <p:attrNameLst>
                                          <p:attrName>r</p:attrName>
                                        </p:attrNameLst>
                                      </p:cBhvr>
                                    </p:animRot>
                                    <p:animRot by="120000">
                                      <p:cBhvr>
                                        <p:cTn id="16" dur="200" fill="hold">
                                          <p:stCondLst>
                                            <p:cond delay="800"/>
                                          </p:stCondLst>
                                        </p:cTn>
                                        <p:tgtEl>
                                          <p:spTgt spid="103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23524C9-6C6B-C280-6313-8EBFDFB03950}"/>
              </a:ext>
            </a:extLst>
          </p:cNvPr>
          <p:cNvGrpSpPr/>
          <p:nvPr/>
        </p:nvGrpSpPr>
        <p:grpSpPr>
          <a:xfrm>
            <a:off x="373023" y="280181"/>
            <a:ext cx="11445953" cy="6297638"/>
            <a:chOff x="1235547" y="1328057"/>
            <a:chExt cx="9720905" cy="5400000"/>
          </a:xfrm>
        </p:grpSpPr>
        <p:pic>
          <p:nvPicPr>
            <p:cNvPr id="9" name="Picture 8">
              <a:extLst>
                <a:ext uri="{FF2B5EF4-FFF2-40B4-BE49-F238E27FC236}">
                  <a16:creationId xmlns:a16="http://schemas.microsoft.com/office/drawing/2014/main" id="{AB992DA1-6F41-58F2-3D74-CEA2D05BCE9D}"/>
                </a:ext>
              </a:extLst>
            </p:cNvPr>
            <p:cNvPicPr>
              <a:picLocks noChangeAspect="1"/>
            </p:cNvPicPr>
            <p:nvPr/>
          </p:nvPicPr>
          <p:blipFill>
            <a:blip r:embed="rId2"/>
            <a:stretch>
              <a:fillRect/>
            </a:stretch>
          </p:blipFill>
          <p:spPr>
            <a:xfrm>
              <a:off x="1235547" y="1328057"/>
              <a:ext cx="9720905" cy="5400000"/>
            </a:xfrm>
            <a:prstGeom prst="rect">
              <a:avLst/>
            </a:prstGeom>
          </p:spPr>
        </p:pic>
        <p:sp>
          <p:nvSpPr>
            <p:cNvPr id="10" name="Rectangle: Rounded Corners 9">
              <a:extLst>
                <a:ext uri="{FF2B5EF4-FFF2-40B4-BE49-F238E27FC236}">
                  <a16:creationId xmlns:a16="http://schemas.microsoft.com/office/drawing/2014/main" id="{2C090670-4977-396C-0E0B-FD866805B2D6}"/>
                </a:ext>
              </a:extLst>
            </p:cNvPr>
            <p:cNvSpPr/>
            <p:nvPr/>
          </p:nvSpPr>
          <p:spPr>
            <a:xfrm>
              <a:off x="1451999" y="1829443"/>
              <a:ext cx="9324000" cy="4680000"/>
            </a:xfrm>
            <a:prstGeom prst="roundRect">
              <a:avLst>
                <a:gd name="adj" fmla="val 5218"/>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sz="3200">
                <a:solidFill>
                  <a:schemeClr val="bg1"/>
                </a:solidFill>
                <a:latin typeface="UTM Avo" panose="02040603050506020204" pitchFamily="18" charset="0"/>
              </a:endParaRPr>
            </a:p>
          </p:txBody>
        </p:sp>
      </p:grpSp>
      <p:pic>
        <p:nvPicPr>
          <p:cNvPr id="6" name="Picture 10">
            <a:extLst>
              <a:ext uri="{FF2B5EF4-FFF2-40B4-BE49-F238E27FC236}">
                <a16:creationId xmlns:a16="http://schemas.microsoft.com/office/drawing/2014/main" id="{6A9C057B-BD37-8489-AF18-3ACD53E8E1D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56963">
            <a:off x="138115" y="4541547"/>
            <a:ext cx="1061066" cy="2143567"/>
          </a:xfrm>
          <a:prstGeom prst="rect">
            <a:avLst/>
          </a:prstGeom>
        </p:spPr>
      </p:pic>
      <p:pic>
        <p:nvPicPr>
          <p:cNvPr id="7" name="Picture 10">
            <a:extLst>
              <a:ext uri="{FF2B5EF4-FFF2-40B4-BE49-F238E27FC236}">
                <a16:creationId xmlns:a16="http://schemas.microsoft.com/office/drawing/2014/main" id="{DFC5B1E1-532D-DCCC-8EBA-6CDDCF5DB8A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1293504">
            <a:off x="9655891" y="5043095"/>
            <a:ext cx="731902" cy="1478589"/>
          </a:xfrm>
          <a:prstGeom prst="rect">
            <a:avLst/>
          </a:prstGeom>
        </p:spPr>
      </p:pic>
      <p:pic>
        <p:nvPicPr>
          <p:cNvPr id="18" name="Picture 10">
            <a:extLst>
              <a:ext uri="{FF2B5EF4-FFF2-40B4-BE49-F238E27FC236}">
                <a16:creationId xmlns:a16="http://schemas.microsoft.com/office/drawing/2014/main" id="{F16987A9-00C9-2795-F20F-11E9126F71E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397706" y="4814629"/>
            <a:ext cx="731902" cy="1478589"/>
          </a:xfrm>
          <a:prstGeom prst="rect">
            <a:avLst/>
          </a:prstGeom>
        </p:spPr>
      </p:pic>
      <p:pic>
        <p:nvPicPr>
          <p:cNvPr id="20" name="Picture 10">
            <a:extLst>
              <a:ext uri="{FF2B5EF4-FFF2-40B4-BE49-F238E27FC236}">
                <a16:creationId xmlns:a16="http://schemas.microsoft.com/office/drawing/2014/main" id="{64E92C21-48F6-4B52-3901-4893ABCC176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357553">
            <a:off x="11268206" y="4656601"/>
            <a:ext cx="731902" cy="1478589"/>
          </a:xfrm>
          <a:prstGeom prst="rect">
            <a:avLst/>
          </a:prstGeom>
        </p:spPr>
      </p:pic>
      <p:pic>
        <p:nvPicPr>
          <p:cNvPr id="4" name="图片 8">
            <a:extLst>
              <a:ext uri="{FF2B5EF4-FFF2-40B4-BE49-F238E27FC236}">
                <a16:creationId xmlns:a16="http://schemas.microsoft.com/office/drawing/2014/main" id="{EEE4A9E4-0EE5-7696-CF80-CBAF2DFF85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6839" y="4699868"/>
            <a:ext cx="2825427" cy="2349156"/>
          </a:xfrm>
          <a:prstGeom prst="rect">
            <a:avLst/>
          </a:prstGeom>
        </p:spPr>
      </p:pic>
      <p:pic>
        <p:nvPicPr>
          <p:cNvPr id="5" name="图片 30">
            <a:extLst>
              <a:ext uri="{FF2B5EF4-FFF2-40B4-BE49-F238E27FC236}">
                <a16:creationId xmlns:a16="http://schemas.microsoft.com/office/drawing/2014/main" id="{BC17E7A8-6C6C-7482-8090-9667696F02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15394" y="5395895"/>
            <a:ext cx="1914159" cy="1591497"/>
          </a:xfrm>
          <a:prstGeom prst="rect">
            <a:avLst/>
          </a:prstGeom>
        </p:spPr>
      </p:pic>
      <p:sp>
        <p:nvSpPr>
          <p:cNvPr id="12" name="TextBox 11">
            <a:extLst>
              <a:ext uri="{FF2B5EF4-FFF2-40B4-BE49-F238E27FC236}">
                <a16:creationId xmlns:a16="http://schemas.microsoft.com/office/drawing/2014/main" id="{C0E72607-6E35-3DF8-E1BA-5617EA4339DB}"/>
              </a:ext>
            </a:extLst>
          </p:cNvPr>
          <p:cNvSpPr txBox="1"/>
          <p:nvPr/>
        </p:nvSpPr>
        <p:spPr>
          <a:xfrm>
            <a:off x="1162448" y="2115913"/>
            <a:ext cx="9867106" cy="2554545"/>
          </a:xfrm>
          <a:prstGeom prst="rect">
            <a:avLst/>
          </a:prstGeom>
          <a:noFill/>
        </p:spPr>
        <p:txBody>
          <a:bodyPr wrap="square" rtlCol="0">
            <a:spAutoFit/>
          </a:bodyPr>
          <a:lstStyle/>
          <a:p>
            <a:pPr lvl="0" algn="just"/>
            <a:r>
              <a:rPr lang="vi-VN" sz="320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Thực hiện được nhân số thập phân với 10; 100; 1 000;... hoặc với 0,1; 0,01; 0,001;...</a:t>
            </a:r>
          </a:p>
          <a:p>
            <a:pPr lvl="0" algn="just"/>
            <a:r>
              <a:rPr lang="vi-VN" sz="320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Giải được một số bài toán thực tế liên quan đến phép nhân một số thập phân với 10; 100; 1 000;... hoặc với 0,1; 0,01; 0,001;...</a:t>
            </a:r>
          </a:p>
        </p:txBody>
      </p:sp>
      <p:pic>
        <p:nvPicPr>
          <p:cNvPr id="2" name="Picture 1">
            <a:extLst>
              <a:ext uri="{FF2B5EF4-FFF2-40B4-BE49-F238E27FC236}">
                <a16:creationId xmlns:a16="http://schemas.microsoft.com/office/drawing/2014/main" id="{D2BA8848-B924-F7B0-B09E-025DAB427A81}"/>
              </a:ext>
            </a:extLst>
          </p:cNvPr>
          <p:cNvPicPr>
            <a:picLocks noChangeAspect="1"/>
          </p:cNvPicPr>
          <p:nvPr/>
        </p:nvPicPr>
        <p:blipFill>
          <a:blip r:embed="rId7"/>
          <a:stretch>
            <a:fillRect/>
          </a:stretch>
        </p:blipFill>
        <p:spPr>
          <a:xfrm>
            <a:off x="2888346" y="925212"/>
            <a:ext cx="6633023" cy="1676545"/>
          </a:xfrm>
          <a:prstGeom prst="rect">
            <a:avLst/>
          </a:prstGeom>
        </p:spPr>
      </p:pic>
    </p:spTree>
    <p:extLst>
      <p:ext uri="{BB962C8B-B14F-4D97-AF65-F5344CB8AC3E}">
        <p14:creationId xmlns:p14="http://schemas.microsoft.com/office/powerpoint/2010/main" val="31256455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 y="0"/>
            <a:ext cx="12188873" cy="6858000"/>
          </a:xfrm>
          <a:prstGeom prst="rect">
            <a:avLst/>
          </a:prstGeom>
        </p:spPr>
      </p:pic>
      <p:pic>
        <p:nvPicPr>
          <p:cNvPr id="6" name="Picture 10">
            <a:extLst>
              <a:ext uri="{FF2B5EF4-FFF2-40B4-BE49-F238E27FC236}">
                <a16:creationId xmlns:a16="http://schemas.microsoft.com/office/drawing/2014/main" id="{C6ABAD97-118F-3DA9-5C29-21C8272118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214945">
            <a:off x="1465390" y="-56997"/>
            <a:ext cx="1388222" cy="2804488"/>
          </a:xfrm>
          <a:prstGeom prst="rect">
            <a:avLst/>
          </a:prstGeom>
        </p:spPr>
      </p:pic>
      <p:pic>
        <p:nvPicPr>
          <p:cNvPr id="5" name="Picture 9">
            <a:extLst>
              <a:ext uri="{FF2B5EF4-FFF2-40B4-BE49-F238E27FC236}">
                <a16:creationId xmlns:a16="http://schemas.microsoft.com/office/drawing/2014/main" id="{983DFF4A-8BEC-776C-C01D-CCB6AA2E8EEB}"/>
              </a:ext>
            </a:extLst>
          </p:cNvPr>
          <p:cNvPicPr>
            <a:picLocks noChangeAspect="1"/>
          </p:cNvPicPr>
          <p:nvPr/>
        </p:nvPicPr>
        <p:blipFill>
          <a:blip r:embed="rId5"/>
          <a:srcRect/>
          <a:stretch>
            <a:fillRect/>
          </a:stretch>
        </p:blipFill>
        <p:spPr>
          <a:xfrm>
            <a:off x="9157539" y="1524000"/>
            <a:ext cx="2842397" cy="5109928"/>
          </a:xfrm>
          <a:prstGeom prst="rect">
            <a:avLst/>
          </a:prstGeom>
        </p:spPr>
      </p:pic>
      <p:pic>
        <p:nvPicPr>
          <p:cNvPr id="8" name="Picture 10">
            <a:extLst>
              <a:ext uri="{FF2B5EF4-FFF2-40B4-BE49-F238E27FC236}">
                <a16:creationId xmlns:a16="http://schemas.microsoft.com/office/drawing/2014/main" id="{9BF0F086-22CC-9CF2-DF8A-0B87C1D30FC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id="{F367B594-1B9F-75FF-AE22-9437750AB6E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id="{7070651C-5C03-2CEF-08C8-B22E3DE1A92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9896913">
            <a:off x="7703791" y="4658086"/>
            <a:ext cx="731902" cy="1478589"/>
          </a:xfrm>
          <a:prstGeom prst="rect">
            <a:avLst/>
          </a:prstGeom>
        </p:spPr>
      </p:pic>
      <p:pic>
        <p:nvPicPr>
          <p:cNvPr id="3" name="Picture 2">
            <a:extLst>
              <a:ext uri="{FF2B5EF4-FFF2-40B4-BE49-F238E27FC236}">
                <a16:creationId xmlns:a16="http://schemas.microsoft.com/office/drawing/2014/main" id="{8E6FF1B4-BDEF-1095-EF3E-47E7AF8C60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444341"/>
            <a:ext cx="10155044" cy="2304337"/>
          </a:xfrm>
          <a:prstGeom prst="rect">
            <a:avLst/>
          </a:prstGeom>
        </p:spPr>
      </p:pic>
    </p:spTree>
    <p:extLst>
      <p:ext uri="{BB962C8B-B14F-4D97-AF65-F5344CB8AC3E}">
        <p14:creationId xmlns:p14="http://schemas.microsoft.com/office/powerpoint/2010/main" val="381158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500"/>
                            </p:stCondLst>
                            <p:childTnLst>
                              <p:par>
                                <p:cTn id="30" presetID="32" presetClass="emph" presetSubtype="0" repeatCount="indefinite"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7243FC8-E589-3203-758D-F66CFD19ADE9}"/>
              </a:ext>
            </a:extLst>
          </p:cNvPr>
          <p:cNvSpPr txBox="1"/>
          <p:nvPr/>
        </p:nvSpPr>
        <p:spPr>
          <a:xfrm>
            <a:off x="1034143" y="653143"/>
            <a:ext cx="10047514" cy="1323439"/>
          </a:xfrm>
          <a:prstGeom prst="rect">
            <a:avLst/>
          </a:prstGeom>
          <a:noFill/>
        </p:spPr>
        <p:txBody>
          <a:bodyPr wrap="square" rtlCol="0">
            <a:spAutoFit/>
          </a:bodyPr>
          <a:lstStyle/>
          <a:p>
            <a:pPr algn="ctr"/>
            <a:r>
              <a:rPr lang="en-US" sz="4000" b="0" i="0" dirty="0" err="1">
                <a:solidFill>
                  <a:srgbClr val="111111"/>
                </a:solidFill>
                <a:effectLst/>
                <a:latin typeface="Cambria" panose="02040503050406030204" pitchFamily="18" charset="0"/>
                <a:ea typeface="Cambria" panose="02040503050406030204" pitchFamily="18" charset="0"/>
              </a:rPr>
              <a:t>Nhân</a:t>
            </a:r>
            <a:r>
              <a:rPr lang="en-US" sz="4000" dirty="0">
                <a:solidFill>
                  <a:srgbClr val="111111"/>
                </a:solidFill>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số</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thập</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phân</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với</a:t>
            </a:r>
            <a:r>
              <a:rPr lang="en-US" sz="4000" b="0" i="0" dirty="0">
                <a:solidFill>
                  <a:srgbClr val="111111"/>
                </a:solidFill>
                <a:effectLst/>
                <a:latin typeface="Cambria" panose="02040503050406030204" pitchFamily="18" charset="0"/>
                <a:ea typeface="Cambria" panose="02040503050406030204" pitchFamily="18" charset="0"/>
              </a:rPr>
              <a:t> 10; 100; 1000;... </a:t>
            </a:r>
            <a:r>
              <a:rPr lang="en-US" sz="4000" b="0" i="0" dirty="0" err="1">
                <a:solidFill>
                  <a:srgbClr val="111111"/>
                </a:solidFill>
                <a:effectLst/>
                <a:latin typeface="Cambria" panose="02040503050406030204" pitchFamily="18" charset="0"/>
                <a:ea typeface="Cambria" panose="02040503050406030204" pitchFamily="18" charset="0"/>
              </a:rPr>
              <a:t>hoặc</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với</a:t>
            </a:r>
            <a:r>
              <a:rPr lang="en-US" sz="4000" b="0" i="0" dirty="0">
                <a:solidFill>
                  <a:srgbClr val="111111"/>
                </a:solidFill>
                <a:effectLst/>
                <a:latin typeface="Cambria" panose="02040503050406030204" pitchFamily="18" charset="0"/>
                <a:ea typeface="Cambria" panose="02040503050406030204" pitchFamily="18" charset="0"/>
              </a:rPr>
              <a:t> 0,1; 0,01; 0,001; ...</a:t>
            </a:r>
          </a:p>
        </p:txBody>
      </p:sp>
      <p:pic>
        <p:nvPicPr>
          <p:cNvPr id="11" name="Picture 10" descr="Cartoon of robots rolling a carpet&#10;&#10;Description automatically generated">
            <a:extLst>
              <a:ext uri="{FF2B5EF4-FFF2-40B4-BE49-F238E27FC236}">
                <a16:creationId xmlns:a16="http://schemas.microsoft.com/office/drawing/2014/main" id="{982B5FE1-F7A2-8E50-D274-9DCA1234F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651" y="2103665"/>
            <a:ext cx="9686925" cy="4305300"/>
          </a:xfrm>
          <a:prstGeom prst="rect">
            <a:avLst/>
          </a:prstGeom>
        </p:spPr>
      </p:pic>
      <p:sp>
        <p:nvSpPr>
          <p:cNvPr id="12" name="Speech Bubble: Rectangle with Corners Rounded 11">
            <a:extLst>
              <a:ext uri="{FF2B5EF4-FFF2-40B4-BE49-F238E27FC236}">
                <a16:creationId xmlns:a16="http://schemas.microsoft.com/office/drawing/2014/main" id="{A3B56F1D-B920-5231-B965-785E5A858C53}"/>
              </a:ext>
            </a:extLst>
          </p:cNvPr>
          <p:cNvSpPr/>
          <p:nvPr/>
        </p:nvSpPr>
        <p:spPr>
          <a:xfrm>
            <a:off x="1698170" y="2111829"/>
            <a:ext cx="3145973" cy="1284514"/>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t>Tấm</a:t>
            </a:r>
            <a:r>
              <a:rPr lang="en-US" b="1" dirty="0"/>
              <a:t> </a:t>
            </a:r>
            <a:r>
              <a:rPr lang="en-US" b="1" dirty="0" err="1"/>
              <a:t>bạt</a:t>
            </a:r>
            <a:r>
              <a:rPr lang="en-US" b="1" dirty="0"/>
              <a:t> </a:t>
            </a:r>
            <a:r>
              <a:rPr lang="en-US" b="1" dirty="0" err="1"/>
              <a:t>hình</a:t>
            </a:r>
            <a:r>
              <a:rPr lang="en-US" b="1" dirty="0"/>
              <a:t> </a:t>
            </a:r>
            <a:r>
              <a:rPr lang="en-US" b="1" dirty="0" err="1"/>
              <a:t>chữ</a:t>
            </a:r>
            <a:r>
              <a:rPr lang="en-US" b="1" dirty="0"/>
              <a:t> </a:t>
            </a:r>
            <a:r>
              <a:rPr lang="en-US" b="1" dirty="0" err="1"/>
              <a:t>nhật</a:t>
            </a:r>
            <a:r>
              <a:rPr lang="en-US" b="1" dirty="0"/>
              <a:t> </a:t>
            </a:r>
            <a:r>
              <a:rPr lang="en-US" b="1" dirty="0" err="1"/>
              <a:t>có</a:t>
            </a:r>
            <a:r>
              <a:rPr lang="en-US" b="1" dirty="0"/>
              <a:t> </a:t>
            </a:r>
            <a:r>
              <a:rPr lang="en-US" b="1" dirty="0" err="1"/>
              <a:t>chiều</a:t>
            </a:r>
            <a:r>
              <a:rPr lang="en-US" b="1" dirty="0"/>
              <a:t> </a:t>
            </a:r>
            <a:r>
              <a:rPr lang="en-US" b="1" dirty="0" err="1"/>
              <a:t>dài</a:t>
            </a:r>
            <a:r>
              <a:rPr lang="en-US" b="1" dirty="0"/>
              <a:t> 27,86 m, </a:t>
            </a:r>
            <a:r>
              <a:rPr lang="en-US" b="1" dirty="0" err="1"/>
              <a:t>chiều</a:t>
            </a:r>
            <a:r>
              <a:rPr lang="en-US" b="1" dirty="0"/>
              <a:t> </a:t>
            </a:r>
            <a:r>
              <a:rPr lang="en-US" b="1" dirty="0" err="1"/>
              <a:t>rộng</a:t>
            </a:r>
            <a:r>
              <a:rPr lang="en-US" b="1" dirty="0"/>
              <a:t> 10 m </a:t>
            </a:r>
            <a:r>
              <a:rPr lang="en-US" b="1" dirty="0" err="1"/>
              <a:t>thì</a:t>
            </a:r>
            <a:r>
              <a:rPr lang="en-US" b="1" dirty="0"/>
              <a:t> </a:t>
            </a:r>
            <a:r>
              <a:rPr lang="en-US" b="1" dirty="0" err="1"/>
              <a:t>có</a:t>
            </a:r>
            <a:r>
              <a:rPr lang="en-US" b="1" dirty="0"/>
              <a:t> </a:t>
            </a:r>
            <a:r>
              <a:rPr lang="en-US" b="1" dirty="0" err="1"/>
              <a:t>diện</a:t>
            </a:r>
            <a:r>
              <a:rPr lang="en-US" b="1" dirty="0"/>
              <a:t> </a:t>
            </a:r>
            <a:r>
              <a:rPr lang="en-US" b="1" dirty="0" err="1"/>
              <a:t>tích</a:t>
            </a:r>
            <a:r>
              <a:rPr lang="en-US" b="1" dirty="0"/>
              <a:t> </a:t>
            </a:r>
            <a:r>
              <a:rPr lang="en-US" b="1" dirty="0" err="1"/>
              <a:t>là</a:t>
            </a:r>
            <a:r>
              <a:rPr lang="en-US" b="1" dirty="0"/>
              <a:t> bao </a:t>
            </a:r>
            <a:r>
              <a:rPr lang="en-US" b="1" dirty="0" err="1"/>
              <a:t>nhiêu</a:t>
            </a:r>
            <a:r>
              <a:rPr lang="en-US" b="1" dirty="0"/>
              <a:t> </a:t>
            </a:r>
            <a:r>
              <a:rPr lang="en-US" b="1" dirty="0" err="1"/>
              <a:t>mét</a:t>
            </a:r>
            <a:r>
              <a:rPr lang="en-US" b="1" dirty="0"/>
              <a:t> </a:t>
            </a:r>
            <a:r>
              <a:rPr lang="en-US" b="1" dirty="0" err="1"/>
              <a:t>vuông</a:t>
            </a:r>
            <a:r>
              <a:rPr lang="en-US" b="1" dirty="0"/>
              <a:t>?</a:t>
            </a:r>
          </a:p>
        </p:txBody>
      </p:sp>
      <p:sp>
        <p:nvSpPr>
          <p:cNvPr id="15" name="Speech Bubble: Rectangle with Corners Rounded 14">
            <a:extLst>
              <a:ext uri="{FF2B5EF4-FFF2-40B4-BE49-F238E27FC236}">
                <a16:creationId xmlns:a16="http://schemas.microsoft.com/office/drawing/2014/main" id="{FD08EE20-DD4D-59D8-BD0D-159E5AF3048E}"/>
              </a:ext>
            </a:extLst>
          </p:cNvPr>
          <p:cNvSpPr/>
          <p:nvPr/>
        </p:nvSpPr>
        <p:spPr>
          <a:xfrm>
            <a:off x="7674427" y="2928257"/>
            <a:ext cx="3145973" cy="1284514"/>
          </a:xfrm>
          <a:prstGeom prst="wedgeRoundRectCallout">
            <a:avLst>
              <a:gd name="adj1" fmla="val -22217"/>
              <a:gd name="adj2" fmla="val 6758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t>Bạn</a:t>
            </a:r>
            <a:r>
              <a:rPr lang="en-US" b="1" dirty="0"/>
              <a:t> </a:t>
            </a:r>
            <a:r>
              <a:rPr lang="en-US" b="1" dirty="0" err="1"/>
              <a:t>thực</a:t>
            </a:r>
            <a:r>
              <a:rPr lang="en-US" b="1" dirty="0"/>
              <a:t> </a:t>
            </a:r>
            <a:r>
              <a:rPr lang="en-US" b="1" dirty="0" err="1"/>
              <a:t>hiện</a:t>
            </a:r>
            <a:r>
              <a:rPr lang="en-US" b="1" dirty="0"/>
              <a:t> </a:t>
            </a:r>
            <a:r>
              <a:rPr lang="en-US" b="1" dirty="0" err="1"/>
              <a:t>phép</a:t>
            </a:r>
            <a:r>
              <a:rPr lang="en-US" b="1" dirty="0"/>
              <a:t> </a:t>
            </a:r>
            <a:r>
              <a:rPr lang="en-US" b="1" dirty="0" err="1"/>
              <a:t>nhân</a:t>
            </a:r>
            <a:r>
              <a:rPr lang="en-US" b="1" dirty="0"/>
              <a:t> </a:t>
            </a:r>
            <a:r>
              <a:rPr lang="en-US" b="1" dirty="0" err="1"/>
              <a:t>sau</a:t>
            </a:r>
            <a:r>
              <a:rPr lang="en-US" b="1" dirty="0"/>
              <a:t> </a:t>
            </a:r>
            <a:r>
              <a:rPr lang="en-US" b="1" dirty="0" err="1"/>
              <a:t>đó</a:t>
            </a:r>
            <a:r>
              <a:rPr lang="en-US" b="1" dirty="0"/>
              <a:t> so </a:t>
            </a:r>
            <a:r>
              <a:rPr lang="en-US" b="1" dirty="0" err="1"/>
              <a:t>sánh</a:t>
            </a:r>
            <a:r>
              <a:rPr lang="en-US" b="1" dirty="0"/>
              <a:t> </a:t>
            </a:r>
            <a:r>
              <a:rPr lang="en-US" b="1" dirty="0" err="1"/>
              <a:t>kết</a:t>
            </a:r>
            <a:r>
              <a:rPr lang="en-US" b="1" dirty="0"/>
              <a:t> </a:t>
            </a:r>
            <a:r>
              <a:rPr lang="en-US" b="1" dirty="0" err="1"/>
              <a:t>quả</a:t>
            </a:r>
            <a:r>
              <a:rPr lang="en-US" b="1" dirty="0"/>
              <a:t> </a:t>
            </a:r>
            <a:r>
              <a:rPr lang="en-US" b="1" dirty="0" err="1"/>
              <a:t>với</a:t>
            </a:r>
            <a:r>
              <a:rPr lang="en-US" b="1" dirty="0"/>
              <a:t> </a:t>
            </a:r>
            <a:r>
              <a:rPr lang="en-US" b="1" dirty="0" err="1"/>
              <a:t>thừa</a:t>
            </a:r>
            <a:r>
              <a:rPr lang="en-US" b="1" dirty="0"/>
              <a:t> </a:t>
            </a:r>
            <a:r>
              <a:rPr lang="en-US" b="1" dirty="0" err="1"/>
              <a:t>số</a:t>
            </a:r>
            <a:r>
              <a:rPr lang="en-US" b="1" dirty="0"/>
              <a:t> 27,86 </a:t>
            </a:r>
            <a:r>
              <a:rPr lang="en-US" b="1" dirty="0" err="1"/>
              <a:t>xem</a:t>
            </a:r>
            <a:r>
              <a:rPr lang="en-US" b="1" dirty="0"/>
              <a:t> </a:t>
            </a:r>
            <a:r>
              <a:rPr lang="en-US" b="1" dirty="0" err="1"/>
              <a:t>có</a:t>
            </a:r>
            <a:r>
              <a:rPr lang="en-US" b="1" dirty="0"/>
              <a:t> </a:t>
            </a:r>
            <a:r>
              <a:rPr lang="en-US" b="1" dirty="0" err="1"/>
              <a:t>gì</a:t>
            </a:r>
            <a:r>
              <a:rPr lang="en-US" b="1" dirty="0"/>
              <a:t> </a:t>
            </a:r>
            <a:r>
              <a:rPr lang="en-US" b="1" dirty="0" err="1"/>
              <a:t>đặc</a:t>
            </a:r>
            <a:r>
              <a:rPr lang="en-US" b="1" dirty="0"/>
              <a:t> </a:t>
            </a:r>
            <a:r>
              <a:rPr lang="en-US" b="1" dirty="0" err="1"/>
              <a:t>biệt</a:t>
            </a:r>
            <a:r>
              <a:rPr lang="en-US" b="1" dirty="0"/>
              <a:t> </a:t>
            </a:r>
            <a:r>
              <a:rPr lang="en-US" b="1" dirty="0" err="1"/>
              <a:t>nhé</a:t>
            </a:r>
            <a:r>
              <a:rPr lang="en-US" b="1" dirty="0"/>
              <a:t>!</a:t>
            </a:r>
          </a:p>
        </p:txBody>
      </p:sp>
    </p:spTree>
    <p:extLst>
      <p:ext uri="{BB962C8B-B14F-4D97-AF65-F5344CB8AC3E}">
        <p14:creationId xmlns:p14="http://schemas.microsoft.com/office/powerpoint/2010/main" val="356680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DF6B9EA0-2DA7-186E-10E8-086F9697B883}"/>
              </a:ext>
            </a:extLst>
          </p:cNvPr>
          <p:cNvSpPr/>
          <p:nvPr/>
        </p:nvSpPr>
        <p:spPr>
          <a:xfrm>
            <a:off x="4408714" y="5987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27,86 x 10  = ? (</a:t>
            </a:r>
            <a:r>
              <a:rPr lang="en-US" sz="2800" b="0" i="0" dirty="0">
                <a:solidFill>
                  <a:srgbClr val="4D5156"/>
                </a:solidFill>
                <a:effectLst/>
                <a:latin typeface="Cambria" panose="02040503050406030204" pitchFamily="18" charset="0"/>
                <a:ea typeface="Cambria" panose="02040503050406030204" pitchFamily="18" charset="0"/>
              </a:rPr>
              <a:t>m²)</a:t>
            </a:r>
            <a:endParaRPr lang="en-US" sz="28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04FE2138-D817-F0AD-B5C6-E8B6BDAF62AE}"/>
              </a:ext>
            </a:extLst>
          </p:cNvPr>
          <p:cNvSpPr txBox="1"/>
          <p:nvPr/>
        </p:nvSpPr>
        <p:spPr>
          <a:xfrm>
            <a:off x="718457" y="1480457"/>
            <a:ext cx="2732314" cy="1200329"/>
          </a:xfrm>
          <a:prstGeom prst="rect">
            <a:avLst/>
          </a:prstGeom>
          <a:noFill/>
        </p:spPr>
        <p:txBody>
          <a:bodyPr wrap="square" rtlCol="0">
            <a:spAutoFit/>
          </a:bodyPr>
          <a:lstStyle/>
          <a:p>
            <a:r>
              <a:rPr lang="en-US" sz="3600" dirty="0"/>
              <a:t>27,86</a:t>
            </a:r>
          </a:p>
          <a:p>
            <a:r>
              <a:rPr lang="en-US" sz="3600" dirty="0"/>
              <a:t>      10</a:t>
            </a:r>
          </a:p>
        </p:txBody>
      </p:sp>
      <p:sp>
        <p:nvSpPr>
          <p:cNvPr id="13" name="TextBox 12">
            <a:extLst>
              <a:ext uri="{FF2B5EF4-FFF2-40B4-BE49-F238E27FC236}">
                <a16:creationId xmlns:a16="http://schemas.microsoft.com/office/drawing/2014/main" id="{20CAF75B-EDAF-AB42-2AE3-A94F333305C3}"/>
              </a:ext>
            </a:extLst>
          </p:cNvPr>
          <p:cNvSpPr txBox="1"/>
          <p:nvPr/>
        </p:nvSpPr>
        <p:spPr>
          <a:xfrm>
            <a:off x="391886" y="1959429"/>
            <a:ext cx="609600" cy="646331"/>
          </a:xfrm>
          <a:prstGeom prst="rect">
            <a:avLst/>
          </a:prstGeom>
          <a:noFill/>
        </p:spPr>
        <p:txBody>
          <a:bodyPr wrap="square" rtlCol="0">
            <a:spAutoFit/>
          </a:bodyPr>
          <a:lstStyle/>
          <a:p>
            <a:r>
              <a:rPr lang="en-US" sz="3600" dirty="0"/>
              <a:t>x</a:t>
            </a:r>
          </a:p>
        </p:txBody>
      </p:sp>
      <p:cxnSp>
        <p:nvCxnSpPr>
          <p:cNvPr id="15" name="Straight Connector 14">
            <a:extLst>
              <a:ext uri="{FF2B5EF4-FFF2-40B4-BE49-F238E27FC236}">
                <a16:creationId xmlns:a16="http://schemas.microsoft.com/office/drawing/2014/main" id="{6770BE15-436D-3F53-B6CC-5145EF50E613}"/>
              </a:ext>
            </a:extLst>
          </p:cNvPr>
          <p:cNvCxnSpPr>
            <a:cxnSpLocks/>
          </p:cNvCxnSpPr>
          <p:nvPr/>
        </p:nvCxnSpPr>
        <p:spPr>
          <a:xfrm>
            <a:off x="729343" y="261257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DCE731E-631B-5EF9-9DCF-7E58A0831A1F}"/>
              </a:ext>
            </a:extLst>
          </p:cNvPr>
          <p:cNvSpPr txBox="1"/>
          <p:nvPr/>
        </p:nvSpPr>
        <p:spPr>
          <a:xfrm>
            <a:off x="664028" y="2645228"/>
            <a:ext cx="2732314" cy="646331"/>
          </a:xfrm>
          <a:prstGeom prst="rect">
            <a:avLst/>
          </a:prstGeom>
          <a:noFill/>
        </p:spPr>
        <p:txBody>
          <a:bodyPr wrap="square" rtlCol="0">
            <a:spAutoFit/>
          </a:bodyPr>
          <a:lstStyle/>
          <a:p>
            <a:r>
              <a:rPr lang="en-US" sz="3600" dirty="0"/>
              <a:t>278,60</a:t>
            </a:r>
          </a:p>
        </p:txBody>
      </p:sp>
      <p:sp>
        <p:nvSpPr>
          <p:cNvPr id="18" name="TextBox 17">
            <a:extLst>
              <a:ext uri="{FF2B5EF4-FFF2-40B4-BE49-F238E27FC236}">
                <a16:creationId xmlns:a16="http://schemas.microsoft.com/office/drawing/2014/main" id="{FD126D71-F9FC-7329-84CD-792705E9CAA2}"/>
              </a:ext>
            </a:extLst>
          </p:cNvPr>
          <p:cNvSpPr txBox="1"/>
          <p:nvPr/>
        </p:nvSpPr>
        <p:spPr>
          <a:xfrm>
            <a:off x="2590800" y="167640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27,86 sang </a:t>
            </a:r>
            <a:r>
              <a:rPr lang="en-US" sz="2800" dirty="0" err="1"/>
              <a:t>bên</a:t>
            </a:r>
            <a:r>
              <a:rPr lang="en-US" sz="2800" dirty="0"/>
              <a:t> </a:t>
            </a:r>
            <a:r>
              <a:rPr lang="en-US" sz="2800" dirty="0" err="1"/>
              <a:t>phải</a:t>
            </a:r>
            <a:r>
              <a:rPr lang="en-US" sz="2800" dirty="0"/>
              <a:t> </a:t>
            </a:r>
            <a:r>
              <a:rPr lang="en-US" sz="2800" dirty="0" err="1"/>
              <a:t>một</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278,6</a:t>
            </a:r>
          </a:p>
        </p:txBody>
      </p:sp>
      <p:sp>
        <p:nvSpPr>
          <p:cNvPr id="20" name="Rectangle: Rounded Corners 19">
            <a:extLst>
              <a:ext uri="{FF2B5EF4-FFF2-40B4-BE49-F238E27FC236}">
                <a16:creationId xmlns:a16="http://schemas.microsoft.com/office/drawing/2014/main" id="{56F300BE-57B7-6123-9949-4293A8DE0FBB}"/>
              </a:ext>
            </a:extLst>
          </p:cNvPr>
          <p:cNvSpPr/>
          <p:nvPr/>
        </p:nvSpPr>
        <p:spPr>
          <a:xfrm>
            <a:off x="4376057" y="26561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53,28 x 1 000 = ?</a:t>
            </a:r>
          </a:p>
        </p:txBody>
      </p:sp>
      <p:sp>
        <p:nvSpPr>
          <p:cNvPr id="21" name="TextBox 20">
            <a:extLst>
              <a:ext uri="{FF2B5EF4-FFF2-40B4-BE49-F238E27FC236}">
                <a16:creationId xmlns:a16="http://schemas.microsoft.com/office/drawing/2014/main" id="{612B7991-E643-2AC4-A0A7-03BABC588498}"/>
              </a:ext>
            </a:extLst>
          </p:cNvPr>
          <p:cNvSpPr txBox="1"/>
          <p:nvPr/>
        </p:nvSpPr>
        <p:spPr>
          <a:xfrm>
            <a:off x="1404257" y="3962400"/>
            <a:ext cx="2732314" cy="1200329"/>
          </a:xfrm>
          <a:prstGeom prst="rect">
            <a:avLst/>
          </a:prstGeom>
          <a:noFill/>
        </p:spPr>
        <p:txBody>
          <a:bodyPr wrap="square" rtlCol="0">
            <a:spAutoFit/>
          </a:bodyPr>
          <a:lstStyle/>
          <a:p>
            <a:r>
              <a:rPr lang="en-US" sz="3600" dirty="0"/>
              <a:t>53,28</a:t>
            </a:r>
          </a:p>
          <a:p>
            <a:r>
              <a:rPr lang="en-US" sz="3600" dirty="0"/>
              <a:t>1 000</a:t>
            </a:r>
          </a:p>
        </p:txBody>
      </p:sp>
      <p:sp>
        <p:nvSpPr>
          <p:cNvPr id="22" name="TextBox 21">
            <a:extLst>
              <a:ext uri="{FF2B5EF4-FFF2-40B4-BE49-F238E27FC236}">
                <a16:creationId xmlns:a16="http://schemas.microsoft.com/office/drawing/2014/main" id="{41933B67-4A2D-1ED6-C678-83D7A6B518F7}"/>
              </a:ext>
            </a:extLst>
          </p:cNvPr>
          <p:cNvSpPr txBox="1"/>
          <p:nvPr/>
        </p:nvSpPr>
        <p:spPr>
          <a:xfrm>
            <a:off x="1077686" y="4441372"/>
            <a:ext cx="609600" cy="646331"/>
          </a:xfrm>
          <a:prstGeom prst="rect">
            <a:avLst/>
          </a:prstGeom>
          <a:noFill/>
        </p:spPr>
        <p:txBody>
          <a:bodyPr wrap="square" rtlCol="0">
            <a:spAutoFit/>
          </a:bodyPr>
          <a:lstStyle/>
          <a:p>
            <a:r>
              <a:rPr lang="en-US" sz="3600" dirty="0"/>
              <a:t>x</a:t>
            </a:r>
          </a:p>
        </p:txBody>
      </p:sp>
      <p:sp>
        <p:nvSpPr>
          <p:cNvPr id="23" name="TextBox 22">
            <a:extLst>
              <a:ext uri="{FF2B5EF4-FFF2-40B4-BE49-F238E27FC236}">
                <a16:creationId xmlns:a16="http://schemas.microsoft.com/office/drawing/2014/main" id="{48B78449-D107-D480-D7A0-295BAE1AAC8F}"/>
              </a:ext>
            </a:extLst>
          </p:cNvPr>
          <p:cNvSpPr txBox="1"/>
          <p:nvPr/>
        </p:nvSpPr>
        <p:spPr>
          <a:xfrm>
            <a:off x="653141" y="5061856"/>
            <a:ext cx="2362201" cy="646331"/>
          </a:xfrm>
          <a:prstGeom prst="rect">
            <a:avLst/>
          </a:prstGeom>
          <a:noFill/>
        </p:spPr>
        <p:txBody>
          <a:bodyPr wrap="square" rtlCol="0">
            <a:spAutoFit/>
          </a:bodyPr>
          <a:lstStyle/>
          <a:p>
            <a:r>
              <a:rPr lang="en-US" sz="3600" dirty="0"/>
              <a:t>53 280,00</a:t>
            </a:r>
          </a:p>
        </p:txBody>
      </p:sp>
      <p:cxnSp>
        <p:nvCxnSpPr>
          <p:cNvPr id="24" name="Straight Connector 23">
            <a:extLst>
              <a:ext uri="{FF2B5EF4-FFF2-40B4-BE49-F238E27FC236}">
                <a16:creationId xmlns:a16="http://schemas.microsoft.com/office/drawing/2014/main" id="{400F2D8F-6CEE-B01D-B01C-33458090EF27}"/>
              </a:ext>
            </a:extLst>
          </p:cNvPr>
          <p:cNvCxnSpPr>
            <a:cxnSpLocks/>
          </p:cNvCxnSpPr>
          <p:nvPr/>
        </p:nvCxnSpPr>
        <p:spPr>
          <a:xfrm>
            <a:off x="642258" y="5094515"/>
            <a:ext cx="2242457"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F739C5E-A4E1-18E7-CF44-2111A5877C41}"/>
              </a:ext>
            </a:extLst>
          </p:cNvPr>
          <p:cNvSpPr txBox="1"/>
          <p:nvPr/>
        </p:nvSpPr>
        <p:spPr>
          <a:xfrm>
            <a:off x="446314" y="336368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27,86 x 10 = 278,6 </a:t>
            </a:r>
            <a:r>
              <a:rPr lang="en-US" sz="2800" b="1" dirty="0">
                <a:solidFill>
                  <a:srgbClr val="002060"/>
                </a:solidFill>
                <a:ea typeface="Cambria" panose="02040503050406030204" pitchFamily="18" charset="0"/>
              </a:rPr>
              <a:t>m²</a:t>
            </a:r>
            <a:r>
              <a:rPr lang="en-US" sz="2800" b="1" dirty="0">
                <a:solidFill>
                  <a:srgbClr val="002060"/>
                </a:solidFill>
              </a:rPr>
              <a:t> </a:t>
            </a:r>
          </a:p>
        </p:txBody>
      </p:sp>
      <p:sp>
        <p:nvSpPr>
          <p:cNvPr id="29" name="TextBox 28">
            <a:extLst>
              <a:ext uri="{FF2B5EF4-FFF2-40B4-BE49-F238E27FC236}">
                <a16:creationId xmlns:a16="http://schemas.microsoft.com/office/drawing/2014/main" id="{94A2CEAF-D31F-FFBB-D2F2-445477F13DA5}"/>
              </a:ext>
            </a:extLst>
          </p:cNvPr>
          <p:cNvSpPr txBox="1"/>
          <p:nvPr/>
        </p:nvSpPr>
        <p:spPr>
          <a:xfrm>
            <a:off x="3119120" y="391160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53,28 sang </a:t>
            </a:r>
            <a:r>
              <a:rPr lang="en-US" sz="2800" dirty="0" err="1"/>
              <a:t>bên</a:t>
            </a:r>
            <a:r>
              <a:rPr lang="en-US" sz="2800" dirty="0"/>
              <a:t> </a:t>
            </a:r>
            <a:r>
              <a:rPr lang="en-US" sz="2800" dirty="0" err="1"/>
              <a:t>phải</a:t>
            </a:r>
            <a:r>
              <a:rPr lang="en-US" sz="2800" dirty="0"/>
              <a:t> </a:t>
            </a:r>
            <a:r>
              <a:rPr lang="en-US" sz="2800" dirty="0" err="1"/>
              <a:t>ba</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53 280.</a:t>
            </a:r>
          </a:p>
        </p:txBody>
      </p:sp>
      <p:sp>
        <p:nvSpPr>
          <p:cNvPr id="30" name="TextBox 29">
            <a:extLst>
              <a:ext uri="{FF2B5EF4-FFF2-40B4-BE49-F238E27FC236}">
                <a16:creationId xmlns:a16="http://schemas.microsoft.com/office/drawing/2014/main" id="{91AE6058-1D3F-4D7C-3F55-CD55E8187404}"/>
              </a:ext>
            </a:extLst>
          </p:cNvPr>
          <p:cNvSpPr txBox="1"/>
          <p:nvPr/>
        </p:nvSpPr>
        <p:spPr>
          <a:xfrm>
            <a:off x="476794" y="561920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53,28 x 1 000 =  53 280</a:t>
            </a:r>
          </a:p>
        </p:txBody>
      </p:sp>
    </p:spTree>
    <p:extLst>
      <p:ext uri="{BB962C8B-B14F-4D97-AF65-F5344CB8AC3E}">
        <p14:creationId xmlns:p14="http://schemas.microsoft.com/office/powerpoint/2010/main" val="397121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barn(inVertical)">
                                      <p:cBhvr>
                                        <p:cTn id="28" dur="500"/>
                                        <p:tgtEl>
                                          <p:spTgt spid="1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8">
                                            <p:txEl>
                                              <p:pRg st="0" end="0"/>
                                            </p:txEl>
                                          </p:spTgt>
                                        </p:tgtEl>
                                        <p:attrNameLst>
                                          <p:attrName>style.visibility</p:attrName>
                                        </p:attrNameLst>
                                      </p:cBhvr>
                                      <p:to>
                                        <p:strVal val="visible"/>
                                      </p:to>
                                    </p:set>
                                    <p:animEffect transition="in" filter="barn(inVertical)">
                                      <p:cBhvr>
                                        <p:cTn id="38" dur="500"/>
                                        <p:tgtEl>
                                          <p:spTgt spid="2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9">
                                            <p:txEl>
                                              <p:pRg st="0" end="0"/>
                                            </p:txEl>
                                          </p:spTgt>
                                        </p:tgtEl>
                                        <p:attrNameLst>
                                          <p:attrName>style.visibility</p:attrName>
                                        </p:attrNameLst>
                                      </p:cBhvr>
                                      <p:to>
                                        <p:strVal val="visible"/>
                                      </p:to>
                                    </p:set>
                                    <p:animEffect transition="in" filter="barn(inVertical)">
                                      <p:cBhvr>
                                        <p:cTn id="59" dur="500"/>
                                        <p:tgtEl>
                                          <p:spTgt spid="29">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0">
                                            <p:txEl>
                                              <p:pRg st="0" end="0"/>
                                            </p:txEl>
                                          </p:spTgt>
                                        </p:tgtEl>
                                        <p:attrNameLst>
                                          <p:attrName>style.visibility</p:attrName>
                                        </p:attrNameLst>
                                      </p:cBhvr>
                                      <p:to>
                                        <p:strVal val="visible"/>
                                      </p:to>
                                    </p:set>
                                    <p:animEffect transition="in" filter="barn(inVertical)">
                                      <p:cBhvr>
                                        <p:cTn id="64"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7" grpId="0"/>
      <p:bldP spid="20" grpId="0" animBg="1"/>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9073614-85A5-F021-9C13-5ACC7AA774AB}"/>
              </a:ext>
            </a:extLst>
          </p:cNvPr>
          <p:cNvPicPr>
            <a:picLocks noChangeAspect="1"/>
          </p:cNvPicPr>
          <p:nvPr/>
        </p:nvPicPr>
        <p:blipFill>
          <a:blip r:embed="rId3"/>
          <a:stretch>
            <a:fillRect/>
          </a:stretch>
        </p:blipFill>
        <p:spPr>
          <a:xfrm>
            <a:off x="729614" y="589597"/>
            <a:ext cx="9846945" cy="4111794"/>
          </a:xfrm>
          <a:prstGeom prst="rect">
            <a:avLst/>
          </a:prstGeom>
        </p:spPr>
      </p:pic>
      <p:sp>
        <p:nvSpPr>
          <p:cNvPr id="17" name="Rectangle: Rounded Corners 16">
            <a:extLst>
              <a:ext uri="{FF2B5EF4-FFF2-40B4-BE49-F238E27FC236}">
                <a16:creationId xmlns:a16="http://schemas.microsoft.com/office/drawing/2014/main" id="{161E4225-FEE0-1637-C4A6-9D4CD54C8A61}"/>
              </a:ext>
            </a:extLst>
          </p:cNvPr>
          <p:cNvSpPr/>
          <p:nvPr/>
        </p:nvSpPr>
        <p:spPr>
          <a:xfrm>
            <a:off x="4243977" y="49421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15,23 x 0,1 = ? (kg)</a:t>
            </a:r>
          </a:p>
        </p:txBody>
      </p:sp>
    </p:spTree>
    <p:extLst>
      <p:ext uri="{BB962C8B-B14F-4D97-AF65-F5344CB8AC3E}">
        <p14:creationId xmlns:p14="http://schemas.microsoft.com/office/powerpoint/2010/main" val="383099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7C377DD-F153-8354-A17E-3AC19128DE60}"/>
              </a:ext>
            </a:extLst>
          </p:cNvPr>
          <p:cNvSpPr/>
          <p:nvPr/>
        </p:nvSpPr>
        <p:spPr>
          <a:xfrm>
            <a:off x="4345577" y="20755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15,23 x 0,1 = ? (kg)</a:t>
            </a:r>
          </a:p>
        </p:txBody>
      </p:sp>
      <p:sp>
        <p:nvSpPr>
          <p:cNvPr id="5" name="TextBox 4">
            <a:extLst>
              <a:ext uri="{FF2B5EF4-FFF2-40B4-BE49-F238E27FC236}">
                <a16:creationId xmlns:a16="http://schemas.microsoft.com/office/drawing/2014/main" id="{353154A8-1F73-64C7-8400-F9198781BEE0}"/>
              </a:ext>
            </a:extLst>
          </p:cNvPr>
          <p:cNvSpPr txBox="1"/>
          <p:nvPr/>
        </p:nvSpPr>
        <p:spPr>
          <a:xfrm>
            <a:off x="891177" y="982617"/>
            <a:ext cx="2732314" cy="1200329"/>
          </a:xfrm>
          <a:prstGeom prst="rect">
            <a:avLst/>
          </a:prstGeom>
          <a:noFill/>
        </p:spPr>
        <p:txBody>
          <a:bodyPr wrap="square" rtlCol="0">
            <a:spAutoFit/>
          </a:bodyPr>
          <a:lstStyle/>
          <a:p>
            <a:r>
              <a:rPr lang="en-US" sz="3600" dirty="0"/>
              <a:t>15,23</a:t>
            </a:r>
          </a:p>
          <a:p>
            <a:r>
              <a:rPr lang="en-US" sz="3600" dirty="0"/>
              <a:t>     0,1</a:t>
            </a:r>
          </a:p>
        </p:txBody>
      </p:sp>
      <p:sp>
        <p:nvSpPr>
          <p:cNvPr id="6" name="TextBox 5">
            <a:extLst>
              <a:ext uri="{FF2B5EF4-FFF2-40B4-BE49-F238E27FC236}">
                <a16:creationId xmlns:a16="http://schemas.microsoft.com/office/drawing/2014/main" id="{411AB646-D6E3-74D6-D05C-0DE7941B80FC}"/>
              </a:ext>
            </a:extLst>
          </p:cNvPr>
          <p:cNvSpPr txBox="1"/>
          <p:nvPr/>
        </p:nvSpPr>
        <p:spPr>
          <a:xfrm>
            <a:off x="564606" y="1461589"/>
            <a:ext cx="609600" cy="646331"/>
          </a:xfrm>
          <a:prstGeom prst="rect">
            <a:avLst/>
          </a:prstGeom>
          <a:noFill/>
        </p:spPr>
        <p:txBody>
          <a:bodyPr wrap="square" rtlCol="0">
            <a:spAutoFit/>
          </a:bodyPr>
          <a:lstStyle/>
          <a:p>
            <a:r>
              <a:rPr lang="en-US" sz="3600" dirty="0"/>
              <a:t>x</a:t>
            </a:r>
          </a:p>
        </p:txBody>
      </p:sp>
      <p:cxnSp>
        <p:nvCxnSpPr>
          <p:cNvPr id="7" name="Straight Connector 6">
            <a:extLst>
              <a:ext uri="{FF2B5EF4-FFF2-40B4-BE49-F238E27FC236}">
                <a16:creationId xmlns:a16="http://schemas.microsoft.com/office/drawing/2014/main" id="{51E4C5E8-AC9B-ECCD-2FDC-50CA53C16402}"/>
              </a:ext>
            </a:extLst>
          </p:cNvPr>
          <p:cNvCxnSpPr>
            <a:cxnSpLocks/>
          </p:cNvCxnSpPr>
          <p:nvPr/>
        </p:nvCxnSpPr>
        <p:spPr>
          <a:xfrm>
            <a:off x="902063" y="211473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84E18DF-8B25-B1EE-FF39-F8AEB339532B}"/>
              </a:ext>
            </a:extLst>
          </p:cNvPr>
          <p:cNvSpPr txBox="1"/>
          <p:nvPr/>
        </p:nvSpPr>
        <p:spPr>
          <a:xfrm>
            <a:off x="2875280" y="118872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15,23 sang </a:t>
            </a:r>
            <a:r>
              <a:rPr lang="en-US" sz="2800" dirty="0" err="1"/>
              <a:t>bên</a:t>
            </a:r>
            <a:r>
              <a:rPr lang="en-US" sz="2800" dirty="0"/>
              <a:t> </a:t>
            </a:r>
            <a:r>
              <a:rPr lang="en-US" sz="2800" dirty="0" err="1"/>
              <a:t>trái</a:t>
            </a:r>
            <a:r>
              <a:rPr lang="en-US" sz="2800" dirty="0"/>
              <a:t> </a:t>
            </a:r>
            <a:r>
              <a:rPr lang="en-US" sz="2800" dirty="0" err="1"/>
              <a:t>một</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1,523.</a:t>
            </a:r>
          </a:p>
        </p:txBody>
      </p:sp>
      <p:sp>
        <p:nvSpPr>
          <p:cNvPr id="9" name="TextBox 8">
            <a:extLst>
              <a:ext uri="{FF2B5EF4-FFF2-40B4-BE49-F238E27FC236}">
                <a16:creationId xmlns:a16="http://schemas.microsoft.com/office/drawing/2014/main" id="{C9B145A4-785E-2344-2E99-735C6B134E7F}"/>
              </a:ext>
            </a:extLst>
          </p:cNvPr>
          <p:cNvSpPr txBox="1"/>
          <p:nvPr/>
        </p:nvSpPr>
        <p:spPr>
          <a:xfrm>
            <a:off x="486954" y="246960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15,23 x 0,1 = 1,523 (kg)</a:t>
            </a:r>
          </a:p>
        </p:txBody>
      </p:sp>
      <p:sp>
        <p:nvSpPr>
          <p:cNvPr id="10" name="TextBox 9">
            <a:extLst>
              <a:ext uri="{FF2B5EF4-FFF2-40B4-BE49-F238E27FC236}">
                <a16:creationId xmlns:a16="http://schemas.microsoft.com/office/drawing/2014/main" id="{6E98E028-33FF-30C7-4D92-0A4EAA402751}"/>
              </a:ext>
            </a:extLst>
          </p:cNvPr>
          <p:cNvSpPr txBox="1"/>
          <p:nvPr/>
        </p:nvSpPr>
        <p:spPr>
          <a:xfrm>
            <a:off x="799737" y="3766457"/>
            <a:ext cx="2732314" cy="1200329"/>
          </a:xfrm>
          <a:prstGeom prst="rect">
            <a:avLst/>
          </a:prstGeom>
          <a:noFill/>
        </p:spPr>
        <p:txBody>
          <a:bodyPr wrap="square" rtlCol="0">
            <a:spAutoFit/>
          </a:bodyPr>
          <a:lstStyle/>
          <a:p>
            <a:r>
              <a:rPr lang="en-US" sz="3600" dirty="0"/>
              <a:t>79,6</a:t>
            </a:r>
          </a:p>
          <a:p>
            <a:r>
              <a:rPr lang="en-US" sz="3600" dirty="0"/>
              <a:t>0,01</a:t>
            </a:r>
          </a:p>
        </p:txBody>
      </p:sp>
      <p:sp>
        <p:nvSpPr>
          <p:cNvPr id="11" name="TextBox 10">
            <a:extLst>
              <a:ext uri="{FF2B5EF4-FFF2-40B4-BE49-F238E27FC236}">
                <a16:creationId xmlns:a16="http://schemas.microsoft.com/office/drawing/2014/main" id="{2D167AB8-73DD-814A-D134-90515C3AE312}"/>
              </a:ext>
            </a:extLst>
          </p:cNvPr>
          <p:cNvSpPr txBox="1"/>
          <p:nvPr/>
        </p:nvSpPr>
        <p:spPr>
          <a:xfrm>
            <a:off x="473166" y="4245429"/>
            <a:ext cx="609600" cy="646331"/>
          </a:xfrm>
          <a:prstGeom prst="rect">
            <a:avLst/>
          </a:prstGeom>
          <a:noFill/>
        </p:spPr>
        <p:txBody>
          <a:bodyPr wrap="square" rtlCol="0">
            <a:spAutoFit/>
          </a:bodyPr>
          <a:lstStyle/>
          <a:p>
            <a:r>
              <a:rPr lang="en-US" sz="3600" dirty="0"/>
              <a:t>x</a:t>
            </a:r>
          </a:p>
        </p:txBody>
      </p:sp>
      <p:cxnSp>
        <p:nvCxnSpPr>
          <p:cNvPr id="12" name="Straight Connector 11">
            <a:extLst>
              <a:ext uri="{FF2B5EF4-FFF2-40B4-BE49-F238E27FC236}">
                <a16:creationId xmlns:a16="http://schemas.microsoft.com/office/drawing/2014/main" id="{3AAFA3D4-9C28-AE1A-8667-1BC7EB3BE5F7}"/>
              </a:ext>
            </a:extLst>
          </p:cNvPr>
          <p:cNvCxnSpPr>
            <a:cxnSpLocks/>
          </p:cNvCxnSpPr>
          <p:nvPr/>
        </p:nvCxnSpPr>
        <p:spPr>
          <a:xfrm>
            <a:off x="810623" y="489857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834348AA-C5F1-706B-947C-E3DCDBCDD8D7}"/>
              </a:ext>
            </a:extLst>
          </p:cNvPr>
          <p:cNvSpPr/>
          <p:nvPr/>
        </p:nvSpPr>
        <p:spPr>
          <a:xfrm>
            <a:off x="3837577" y="319459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79,6 x 0,01 = ?</a:t>
            </a:r>
          </a:p>
        </p:txBody>
      </p:sp>
      <p:sp>
        <p:nvSpPr>
          <p:cNvPr id="14" name="TextBox 13">
            <a:extLst>
              <a:ext uri="{FF2B5EF4-FFF2-40B4-BE49-F238E27FC236}">
                <a16:creationId xmlns:a16="http://schemas.microsoft.com/office/drawing/2014/main" id="{40754B75-B713-54A1-5363-59F5AAE97CF6}"/>
              </a:ext>
            </a:extLst>
          </p:cNvPr>
          <p:cNvSpPr txBox="1"/>
          <p:nvPr/>
        </p:nvSpPr>
        <p:spPr>
          <a:xfrm>
            <a:off x="2885913" y="4070143"/>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79,6 sang </a:t>
            </a:r>
            <a:r>
              <a:rPr lang="en-US" sz="2800" dirty="0" err="1"/>
              <a:t>bên</a:t>
            </a:r>
            <a:r>
              <a:rPr lang="en-US" sz="2800" dirty="0"/>
              <a:t> </a:t>
            </a:r>
            <a:r>
              <a:rPr lang="en-US" sz="2800" dirty="0" err="1"/>
              <a:t>trái</a:t>
            </a:r>
            <a:r>
              <a:rPr lang="en-US" sz="2800" dirty="0"/>
              <a:t> </a:t>
            </a:r>
            <a:r>
              <a:rPr lang="en-US" sz="2800" dirty="0" err="1"/>
              <a:t>hai</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0,796</a:t>
            </a:r>
          </a:p>
        </p:txBody>
      </p:sp>
      <p:sp>
        <p:nvSpPr>
          <p:cNvPr id="15" name="TextBox 14">
            <a:extLst>
              <a:ext uri="{FF2B5EF4-FFF2-40B4-BE49-F238E27FC236}">
                <a16:creationId xmlns:a16="http://schemas.microsoft.com/office/drawing/2014/main" id="{4C44A740-EEA3-7F3A-BF04-41DCCA27AB89}"/>
              </a:ext>
            </a:extLst>
          </p:cNvPr>
          <p:cNvSpPr txBox="1"/>
          <p:nvPr/>
        </p:nvSpPr>
        <p:spPr>
          <a:xfrm>
            <a:off x="688973" y="5276602"/>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79,6 x 0,01 = 0,796</a:t>
            </a:r>
          </a:p>
        </p:txBody>
      </p:sp>
    </p:spTree>
    <p:extLst>
      <p:ext uri="{BB962C8B-B14F-4D97-AF65-F5344CB8AC3E}">
        <p14:creationId xmlns:p14="http://schemas.microsoft.com/office/powerpoint/2010/main" val="422656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arn(inVertic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arn(inVertical)">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Effect transition="in" filter="barn(inVertical)">
                                      <p:cBhvr>
                                        <p:cTn id="49" dur="500"/>
                                        <p:tgtEl>
                                          <p:spTgt spid="1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5">
                                            <p:txEl>
                                              <p:pRg st="0" end="0"/>
                                            </p:txEl>
                                          </p:spTgt>
                                        </p:tgtEl>
                                        <p:attrNameLst>
                                          <p:attrName>style.visibility</p:attrName>
                                        </p:attrNameLst>
                                      </p:cBhvr>
                                      <p:to>
                                        <p:strVal val="visible"/>
                                      </p:to>
                                    </p:set>
                                    <p:animEffect transition="in" filter="barn(inVertical)">
                                      <p:cBhvr>
                                        <p:cTn id="54"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10" grpId="0"/>
      <p:bldP spid="11"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HANH TÂM">
            <a:extLst>
              <a:ext uri="{FF2B5EF4-FFF2-40B4-BE49-F238E27FC236}">
                <a16:creationId xmlns:a16="http://schemas.microsoft.com/office/drawing/2014/main" id="{FC07CF22-6672-4498-8851-81F6565186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13" name="Picture 12">
            <a:extLst>
              <a:ext uri="{FF2B5EF4-FFF2-40B4-BE49-F238E27FC236}">
                <a16:creationId xmlns:a16="http://schemas.microsoft.com/office/drawing/2014/main" id="{9832F191-A93B-4162-A1C5-2871D89441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4303" y="3971359"/>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4705" y="4706604"/>
            <a:ext cx="1960807" cy="587393"/>
          </a:xfrm>
          <a:prstGeom prst="rect">
            <a:avLst/>
          </a:prstGeom>
        </p:spPr>
      </p:pic>
      <p:pic>
        <p:nvPicPr>
          <p:cNvPr id="33" name="Picture 32">
            <a:extLst>
              <a:ext uri="{FF2B5EF4-FFF2-40B4-BE49-F238E27FC236}">
                <a16:creationId xmlns:a16="http://schemas.microsoft.com/office/drawing/2014/main" id="{F113C126-8C84-41DD-A5FB-ACFD79D63D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id="{1FBE6653-2FF3-47CF-BB70-826F504B55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27" name="Picture 26">
            <a:extLst>
              <a:ext uri="{FF2B5EF4-FFF2-40B4-BE49-F238E27FC236}">
                <a16:creationId xmlns:a16="http://schemas.microsoft.com/office/drawing/2014/main" id="{E266C20F-5BAD-4302-936E-2319683704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28" name="Picture 27">
            <a:extLst>
              <a:ext uri="{FF2B5EF4-FFF2-40B4-BE49-F238E27FC236}">
                <a16:creationId xmlns:a16="http://schemas.microsoft.com/office/drawing/2014/main" id="{2E4DF13A-C76E-440A-8FA3-A4407A442A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pic>
        <p:nvPicPr>
          <p:cNvPr id="14" name="bandicam-2021-08-27-03-32-07-600">
            <a:hlinkClick r:id="" action="ppaction://media"/>
            <a:extLst>
              <a:ext uri="{FF2B5EF4-FFF2-40B4-BE49-F238E27FC236}">
                <a16:creationId xmlns:a16="http://schemas.microsoft.com/office/drawing/2014/main" id="{D7DC50D3-5992-41F4-87BA-0381726452FF}"/>
              </a:ext>
            </a:extLst>
          </p:cNvPr>
          <p:cNvPicPr>
            <a:picLocks noChangeAspect="1"/>
          </p:cNvPicPr>
          <p:nvPr>
            <a:audioFile r:link="rId1"/>
            <p:extLst>
              <p:ext uri="{DAA4B4D4-6D71-4841-9C94-3DE7FCFB9230}">
                <p14:media xmlns:p14="http://schemas.microsoft.com/office/powerpoint/2010/main" r:embed="rId2">
                  <p14:trim st="4136" end="3032"/>
                </p14:media>
              </p:ext>
            </p:extLst>
          </p:nvPr>
        </p:nvPicPr>
        <p:blipFill>
          <a:blip r:embed="rId7"/>
          <a:stretch>
            <a:fillRect/>
          </a:stretch>
        </p:blipFill>
        <p:spPr>
          <a:xfrm>
            <a:off x="-609600" y="6358146"/>
            <a:ext cx="406400" cy="406400"/>
          </a:xfrm>
          <a:prstGeom prst="rect">
            <a:avLst/>
          </a:prstGeom>
        </p:spPr>
      </p:pic>
      <p:pic>
        <p:nvPicPr>
          <p:cNvPr id="3" name="THANH TÂM">
            <a:extLst>
              <a:ext uri="{FF2B5EF4-FFF2-40B4-BE49-F238E27FC236}">
                <a16:creationId xmlns:a16="http://schemas.microsoft.com/office/drawing/2014/main" id="{93ABFBC7-1C88-7F5A-C4C1-D28AB33A8BC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pic>
        <p:nvPicPr>
          <p:cNvPr id="5" name="Picture 4">
            <a:extLst>
              <a:ext uri="{FF2B5EF4-FFF2-40B4-BE49-F238E27FC236}">
                <a16:creationId xmlns:a16="http://schemas.microsoft.com/office/drawing/2014/main" id="{8EFC44AF-DC1E-3F17-D4CC-54FAF50787BF}"/>
              </a:ext>
            </a:extLst>
          </p:cNvPr>
          <p:cNvPicPr>
            <a:picLocks noChangeAspect="1"/>
          </p:cNvPicPr>
          <p:nvPr/>
        </p:nvPicPr>
        <p:blipFill>
          <a:blip r:embed="rId10"/>
          <a:stretch>
            <a:fillRect/>
          </a:stretch>
        </p:blipFill>
        <p:spPr>
          <a:xfrm>
            <a:off x="3379858" y="0"/>
            <a:ext cx="8632684" cy="2633700"/>
          </a:xfrm>
          <a:prstGeom prst="rect">
            <a:avLst/>
          </a:prstGeom>
        </p:spPr>
      </p:pic>
    </p:spTree>
    <p:extLst>
      <p:ext uri="{BB962C8B-B14F-4D97-AF65-F5344CB8AC3E}">
        <p14:creationId xmlns:p14="http://schemas.microsoft.com/office/powerpoint/2010/main" val="665418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2" fill="hold"/>
                                        <p:tgtEl>
                                          <p:spTgt spid="1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27"/>
                                        </p:tgtEl>
                                        <p:attrNameLst>
                                          <p:attrName>r</p:attrName>
                                        </p:attrNameLst>
                                      </p:cBhvr>
                                    </p:animRot>
                                    <p:animRot by="-240000">
                                      <p:cBhvr>
                                        <p:cTn id="15" dur="400" fill="hold">
                                          <p:stCondLst>
                                            <p:cond delay="400"/>
                                          </p:stCondLst>
                                        </p:cTn>
                                        <p:tgtEl>
                                          <p:spTgt spid="27"/>
                                        </p:tgtEl>
                                        <p:attrNameLst>
                                          <p:attrName>r</p:attrName>
                                        </p:attrNameLst>
                                      </p:cBhvr>
                                    </p:animRot>
                                    <p:animRot by="240000">
                                      <p:cBhvr>
                                        <p:cTn id="16" dur="400" fill="hold">
                                          <p:stCondLst>
                                            <p:cond delay="800"/>
                                          </p:stCondLst>
                                        </p:cTn>
                                        <p:tgtEl>
                                          <p:spTgt spid="27"/>
                                        </p:tgtEl>
                                        <p:attrNameLst>
                                          <p:attrName>r</p:attrName>
                                        </p:attrNameLst>
                                      </p:cBhvr>
                                    </p:animRot>
                                    <p:animRot by="-240000">
                                      <p:cBhvr>
                                        <p:cTn id="17" dur="400" fill="hold">
                                          <p:stCondLst>
                                            <p:cond delay="1200"/>
                                          </p:stCondLst>
                                        </p:cTn>
                                        <p:tgtEl>
                                          <p:spTgt spid="27"/>
                                        </p:tgtEl>
                                        <p:attrNameLst>
                                          <p:attrName>r</p:attrName>
                                        </p:attrNameLst>
                                      </p:cBhvr>
                                    </p:animRot>
                                    <p:animRot by="120000">
                                      <p:cBhvr>
                                        <p:cTn id="18" dur="400" fill="hold">
                                          <p:stCondLst>
                                            <p:cond delay="1600"/>
                                          </p:stCondLst>
                                        </p:cTn>
                                        <p:tgtEl>
                                          <p:spTgt spid="27"/>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200" fill="hold">
                                          <p:stCondLst>
                                            <p:cond delay="0"/>
                                          </p:stCondLst>
                                        </p:cTn>
                                        <p:tgtEl>
                                          <p:spTgt spid="30"/>
                                        </p:tgtEl>
                                        <p:attrNameLst>
                                          <p:attrName>r</p:attrName>
                                        </p:attrNameLst>
                                      </p:cBhvr>
                                    </p:animRot>
                                    <p:animRot by="-240000">
                                      <p:cBhvr>
                                        <p:cTn id="21" dur="400" fill="hold">
                                          <p:stCondLst>
                                            <p:cond delay="400"/>
                                          </p:stCondLst>
                                        </p:cTn>
                                        <p:tgtEl>
                                          <p:spTgt spid="30"/>
                                        </p:tgtEl>
                                        <p:attrNameLst>
                                          <p:attrName>r</p:attrName>
                                        </p:attrNameLst>
                                      </p:cBhvr>
                                    </p:animRot>
                                    <p:animRot by="240000">
                                      <p:cBhvr>
                                        <p:cTn id="22" dur="400" fill="hold">
                                          <p:stCondLst>
                                            <p:cond delay="800"/>
                                          </p:stCondLst>
                                        </p:cTn>
                                        <p:tgtEl>
                                          <p:spTgt spid="30"/>
                                        </p:tgtEl>
                                        <p:attrNameLst>
                                          <p:attrName>r</p:attrName>
                                        </p:attrNameLst>
                                      </p:cBhvr>
                                    </p:animRot>
                                    <p:animRot by="-240000">
                                      <p:cBhvr>
                                        <p:cTn id="23" dur="400" fill="hold">
                                          <p:stCondLst>
                                            <p:cond delay="1200"/>
                                          </p:stCondLst>
                                        </p:cTn>
                                        <p:tgtEl>
                                          <p:spTgt spid="30"/>
                                        </p:tgtEl>
                                        <p:attrNameLst>
                                          <p:attrName>r</p:attrName>
                                        </p:attrNameLst>
                                      </p:cBhvr>
                                    </p:animRot>
                                    <p:animRot by="120000">
                                      <p:cBhvr>
                                        <p:cTn id="24" dur="400" fill="hold">
                                          <p:stCondLst>
                                            <p:cond delay="1600"/>
                                          </p:stCondLst>
                                        </p:cTn>
                                        <p:tgtEl>
                                          <p:spTgt spid="30"/>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200" fill="hold">
                                          <p:stCondLst>
                                            <p:cond delay="0"/>
                                          </p:stCondLst>
                                        </p:cTn>
                                        <p:tgtEl>
                                          <p:spTgt spid="33"/>
                                        </p:tgtEl>
                                        <p:attrNameLst>
                                          <p:attrName>r</p:attrName>
                                        </p:attrNameLst>
                                      </p:cBhvr>
                                    </p:animRot>
                                    <p:animRot by="-240000">
                                      <p:cBhvr>
                                        <p:cTn id="27" dur="400" fill="hold">
                                          <p:stCondLst>
                                            <p:cond delay="400"/>
                                          </p:stCondLst>
                                        </p:cTn>
                                        <p:tgtEl>
                                          <p:spTgt spid="33"/>
                                        </p:tgtEl>
                                        <p:attrNameLst>
                                          <p:attrName>r</p:attrName>
                                        </p:attrNameLst>
                                      </p:cBhvr>
                                    </p:animRot>
                                    <p:animRot by="240000">
                                      <p:cBhvr>
                                        <p:cTn id="28" dur="400" fill="hold">
                                          <p:stCondLst>
                                            <p:cond delay="800"/>
                                          </p:stCondLst>
                                        </p:cTn>
                                        <p:tgtEl>
                                          <p:spTgt spid="33"/>
                                        </p:tgtEl>
                                        <p:attrNameLst>
                                          <p:attrName>r</p:attrName>
                                        </p:attrNameLst>
                                      </p:cBhvr>
                                    </p:animRot>
                                    <p:animRot by="-240000">
                                      <p:cBhvr>
                                        <p:cTn id="29" dur="400" fill="hold">
                                          <p:stCondLst>
                                            <p:cond delay="1200"/>
                                          </p:stCondLst>
                                        </p:cTn>
                                        <p:tgtEl>
                                          <p:spTgt spid="33"/>
                                        </p:tgtEl>
                                        <p:attrNameLst>
                                          <p:attrName>r</p:attrName>
                                        </p:attrNameLst>
                                      </p:cBhvr>
                                    </p:animRot>
                                    <p:animRot by="120000">
                                      <p:cBhvr>
                                        <p:cTn id="30" dur="400" fill="hold">
                                          <p:stCondLst>
                                            <p:cond delay="16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4"/>
          <a:srcRect/>
          <a:stretch>
            <a:fillRect/>
          </a:stretch>
        </p:blipFill>
        <p:spPr>
          <a:xfrm flipH="1">
            <a:off x="34187" y="811897"/>
            <a:ext cx="2709365" cy="4870767"/>
          </a:xfrm>
          <a:prstGeom prst="rect">
            <a:avLst/>
          </a:prstGeom>
        </p:spPr>
      </p:pic>
      <p:pic>
        <p:nvPicPr>
          <p:cNvPr id="2" name="Picture 10">
            <a:extLst>
              <a:ext uri="{FF2B5EF4-FFF2-40B4-BE49-F238E27FC236}">
                <a16:creationId xmlns:a16="http://schemas.microsoft.com/office/drawing/2014/main" id="{D9DBF3FF-82B1-641E-9E10-E840312F12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68133">
            <a:off x="2229732" y="2372160"/>
            <a:ext cx="1389172" cy="2806407"/>
          </a:xfrm>
          <a:prstGeom prst="rect">
            <a:avLst/>
          </a:prstGeom>
        </p:spPr>
      </p:pic>
      <p:grpSp>
        <p:nvGrpSpPr>
          <p:cNvPr id="3" name="Group 2">
            <a:extLst>
              <a:ext uri="{FF2B5EF4-FFF2-40B4-BE49-F238E27FC236}">
                <a16:creationId xmlns:a16="http://schemas.microsoft.com/office/drawing/2014/main" id="{FF4FCBA8-FB95-8B4C-B6F2-AD3496BF2A5B}"/>
              </a:ext>
            </a:extLst>
          </p:cNvPr>
          <p:cNvGrpSpPr/>
          <p:nvPr/>
        </p:nvGrpSpPr>
        <p:grpSpPr>
          <a:xfrm>
            <a:off x="3198544" y="889214"/>
            <a:ext cx="8211136" cy="2747163"/>
            <a:chOff x="607569" y="2435387"/>
            <a:chExt cx="10999613" cy="3859631"/>
          </a:xfrm>
        </p:grpSpPr>
        <p:pic>
          <p:nvPicPr>
            <p:cNvPr id="5" name="Picture 4">
              <a:extLst>
                <a:ext uri="{FF2B5EF4-FFF2-40B4-BE49-F238E27FC236}">
                  <a16:creationId xmlns:a16="http://schemas.microsoft.com/office/drawing/2014/main" id="{579BC6B1-0DB4-E891-4F4B-3C8D659B11C1}"/>
                </a:ext>
              </a:extLst>
            </p:cNvPr>
            <p:cNvPicPr>
              <a:picLocks noChangeAspect="1"/>
            </p:cNvPicPr>
            <p:nvPr/>
          </p:nvPicPr>
          <p:blipFill>
            <a:blip r:embed="rId7">
              <a:extLst>
                <a:ext uri="{BEBA8EAE-BF5A-486C-A8C5-ECC9F3942E4B}">
                  <a14:imgProps xmlns:a14="http://schemas.microsoft.com/office/drawing/2010/main">
                    <a14:imgLayer r:embed="rId8">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a:stretch/>
          </p:blipFill>
          <p:spPr>
            <a:xfrm>
              <a:off x="607569" y="2435387"/>
              <a:ext cx="10999613" cy="3859631"/>
            </a:xfrm>
            <a:prstGeom prst="rect">
              <a:avLst/>
            </a:prstGeom>
          </p:spPr>
        </p:pic>
        <p:sp>
          <p:nvSpPr>
            <p:cNvPr id="6" name="TextBox 5">
              <a:extLst>
                <a:ext uri="{FF2B5EF4-FFF2-40B4-BE49-F238E27FC236}">
                  <a16:creationId xmlns:a16="http://schemas.microsoft.com/office/drawing/2014/main" id="{2F9D280A-80C5-3986-FA4B-A48D935C2D37}"/>
                </a:ext>
              </a:extLst>
            </p:cNvPr>
            <p:cNvSpPr txBox="1"/>
            <p:nvPr/>
          </p:nvSpPr>
          <p:spPr>
            <a:xfrm flipH="1">
              <a:off x="1267039" y="2950036"/>
              <a:ext cx="9564355" cy="2242143"/>
            </a:xfrm>
            <a:prstGeom prst="rect">
              <a:avLst/>
            </a:prstGeom>
            <a:noFill/>
          </p:spPr>
          <p:txBody>
            <a:bodyPr wrap="square" rtlCol="0">
              <a:spAutoFit/>
            </a:bodyPr>
            <a:lstStyle/>
            <a:p>
              <a:pPr marL="0" marR="0" algn="just">
                <a:lnSpc>
                  <a:spcPct val="120000"/>
                </a:lnSpc>
                <a:spcBef>
                  <a:spcPts val="0"/>
                </a:spcBef>
                <a:spcAft>
                  <a:spcPts val="0"/>
                </a:spcAft>
              </a:pP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Muốn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nhân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thập</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phân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10, 100, 1000, … ta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chuyển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dấu</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phẩy</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đó</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lần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lượt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sang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bên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phải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hai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ba</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chữ</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7" name="Picture 3">
            <a:extLst>
              <a:ext uri="{FF2B5EF4-FFF2-40B4-BE49-F238E27FC236}">
                <a16:creationId xmlns:a16="http://schemas.microsoft.com/office/drawing/2014/main" id="{148E5978-FF42-43BB-9F12-70DB471662D6}"/>
              </a:ext>
            </a:extLst>
          </p:cNvPr>
          <p:cNvPicPr>
            <a:picLocks noChangeAspect="1"/>
          </p:cNvPicPr>
          <p:nvPr/>
        </p:nvPicPr>
        <p:blipFill>
          <a:blip r:embed="rId9"/>
          <a:srcRect/>
          <a:stretch>
            <a:fillRect/>
          </a:stretch>
        </p:blipFill>
        <p:spPr>
          <a:xfrm>
            <a:off x="9783648" y="2319454"/>
            <a:ext cx="2030998" cy="4356028"/>
          </a:xfrm>
          <a:prstGeom prst="rect">
            <a:avLst/>
          </a:prstGeom>
        </p:spPr>
      </p:pic>
    </p:spTree>
    <p:extLst>
      <p:ext uri="{BB962C8B-B14F-4D97-AF65-F5344CB8AC3E}">
        <p14:creationId xmlns:p14="http://schemas.microsoft.com/office/powerpoint/2010/main" val="134080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 y="0"/>
            <a:ext cx="12188873" cy="6858000"/>
          </a:xfrm>
          <a:prstGeom prst="rect">
            <a:avLst/>
          </a:prstGeom>
        </p:spPr>
      </p:pic>
      <p:pic>
        <p:nvPicPr>
          <p:cNvPr id="6" name="Picture 10">
            <a:extLst>
              <a:ext uri="{FF2B5EF4-FFF2-40B4-BE49-F238E27FC236}">
                <a16:creationId xmlns:a16="http://schemas.microsoft.com/office/drawing/2014/main" id="{C6ABAD97-118F-3DA9-5C29-21C8272118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214945">
            <a:off x="1465390" y="-56997"/>
            <a:ext cx="1388222" cy="2804488"/>
          </a:xfrm>
          <a:prstGeom prst="rect">
            <a:avLst/>
          </a:prstGeom>
        </p:spPr>
      </p:pic>
      <p:pic>
        <p:nvPicPr>
          <p:cNvPr id="5" name="Picture 9">
            <a:extLst>
              <a:ext uri="{FF2B5EF4-FFF2-40B4-BE49-F238E27FC236}">
                <a16:creationId xmlns:a16="http://schemas.microsoft.com/office/drawing/2014/main" id="{983DFF4A-8BEC-776C-C01D-CCB6AA2E8EEB}"/>
              </a:ext>
            </a:extLst>
          </p:cNvPr>
          <p:cNvPicPr>
            <a:picLocks noChangeAspect="1"/>
          </p:cNvPicPr>
          <p:nvPr/>
        </p:nvPicPr>
        <p:blipFill>
          <a:blip r:embed="rId5"/>
          <a:srcRect/>
          <a:stretch>
            <a:fillRect/>
          </a:stretch>
        </p:blipFill>
        <p:spPr>
          <a:xfrm>
            <a:off x="9157539" y="1524000"/>
            <a:ext cx="2842397" cy="5109928"/>
          </a:xfrm>
          <a:prstGeom prst="rect">
            <a:avLst/>
          </a:prstGeom>
        </p:spPr>
      </p:pic>
      <p:pic>
        <p:nvPicPr>
          <p:cNvPr id="8" name="Picture 10">
            <a:extLst>
              <a:ext uri="{FF2B5EF4-FFF2-40B4-BE49-F238E27FC236}">
                <a16:creationId xmlns:a16="http://schemas.microsoft.com/office/drawing/2014/main" id="{9BF0F086-22CC-9CF2-DF8A-0B87C1D30FC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id="{F367B594-1B9F-75FF-AE22-9437750AB6E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id="{7070651C-5C03-2CEF-08C8-B22E3DE1A92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9896913">
            <a:off x="7703791" y="4658086"/>
            <a:ext cx="731902" cy="1478589"/>
          </a:xfrm>
          <a:prstGeom prst="rect">
            <a:avLst/>
          </a:prstGeom>
        </p:spPr>
      </p:pic>
      <p:pic>
        <p:nvPicPr>
          <p:cNvPr id="3" name="Picture 2" descr="A yellow and blue letters&#10;&#10;Description automatically generated">
            <a:extLst>
              <a:ext uri="{FF2B5EF4-FFF2-40B4-BE49-F238E27FC236}">
                <a16:creationId xmlns:a16="http://schemas.microsoft.com/office/drawing/2014/main" id="{3691653E-2A3B-6303-D51D-3AF76657A6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1120" y="2087195"/>
            <a:ext cx="8463280" cy="2950577"/>
          </a:xfrm>
          <a:prstGeom prst="rect">
            <a:avLst/>
          </a:prstGeom>
        </p:spPr>
      </p:pic>
    </p:spTree>
    <p:extLst>
      <p:ext uri="{BB962C8B-B14F-4D97-AF65-F5344CB8AC3E}">
        <p14:creationId xmlns:p14="http://schemas.microsoft.com/office/powerpoint/2010/main" val="324945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500"/>
                            </p:stCondLst>
                            <p:childTnLst>
                              <p:par>
                                <p:cTn id="30" presetID="32" presetClass="emph" presetSubtype="0" repeatCount="indefinite"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barn(inVertical)">
                                      <p:cBhvr>
                                        <p:cTn id="6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13" name="图片 13">
            <a:extLst>
              <a:ext uri="{FF2B5EF4-FFF2-40B4-BE49-F238E27FC236}">
                <a16:creationId xmlns:a16="http://schemas.microsoft.com/office/drawing/2014/main" id="{9A0D440B-8A6E-B1EC-FF2D-8D3FE781E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341" y="5161666"/>
            <a:ext cx="2378258" cy="2379808"/>
          </a:xfrm>
          <a:prstGeom prst="rect">
            <a:avLst/>
          </a:prstGeom>
        </p:spPr>
      </p:pic>
      <p:pic>
        <p:nvPicPr>
          <p:cNvPr id="14" name="图片 33">
            <a:extLst>
              <a:ext uri="{FF2B5EF4-FFF2-40B4-BE49-F238E27FC236}">
                <a16:creationId xmlns:a16="http://schemas.microsoft.com/office/drawing/2014/main" id="{ABF417CB-43F4-534E-AD3C-FB146791E6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8547" y="5413820"/>
            <a:ext cx="1809850" cy="1504770"/>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11">
            <a:extLst>
              <a:ext uri="{FF2B5EF4-FFF2-40B4-BE49-F238E27FC236}">
                <a16:creationId xmlns:a16="http://schemas.microsoft.com/office/drawing/2014/main" id="{DC56F873-EFEB-525B-36B6-E0C231F7F8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8156" y="5763453"/>
            <a:ext cx="1588082" cy="1320385"/>
          </a:xfrm>
          <a:prstGeom prst="rect">
            <a:avLst/>
          </a:prstGeom>
        </p:spPr>
      </p:pic>
      <p:pic>
        <p:nvPicPr>
          <p:cNvPr id="2050" name="Picture 2">
            <a:extLst>
              <a:ext uri="{FF2B5EF4-FFF2-40B4-BE49-F238E27FC236}">
                <a16:creationId xmlns:a16="http://schemas.microsoft.com/office/drawing/2014/main" id="{10E602D7-A82B-E7AD-14E2-202EF58230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023" y="458607"/>
            <a:ext cx="11065954" cy="19402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0">
            <a:extLst>
              <a:ext uri="{FF2B5EF4-FFF2-40B4-BE49-F238E27FC236}">
                <a16:creationId xmlns:a16="http://schemas.microsoft.com/office/drawing/2014/main" id="{5D7E4D00-3B75-775A-92C9-3EC9DD5B2940}"/>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b="28668"/>
          <a:stretch/>
        </p:blipFill>
        <p:spPr>
          <a:xfrm rot="21134691">
            <a:off x="4036059" y="4181372"/>
            <a:ext cx="855956" cy="1233466"/>
          </a:xfrm>
          <a:prstGeom prst="rect">
            <a:avLst/>
          </a:prstGeom>
        </p:spPr>
      </p:pic>
      <p:pic>
        <p:nvPicPr>
          <p:cNvPr id="3" name="Picture 10">
            <a:extLst>
              <a:ext uri="{FF2B5EF4-FFF2-40B4-BE49-F238E27FC236}">
                <a16:creationId xmlns:a16="http://schemas.microsoft.com/office/drawing/2014/main" id="{52C8E2F3-F3AA-F975-745F-E90B226FA9BE}"/>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b="28668"/>
          <a:stretch/>
        </p:blipFill>
        <p:spPr>
          <a:xfrm rot="21210267">
            <a:off x="4793306" y="3477760"/>
            <a:ext cx="1274523" cy="1836637"/>
          </a:xfrm>
          <a:prstGeom prst="rect">
            <a:avLst/>
          </a:prstGeom>
        </p:spPr>
      </p:pic>
      <p:pic>
        <p:nvPicPr>
          <p:cNvPr id="4" name="Picture 10">
            <a:extLst>
              <a:ext uri="{FF2B5EF4-FFF2-40B4-BE49-F238E27FC236}">
                <a16:creationId xmlns:a16="http://schemas.microsoft.com/office/drawing/2014/main" id="{F3C7D522-B518-25D6-0C18-6BCF7BAC8EC2}"/>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b="28668"/>
          <a:stretch/>
        </p:blipFill>
        <p:spPr>
          <a:xfrm rot="21270431">
            <a:off x="6014235" y="3781796"/>
            <a:ext cx="994813" cy="1433564"/>
          </a:xfrm>
          <a:prstGeom prst="rect">
            <a:avLst/>
          </a:prstGeom>
        </p:spPr>
      </p:pic>
      <p:pic>
        <p:nvPicPr>
          <p:cNvPr id="5" name="Picture 10">
            <a:extLst>
              <a:ext uri="{FF2B5EF4-FFF2-40B4-BE49-F238E27FC236}">
                <a16:creationId xmlns:a16="http://schemas.microsoft.com/office/drawing/2014/main" id="{4A069311-28E5-275F-0B38-9B27F8140483}"/>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b="28668"/>
          <a:stretch/>
        </p:blipFill>
        <p:spPr>
          <a:xfrm rot="21419442">
            <a:off x="7116817" y="3949173"/>
            <a:ext cx="827212" cy="1192045"/>
          </a:xfrm>
          <a:prstGeom prst="rect">
            <a:avLst/>
          </a:prstGeom>
        </p:spPr>
      </p:pic>
      <p:pic>
        <p:nvPicPr>
          <p:cNvPr id="7" name="Picture 10">
            <a:extLst>
              <a:ext uri="{FF2B5EF4-FFF2-40B4-BE49-F238E27FC236}">
                <a16:creationId xmlns:a16="http://schemas.microsoft.com/office/drawing/2014/main" id="{B0ABCE1D-06D2-1AA2-5D14-D5EA9565926B}"/>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b="28668"/>
          <a:stretch/>
        </p:blipFill>
        <p:spPr>
          <a:xfrm rot="21419442">
            <a:off x="8030668" y="3446490"/>
            <a:ext cx="1131423" cy="1630424"/>
          </a:xfrm>
          <a:prstGeom prst="rect">
            <a:avLst/>
          </a:prstGeom>
        </p:spPr>
      </p:pic>
      <p:pic>
        <p:nvPicPr>
          <p:cNvPr id="9" name="Picture 4">
            <a:extLst>
              <a:ext uri="{FF2B5EF4-FFF2-40B4-BE49-F238E27FC236}">
                <a16:creationId xmlns:a16="http://schemas.microsoft.com/office/drawing/2014/main" id="{103CC77A-6211-14B3-CF08-8780DC521EC6}"/>
              </a:ext>
            </a:extLst>
          </p:cNvPr>
          <p:cNvPicPr>
            <a:picLocks noChangeAspect="1"/>
          </p:cNvPicPr>
          <p:nvPr/>
        </p:nvPicPr>
        <p:blipFill>
          <a:blip r:embed="rId11">
            <a:extLst>
              <a:ext uri="{BEBA8EAE-BF5A-486C-A8C5-ECC9F3942E4B}">
                <a14:imgProps xmlns:a14="http://schemas.microsoft.com/office/drawing/2010/main">
                  <a14:imgLayer r:embed="rId12">
                    <a14:imgEffect>
                      <a14:saturation sat="400000"/>
                    </a14:imgEffect>
                  </a14:imgLayer>
                </a14:imgProps>
              </a:ext>
            </a:extLst>
          </a:blip>
          <a:srcRect/>
          <a:stretch>
            <a:fillRect/>
          </a:stretch>
        </p:blipFill>
        <p:spPr>
          <a:xfrm flipH="1">
            <a:off x="102621" y="2654750"/>
            <a:ext cx="3532575" cy="4113624"/>
          </a:xfrm>
          <a:prstGeom prst="rect">
            <a:avLst/>
          </a:prstGeom>
        </p:spPr>
      </p:pic>
      <p:pic>
        <p:nvPicPr>
          <p:cNvPr id="12" name="图片 11">
            <a:extLst>
              <a:ext uri="{FF2B5EF4-FFF2-40B4-BE49-F238E27FC236}">
                <a16:creationId xmlns:a16="http://schemas.microsoft.com/office/drawing/2014/main" id="{3E26403F-AB93-19E0-25D0-83AC35CE8E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8483" y="4276118"/>
            <a:ext cx="1588082" cy="1320385"/>
          </a:xfrm>
          <a:prstGeom prst="rect">
            <a:avLst/>
          </a:prstGeom>
        </p:spPr>
      </p:pic>
      <p:pic>
        <p:nvPicPr>
          <p:cNvPr id="16" name="图片 11">
            <a:extLst>
              <a:ext uri="{FF2B5EF4-FFF2-40B4-BE49-F238E27FC236}">
                <a16:creationId xmlns:a16="http://schemas.microsoft.com/office/drawing/2014/main" id="{0E289B43-F189-0291-98B4-FCE3582683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5829" y="4013572"/>
            <a:ext cx="2035721" cy="1692567"/>
          </a:xfrm>
          <a:prstGeom prst="rect">
            <a:avLst/>
          </a:prstGeom>
        </p:spPr>
      </p:pic>
      <p:pic>
        <p:nvPicPr>
          <p:cNvPr id="17" name="图片 11">
            <a:extLst>
              <a:ext uri="{FF2B5EF4-FFF2-40B4-BE49-F238E27FC236}">
                <a16:creationId xmlns:a16="http://schemas.microsoft.com/office/drawing/2014/main" id="{CE9E4608-3540-01C5-14C0-5BC8A75297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8071" y="4393536"/>
            <a:ext cx="1550826" cy="1289409"/>
          </a:xfrm>
          <a:prstGeom prst="rect">
            <a:avLst/>
          </a:prstGeom>
        </p:spPr>
      </p:pic>
      <p:pic>
        <p:nvPicPr>
          <p:cNvPr id="20" name="图片 11">
            <a:extLst>
              <a:ext uri="{FF2B5EF4-FFF2-40B4-BE49-F238E27FC236}">
                <a16:creationId xmlns:a16="http://schemas.microsoft.com/office/drawing/2014/main" id="{2EA7ADCB-ED37-73BA-30A5-781EC3B69F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41567" y="4226308"/>
            <a:ext cx="2004787" cy="1666847"/>
          </a:xfrm>
          <a:prstGeom prst="rect">
            <a:avLst/>
          </a:prstGeom>
        </p:spPr>
      </p:pic>
      <p:pic>
        <p:nvPicPr>
          <p:cNvPr id="21" name="图片 11">
            <a:extLst>
              <a:ext uri="{FF2B5EF4-FFF2-40B4-BE49-F238E27FC236}">
                <a16:creationId xmlns:a16="http://schemas.microsoft.com/office/drawing/2014/main" id="{90298E84-4C04-E349-A794-AA9DAC11E7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8901" y="4483415"/>
            <a:ext cx="1446138" cy="1202368"/>
          </a:xfrm>
          <a:prstGeom prst="rect">
            <a:avLst/>
          </a:prstGeom>
        </p:spPr>
      </p:pic>
      <p:pic>
        <p:nvPicPr>
          <p:cNvPr id="22" name="图片 11">
            <a:extLst>
              <a:ext uri="{FF2B5EF4-FFF2-40B4-BE49-F238E27FC236}">
                <a16:creationId xmlns:a16="http://schemas.microsoft.com/office/drawing/2014/main" id="{E4621AE2-3A05-8DDC-CCF3-3A8FC936D1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9243" y="4718586"/>
            <a:ext cx="1446138" cy="1202368"/>
          </a:xfrm>
          <a:prstGeom prst="rect">
            <a:avLst/>
          </a:prstGeom>
        </p:spPr>
      </p:pic>
      <p:pic>
        <p:nvPicPr>
          <p:cNvPr id="29" name="图片 11">
            <a:extLst>
              <a:ext uri="{FF2B5EF4-FFF2-40B4-BE49-F238E27FC236}">
                <a16:creationId xmlns:a16="http://schemas.microsoft.com/office/drawing/2014/main" id="{9DC10C09-8155-5628-4F58-2C9D07E7FD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82763" y="4560926"/>
            <a:ext cx="1446138" cy="1202368"/>
          </a:xfrm>
          <a:prstGeom prst="rect">
            <a:avLst/>
          </a:prstGeom>
        </p:spPr>
      </p:pic>
      <p:pic>
        <p:nvPicPr>
          <p:cNvPr id="30" name="图片 11">
            <a:extLst>
              <a:ext uri="{FF2B5EF4-FFF2-40B4-BE49-F238E27FC236}">
                <a16:creationId xmlns:a16="http://schemas.microsoft.com/office/drawing/2014/main" id="{E6F773DB-36C1-313D-1148-39BAB97FAE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9455" y="5845211"/>
            <a:ext cx="1446138" cy="1202368"/>
          </a:xfrm>
          <a:prstGeom prst="rect">
            <a:avLst/>
          </a:prstGeom>
        </p:spPr>
      </p:pic>
      <p:grpSp>
        <p:nvGrpSpPr>
          <p:cNvPr id="2049" name="Group 2048">
            <a:extLst>
              <a:ext uri="{FF2B5EF4-FFF2-40B4-BE49-F238E27FC236}">
                <a16:creationId xmlns:a16="http://schemas.microsoft.com/office/drawing/2014/main" id="{A94D7DEF-75C8-6FDD-9EC9-BDF43023C7AF}"/>
              </a:ext>
            </a:extLst>
          </p:cNvPr>
          <p:cNvGrpSpPr/>
          <p:nvPr/>
        </p:nvGrpSpPr>
        <p:grpSpPr>
          <a:xfrm>
            <a:off x="10011008" y="2622322"/>
            <a:ext cx="1974885" cy="4235678"/>
            <a:chOff x="10011008" y="2622322"/>
            <a:chExt cx="1974885" cy="4235678"/>
          </a:xfrm>
        </p:grpSpPr>
        <p:pic>
          <p:nvPicPr>
            <p:cNvPr id="8" name="Picture 3">
              <a:extLst>
                <a:ext uri="{FF2B5EF4-FFF2-40B4-BE49-F238E27FC236}">
                  <a16:creationId xmlns:a16="http://schemas.microsoft.com/office/drawing/2014/main" id="{7389FE27-63ED-5E79-C147-A49225D6060B}"/>
                </a:ext>
              </a:extLst>
            </p:cNvPr>
            <p:cNvPicPr>
              <a:picLocks noChangeAspect="1"/>
            </p:cNvPicPr>
            <p:nvPr/>
          </p:nvPicPr>
          <p:blipFill>
            <a:blip r:embed="rId13"/>
            <a:srcRect/>
            <a:stretch>
              <a:fillRect/>
            </a:stretch>
          </p:blipFill>
          <p:spPr>
            <a:xfrm>
              <a:off x="10011008" y="2622322"/>
              <a:ext cx="1974885" cy="4235678"/>
            </a:xfrm>
            <a:prstGeom prst="rect">
              <a:avLst/>
            </a:prstGeom>
          </p:spPr>
        </p:pic>
        <p:pic>
          <p:nvPicPr>
            <p:cNvPr id="2048" name="Picture 10">
              <a:extLst>
                <a:ext uri="{FF2B5EF4-FFF2-40B4-BE49-F238E27FC236}">
                  <a16:creationId xmlns:a16="http://schemas.microsoft.com/office/drawing/2014/main" id="{9250DAAE-3E6C-5AA8-A0E7-E936D85EC566}"/>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1406234">
              <a:off x="10573493" y="4984056"/>
              <a:ext cx="561754" cy="1134857"/>
            </a:xfrm>
            <a:prstGeom prst="rect">
              <a:avLst/>
            </a:prstGeom>
          </p:spPr>
        </p:pic>
      </p:grpSp>
      <p:pic>
        <p:nvPicPr>
          <p:cNvPr id="2051" name="tiếng trò chơi xuất hiện">
            <a:hlinkClick r:id="" action="ppaction://media"/>
            <a:extLst>
              <a:ext uri="{FF2B5EF4-FFF2-40B4-BE49-F238E27FC236}">
                <a16:creationId xmlns:a16="http://schemas.microsoft.com/office/drawing/2014/main" id="{2487008A-9E62-A330-700A-14C827B6BBA3}"/>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890147" y="6133835"/>
            <a:ext cx="731742" cy="731742"/>
          </a:xfrm>
          <a:prstGeom prst="rect">
            <a:avLst/>
          </a:prstGeom>
        </p:spPr>
      </p:pic>
    </p:spTree>
    <p:extLst>
      <p:ext uri="{BB962C8B-B14F-4D97-AF65-F5344CB8AC3E}">
        <p14:creationId xmlns:p14="http://schemas.microsoft.com/office/powerpoint/2010/main" val="29030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520" fill="hold"/>
                                        <p:tgtEl>
                                          <p:spTgt spid="205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9"/>
                                        </p:tgtEl>
                                        <p:attrNameLst>
                                          <p:attrName>r</p:attrName>
                                        </p:attrNameLst>
                                      </p:cBhvr>
                                    </p:animRot>
                                    <p:animRot by="-240000">
                                      <p:cBhvr>
                                        <p:cTn id="9" dur="200" fill="hold">
                                          <p:stCondLst>
                                            <p:cond delay="200"/>
                                          </p:stCondLst>
                                        </p:cTn>
                                        <p:tgtEl>
                                          <p:spTgt spid="9"/>
                                        </p:tgtEl>
                                        <p:attrNameLst>
                                          <p:attrName>r</p:attrName>
                                        </p:attrNameLst>
                                      </p:cBhvr>
                                    </p:animRot>
                                    <p:animRot by="240000">
                                      <p:cBhvr>
                                        <p:cTn id="10" dur="200" fill="hold">
                                          <p:stCondLst>
                                            <p:cond delay="400"/>
                                          </p:stCondLst>
                                        </p:cTn>
                                        <p:tgtEl>
                                          <p:spTgt spid="9"/>
                                        </p:tgtEl>
                                        <p:attrNameLst>
                                          <p:attrName>r</p:attrName>
                                        </p:attrNameLst>
                                      </p:cBhvr>
                                    </p:animRot>
                                    <p:animRot by="-240000">
                                      <p:cBhvr>
                                        <p:cTn id="11" dur="200" fill="hold">
                                          <p:stCondLst>
                                            <p:cond delay="600"/>
                                          </p:stCondLst>
                                        </p:cTn>
                                        <p:tgtEl>
                                          <p:spTgt spid="9"/>
                                        </p:tgtEl>
                                        <p:attrNameLst>
                                          <p:attrName>r</p:attrName>
                                        </p:attrNameLst>
                                      </p:cBhvr>
                                    </p:animRot>
                                    <p:animRot by="120000">
                                      <p:cBhvr>
                                        <p:cTn id="12" dur="200" fill="hold">
                                          <p:stCondLst>
                                            <p:cond delay="800"/>
                                          </p:stCondLst>
                                        </p:cTn>
                                        <p:tgtEl>
                                          <p:spTgt spid="9"/>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2049"/>
                                        </p:tgtEl>
                                        <p:attrNameLst>
                                          <p:attrName>r</p:attrName>
                                        </p:attrNameLst>
                                      </p:cBhvr>
                                    </p:animRot>
                                    <p:animRot by="-240000">
                                      <p:cBhvr>
                                        <p:cTn id="15" dur="200" fill="hold">
                                          <p:stCondLst>
                                            <p:cond delay="200"/>
                                          </p:stCondLst>
                                        </p:cTn>
                                        <p:tgtEl>
                                          <p:spTgt spid="2049"/>
                                        </p:tgtEl>
                                        <p:attrNameLst>
                                          <p:attrName>r</p:attrName>
                                        </p:attrNameLst>
                                      </p:cBhvr>
                                    </p:animRot>
                                    <p:animRot by="240000">
                                      <p:cBhvr>
                                        <p:cTn id="16" dur="200" fill="hold">
                                          <p:stCondLst>
                                            <p:cond delay="400"/>
                                          </p:stCondLst>
                                        </p:cTn>
                                        <p:tgtEl>
                                          <p:spTgt spid="2049"/>
                                        </p:tgtEl>
                                        <p:attrNameLst>
                                          <p:attrName>r</p:attrName>
                                        </p:attrNameLst>
                                      </p:cBhvr>
                                    </p:animRot>
                                    <p:animRot by="-240000">
                                      <p:cBhvr>
                                        <p:cTn id="17" dur="200" fill="hold">
                                          <p:stCondLst>
                                            <p:cond delay="600"/>
                                          </p:stCondLst>
                                        </p:cTn>
                                        <p:tgtEl>
                                          <p:spTgt spid="2049"/>
                                        </p:tgtEl>
                                        <p:attrNameLst>
                                          <p:attrName>r</p:attrName>
                                        </p:attrNameLst>
                                      </p:cBhvr>
                                    </p:animRot>
                                    <p:animRot by="120000">
                                      <p:cBhvr>
                                        <p:cTn id="18" dur="200" fill="hold">
                                          <p:stCondLst>
                                            <p:cond delay="800"/>
                                          </p:stCondLst>
                                        </p:cTn>
                                        <p:tgtEl>
                                          <p:spTgt spid="2049"/>
                                        </p:tgtEl>
                                        <p:attrNameLst>
                                          <p:attrName>r</p:attrName>
                                        </p:attrNameLst>
                                      </p:cBhvr>
                                    </p:animRot>
                                  </p:childTnLst>
                                </p:cTn>
                              </p:par>
                              <p:par>
                                <p:cTn id="19" presetID="53" presetClass="entr" presetSubtype="16"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500" fill="hold"/>
                                        <p:tgtEl>
                                          <p:spTgt spid="2050"/>
                                        </p:tgtEl>
                                        <p:attrNameLst>
                                          <p:attrName>ppt_w</p:attrName>
                                        </p:attrNameLst>
                                      </p:cBhvr>
                                      <p:tavLst>
                                        <p:tav tm="0">
                                          <p:val>
                                            <p:fltVal val="0"/>
                                          </p:val>
                                        </p:tav>
                                        <p:tav tm="100000">
                                          <p:val>
                                            <p:strVal val="#ppt_w"/>
                                          </p:val>
                                        </p:tav>
                                      </p:tavLst>
                                    </p:anim>
                                    <p:anim calcmode="lin" valueType="num">
                                      <p:cBhvr>
                                        <p:cTn id="22" dur="500" fill="hold"/>
                                        <p:tgtEl>
                                          <p:spTgt spid="2050"/>
                                        </p:tgtEl>
                                        <p:attrNameLst>
                                          <p:attrName>ppt_h</p:attrName>
                                        </p:attrNameLst>
                                      </p:cBhvr>
                                      <p:tavLst>
                                        <p:tav tm="0">
                                          <p:val>
                                            <p:fltVal val="0"/>
                                          </p:val>
                                        </p:tav>
                                        <p:tav tm="100000">
                                          <p:val>
                                            <p:strVal val="#ppt_h"/>
                                          </p:val>
                                        </p:tav>
                                      </p:tavLst>
                                    </p:anim>
                                    <p:animEffect transition="in" filter="fade">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051"/>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2081" name="Picture 10">
            <a:extLst>
              <a:ext uri="{FF2B5EF4-FFF2-40B4-BE49-F238E27FC236}">
                <a16:creationId xmlns:a16="http://schemas.microsoft.com/office/drawing/2014/main" id="{C3E7DDBB-D942-07CA-2C3A-5E5B7C9E707D}"/>
              </a:ext>
            </a:extLst>
          </p:cNvPr>
          <p:cNvPicPr>
            <a:picLocks noChangeAspect="1"/>
          </p:cNvPicPr>
          <p:nvPr/>
        </p:nvPicPr>
        <p:blipFill rotWithShape="1">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76206">
            <a:off x="3303952" y="5600657"/>
            <a:ext cx="618931" cy="891903"/>
          </a:xfrm>
          <a:prstGeom prst="rect">
            <a:avLst/>
          </a:prstGeom>
        </p:spPr>
      </p:pic>
      <p:pic>
        <p:nvPicPr>
          <p:cNvPr id="13" name="图片 13">
            <a:extLst>
              <a:ext uri="{FF2B5EF4-FFF2-40B4-BE49-F238E27FC236}">
                <a16:creationId xmlns:a16="http://schemas.microsoft.com/office/drawing/2014/main" id="{9A0D440B-8A6E-B1EC-FF2D-8D3FE781E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341" y="5161666"/>
            <a:ext cx="2378258" cy="2379808"/>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0">
            <a:extLst>
              <a:ext uri="{FF2B5EF4-FFF2-40B4-BE49-F238E27FC236}">
                <a16:creationId xmlns:a16="http://schemas.microsoft.com/office/drawing/2014/main" id="{5D7E4D00-3B75-775A-92C9-3EC9DD5B2940}"/>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134691">
            <a:off x="4036059" y="4181372"/>
            <a:ext cx="855956" cy="1233466"/>
          </a:xfrm>
          <a:prstGeom prst="rect">
            <a:avLst/>
          </a:prstGeom>
        </p:spPr>
      </p:pic>
      <p:pic>
        <p:nvPicPr>
          <p:cNvPr id="3" name="Picture 10">
            <a:extLst>
              <a:ext uri="{FF2B5EF4-FFF2-40B4-BE49-F238E27FC236}">
                <a16:creationId xmlns:a16="http://schemas.microsoft.com/office/drawing/2014/main" id="{52C8E2F3-F3AA-F975-745F-E90B226FA9BE}"/>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10267">
            <a:off x="4793306" y="3477760"/>
            <a:ext cx="1274523" cy="1836637"/>
          </a:xfrm>
          <a:prstGeom prst="rect">
            <a:avLst/>
          </a:prstGeom>
        </p:spPr>
      </p:pic>
      <p:pic>
        <p:nvPicPr>
          <p:cNvPr id="4" name="Picture 10">
            <a:extLst>
              <a:ext uri="{FF2B5EF4-FFF2-40B4-BE49-F238E27FC236}">
                <a16:creationId xmlns:a16="http://schemas.microsoft.com/office/drawing/2014/main" id="{F3C7D522-B518-25D6-0C18-6BCF7BAC8EC2}"/>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70431">
            <a:off x="6014235" y="3781796"/>
            <a:ext cx="994813" cy="1433564"/>
          </a:xfrm>
          <a:prstGeom prst="rect">
            <a:avLst/>
          </a:prstGeom>
        </p:spPr>
      </p:pic>
      <p:pic>
        <p:nvPicPr>
          <p:cNvPr id="5" name="Picture 10">
            <a:extLst>
              <a:ext uri="{FF2B5EF4-FFF2-40B4-BE49-F238E27FC236}">
                <a16:creationId xmlns:a16="http://schemas.microsoft.com/office/drawing/2014/main" id="{4A069311-28E5-275F-0B38-9B27F8140483}"/>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7116817" y="3949173"/>
            <a:ext cx="827212" cy="1192045"/>
          </a:xfrm>
          <a:prstGeom prst="rect">
            <a:avLst/>
          </a:prstGeom>
        </p:spPr>
      </p:pic>
      <p:pic>
        <p:nvPicPr>
          <p:cNvPr id="7" name="Picture 10">
            <a:extLst>
              <a:ext uri="{FF2B5EF4-FFF2-40B4-BE49-F238E27FC236}">
                <a16:creationId xmlns:a16="http://schemas.microsoft.com/office/drawing/2014/main" id="{B0ABCE1D-06D2-1AA2-5D14-D5EA9565926B}"/>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8030668" y="3446490"/>
            <a:ext cx="1131423" cy="1630424"/>
          </a:xfrm>
          <a:prstGeom prst="rect">
            <a:avLst/>
          </a:prstGeom>
        </p:spPr>
      </p:pic>
      <p:pic>
        <p:nvPicPr>
          <p:cNvPr id="8" name="Picture 3">
            <a:extLst>
              <a:ext uri="{FF2B5EF4-FFF2-40B4-BE49-F238E27FC236}">
                <a16:creationId xmlns:a16="http://schemas.microsoft.com/office/drawing/2014/main" id="{7389FE27-63ED-5E79-C147-A49225D6060B}"/>
              </a:ext>
            </a:extLst>
          </p:cNvPr>
          <p:cNvPicPr>
            <a:picLocks noChangeAspect="1"/>
          </p:cNvPicPr>
          <p:nvPr/>
        </p:nvPicPr>
        <p:blipFill>
          <a:blip r:embed="rId7"/>
          <a:srcRect/>
          <a:stretch>
            <a:fillRect/>
          </a:stretch>
        </p:blipFill>
        <p:spPr>
          <a:xfrm>
            <a:off x="10011008" y="2622322"/>
            <a:ext cx="1974885" cy="4235678"/>
          </a:xfrm>
          <a:prstGeom prst="rect">
            <a:avLst/>
          </a:prstGeom>
        </p:spPr>
      </p:pic>
      <p:pic>
        <p:nvPicPr>
          <p:cNvPr id="12" name="图片 11">
            <a:extLst>
              <a:ext uri="{FF2B5EF4-FFF2-40B4-BE49-F238E27FC236}">
                <a16:creationId xmlns:a16="http://schemas.microsoft.com/office/drawing/2014/main" id="{3E26403F-AB93-19E0-25D0-83AC35CE8E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18483" y="4276118"/>
            <a:ext cx="1588082" cy="1320385"/>
          </a:xfrm>
          <a:prstGeom prst="rect">
            <a:avLst/>
          </a:prstGeom>
        </p:spPr>
      </p:pic>
      <p:pic>
        <p:nvPicPr>
          <p:cNvPr id="16" name="图片 11">
            <a:extLst>
              <a:ext uri="{FF2B5EF4-FFF2-40B4-BE49-F238E27FC236}">
                <a16:creationId xmlns:a16="http://schemas.microsoft.com/office/drawing/2014/main" id="{0E289B43-F189-0291-98B4-FCE3582683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75829" y="4013572"/>
            <a:ext cx="2035721" cy="1692567"/>
          </a:xfrm>
          <a:prstGeom prst="rect">
            <a:avLst/>
          </a:prstGeom>
        </p:spPr>
      </p:pic>
      <p:pic>
        <p:nvPicPr>
          <p:cNvPr id="17" name="图片 11">
            <a:extLst>
              <a:ext uri="{FF2B5EF4-FFF2-40B4-BE49-F238E27FC236}">
                <a16:creationId xmlns:a16="http://schemas.microsoft.com/office/drawing/2014/main" id="{CE9E4608-3540-01C5-14C0-5BC8A75297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18071" y="4393536"/>
            <a:ext cx="1550826" cy="1289409"/>
          </a:xfrm>
          <a:prstGeom prst="rect">
            <a:avLst/>
          </a:prstGeom>
        </p:spPr>
      </p:pic>
      <p:pic>
        <p:nvPicPr>
          <p:cNvPr id="20" name="图片 11">
            <a:extLst>
              <a:ext uri="{FF2B5EF4-FFF2-40B4-BE49-F238E27FC236}">
                <a16:creationId xmlns:a16="http://schemas.microsoft.com/office/drawing/2014/main" id="{2EA7ADCB-ED37-73BA-30A5-781EC3B69F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41567" y="4226308"/>
            <a:ext cx="2004787" cy="1666847"/>
          </a:xfrm>
          <a:prstGeom prst="rect">
            <a:avLst/>
          </a:prstGeom>
        </p:spPr>
      </p:pic>
      <p:pic>
        <p:nvPicPr>
          <p:cNvPr id="21" name="图片 11">
            <a:extLst>
              <a:ext uri="{FF2B5EF4-FFF2-40B4-BE49-F238E27FC236}">
                <a16:creationId xmlns:a16="http://schemas.microsoft.com/office/drawing/2014/main" id="{90298E84-4C04-E349-A794-AA9DAC11E79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28901" y="4483415"/>
            <a:ext cx="1446138" cy="1202368"/>
          </a:xfrm>
          <a:prstGeom prst="rect">
            <a:avLst/>
          </a:prstGeom>
        </p:spPr>
      </p:pic>
      <p:pic>
        <p:nvPicPr>
          <p:cNvPr id="22" name="图片 11">
            <a:extLst>
              <a:ext uri="{FF2B5EF4-FFF2-40B4-BE49-F238E27FC236}">
                <a16:creationId xmlns:a16="http://schemas.microsoft.com/office/drawing/2014/main" id="{E4621AE2-3A05-8DDC-CCF3-3A8FC936D16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9243" y="4718586"/>
            <a:ext cx="1446138" cy="1202368"/>
          </a:xfrm>
          <a:prstGeom prst="rect">
            <a:avLst/>
          </a:prstGeom>
        </p:spPr>
      </p:pic>
      <p:pic>
        <p:nvPicPr>
          <p:cNvPr id="29" name="图片 11">
            <a:extLst>
              <a:ext uri="{FF2B5EF4-FFF2-40B4-BE49-F238E27FC236}">
                <a16:creationId xmlns:a16="http://schemas.microsoft.com/office/drawing/2014/main" id="{9DC10C09-8155-5628-4F58-2C9D07E7FD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98645" y="5630491"/>
            <a:ext cx="1446138" cy="1202368"/>
          </a:xfrm>
          <a:prstGeom prst="rect">
            <a:avLst/>
          </a:prstGeom>
        </p:spPr>
      </p:pic>
      <p:pic>
        <p:nvPicPr>
          <p:cNvPr id="30" name="图片 11">
            <a:extLst>
              <a:ext uri="{FF2B5EF4-FFF2-40B4-BE49-F238E27FC236}">
                <a16:creationId xmlns:a16="http://schemas.microsoft.com/office/drawing/2014/main" id="{E6F773DB-36C1-313D-1148-39BAB97FAEA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89455" y="5845211"/>
            <a:ext cx="1446138" cy="1202368"/>
          </a:xfrm>
          <a:prstGeom prst="rect">
            <a:avLst/>
          </a:prstGeom>
        </p:spPr>
      </p:pic>
      <p:pic>
        <p:nvPicPr>
          <p:cNvPr id="2048" name="Picture 10">
            <a:extLst>
              <a:ext uri="{FF2B5EF4-FFF2-40B4-BE49-F238E27FC236}">
                <a16:creationId xmlns:a16="http://schemas.microsoft.com/office/drawing/2014/main" id="{9250DAAE-3E6C-5AA8-A0E7-E936D85EC566}"/>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1406234">
            <a:off x="10573493" y="4984056"/>
            <a:ext cx="561754" cy="1134857"/>
          </a:xfrm>
          <a:prstGeom prst="rect">
            <a:avLst/>
          </a:prstGeom>
        </p:spPr>
      </p:pic>
      <p:grpSp>
        <p:nvGrpSpPr>
          <p:cNvPr id="2053" name="Group 2052">
            <a:extLst>
              <a:ext uri="{FF2B5EF4-FFF2-40B4-BE49-F238E27FC236}">
                <a16:creationId xmlns:a16="http://schemas.microsoft.com/office/drawing/2014/main" id="{42379FE0-20D6-C2A3-84E0-F8A61605A324}"/>
              </a:ext>
            </a:extLst>
          </p:cNvPr>
          <p:cNvGrpSpPr/>
          <p:nvPr/>
        </p:nvGrpSpPr>
        <p:grpSpPr>
          <a:xfrm rot="21394225" flipH="1">
            <a:off x="-158265" y="3097360"/>
            <a:ext cx="4245845" cy="1818522"/>
            <a:chOff x="3981643" y="3598890"/>
            <a:chExt cx="5777322" cy="2474464"/>
          </a:xfrm>
        </p:grpSpPr>
        <p:pic>
          <p:nvPicPr>
            <p:cNvPr id="6" name="Picture 10">
              <a:extLst>
                <a:ext uri="{FF2B5EF4-FFF2-40B4-BE49-F238E27FC236}">
                  <a16:creationId xmlns:a16="http://schemas.microsoft.com/office/drawing/2014/main" id="{EB6F9DC3-E54D-D8B4-4421-6336DF7D5729}"/>
                </a:ext>
              </a:extLst>
            </p:cNvPr>
            <p:cNvPicPr>
              <a:picLocks noChangeAspect="1"/>
            </p:cNvPicPr>
            <p:nvPr/>
          </p:nvPicPr>
          <p:blipFill rotWithShape="1">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134691">
              <a:off x="4188459" y="4333772"/>
              <a:ext cx="855956" cy="1233466"/>
            </a:xfrm>
            <a:prstGeom prst="rect">
              <a:avLst/>
            </a:prstGeom>
          </p:spPr>
        </p:pic>
        <p:pic>
          <p:nvPicPr>
            <p:cNvPr id="18" name="Picture 10">
              <a:extLst>
                <a:ext uri="{FF2B5EF4-FFF2-40B4-BE49-F238E27FC236}">
                  <a16:creationId xmlns:a16="http://schemas.microsoft.com/office/drawing/2014/main" id="{52158EF0-F73D-C3A3-3B0D-3B59F5A79B5E}"/>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10267">
              <a:off x="4945706" y="3630160"/>
              <a:ext cx="1274523" cy="1836637"/>
            </a:xfrm>
            <a:prstGeom prst="rect">
              <a:avLst/>
            </a:prstGeom>
          </p:spPr>
        </p:pic>
        <p:pic>
          <p:nvPicPr>
            <p:cNvPr id="19" name="Picture 10">
              <a:extLst>
                <a:ext uri="{FF2B5EF4-FFF2-40B4-BE49-F238E27FC236}">
                  <a16:creationId xmlns:a16="http://schemas.microsoft.com/office/drawing/2014/main" id="{23A0BC61-1EE2-7376-FF3B-758564347E42}"/>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70431">
              <a:off x="6166635" y="3934196"/>
              <a:ext cx="994813" cy="1433564"/>
            </a:xfrm>
            <a:prstGeom prst="rect">
              <a:avLst/>
            </a:prstGeom>
          </p:spPr>
        </p:pic>
        <p:pic>
          <p:nvPicPr>
            <p:cNvPr id="23" name="Picture 10">
              <a:extLst>
                <a:ext uri="{FF2B5EF4-FFF2-40B4-BE49-F238E27FC236}">
                  <a16:creationId xmlns:a16="http://schemas.microsoft.com/office/drawing/2014/main" id="{1093B601-C670-C97E-20F8-5CCE30B81C47}"/>
                </a:ext>
              </a:extLst>
            </p:cNvPr>
            <p:cNvPicPr>
              <a:picLocks noChangeAspect="1"/>
            </p:cNvPicPr>
            <p:nvPr/>
          </p:nvPicPr>
          <p:blipFill rotWithShape="1">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7269217" y="4101573"/>
              <a:ext cx="827212" cy="1192045"/>
            </a:xfrm>
            <a:prstGeom prst="rect">
              <a:avLst/>
            </a:prstGeom>
          </p:spPr>
        </p:pic>
        <p:pic>
          <p:nvPicPr>
            <p:cNvPr id="24" name="Picture 10">
              <a:extLst>
                <a:ext uri="{FF2B5EF4-FFF2-40B4-BE49-F238E27FC236}">
                  <a16:creationId xmlns:a16="http://schemas.microsoft.com/office/drawing/2014/main" id="{357D3775-2024-628E-8825-BECE41E21328}"/>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8183068" y="3598890"/>
              <a:ext cx="1131423" cy="1630424"/>
            </a:xfrm>
            <a:prstGeom prst="rect">
              <a:avLst/>
            </a:prstGeom>
          </p:spPr>
        </p:pic>
        <p:pic>
          <p:nvPicPr>
            <p:cNvPr id="25" name="图片 11">
              <a:extLst>
                <a:ext uri="{FF2B5EF4-FFF2-40B4-BE49-F238E27FC236}">
                  <a16:creationId xmlns:a16="http://schemas.microsoft.com/office/drawing/2014/main" id="{F9DB5EBD-F6E3-210C-E38F-39888DE2D6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0883" y="4428518"/>
              <a:ext cx="1588082" cy="1320385"/>
            </a:xfrm>
            <a:prstGeom prst="rect">
              <a:avLst/>
            </a:prstGeom>
          </p:spPr>
        </p:pic>
        <p:pic>
          <p:nvPicPr>
            <p:cNvPr id="26" name="图片 11">
              <a:extLst>
                <a:ext uri="{FF2B5EF4-FFF2-40B4-BE49-F238E27FC236}">
                  <a16:creationId xmlns:a16="http://schemas.microsoft.com/office/drawing/2014/main" id="{DF906AA9-5A91-2CB0-AA69-97BB0B39AD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8229" y="4165972"/>
              <a:ext cx="2035721" cy="1692567"/>
            </a:xfrm>
            <a:prstGeom prst="rect">
              <a:avLst/>
            </a:prstGeom>
          </p:spPr>
        </p:pic>
        <p:pic>
          <p:nvPicPr>
            <p:cNvPr id="28" name="图片 11">
              <a:extLst>
                <a:ext uri="{FF2B5EF4-FFF2-40B4-BE49-F238E27FC236}">
                  <a16:creationId xmlns:a16="http://schemas.microsoft.com/office/drawing/2014/main" id="{C2B031DB-6580-97D7-CAB4-C8C6AFE906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31" name="图片 11">
              <a:extLst>
                <a:ext uri="{FF2B5EF4-FFF2-40B4-BE49-F238E27FC236}">
                  <a16:creationId xmlns:a16="http://schemas.microsoft.com/office/drawing/2014/main" id="{318093CE-FEC0-23AB-042F-972BA0A871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49" name="图片 11">
              <a:extLst>
                <a:ext uri="{FF2B5EF4-FFF2-40B4-BE49-F238E27FC236}">
                  <a16:creationId xmlns:a16="http://schemas.microsoft.com/office/drawing/2014/main" id="{BC76BF3E-100A-37A6-B68C-7BF86EB112B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51" name="图片 11">
              <a:extLst>
                <a:ext uri="{FF2B5EF4-FFF2-40B4-BE49-F238E27FC236}">
                  <a16:creationId xmlns:a16="http://schemas.microsoft.com/office/drawing/2014/main" id="{45ABCB14-D9B7-F2B8-66F4-AC54CD48777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81643" y="4870986"/>
              <a:ext cx="1446138" cy="1202368"/>
            </a:xfrm>
            <a:prstGeom prst="rect">
              <a:avLst/>
            </a:prstGeom>
          </p:spPr>
        </p:pic>
      </p:grpSp>
      <p:grpSp>
        <p:nvGrpSpPr>
          <p:cNvPr id="2067" name="Group 2066">
            <a:extLst>
              <a:ext uri="{FF2B5EF4-FFF2-40B4-BE49-F238E27FC236}">
                <a16:creationId xmlns:a16="http://schemas.microsoft.com/office/drawing/2014/main" id="{5D33328B-A92F-BEA8-C38F-D59863F76F0F}"/>
              </a:ext>
            </a:extLst>
          </p:cNvPr>
          <p:cNvGrpSpPr/>
          <p:nvPr/>
        </p:nvGrpSpPr>
        <p:grpSpPr>
          <a:xfrm rot="205775">
            <a:off x="697387" y="4922495"/>
            <a:ext cx="3567445" cy="2121022"/>
            <a:chOff x="4781301" y="3630160"/>
            <a:chExt cx="4062563" cy="2415395"/>
          </a:xfrm>
        </p:grpSpPr>
        <p:pic>
          <p:nvPicPr>
            <p:cNvPr id="2069" name="Picture 10">
              <a:extLst>
                <a:ext uri="{FF2B5EF4-FFF2-40B4-BE49-F238E27FC236}">
                  <a16:creationId xmlns:a16="http://schemas.microsoft.com/office/drawing/2014/main" id="{76464E7A-DC2F-11DF-5741-0F0E37B01120}"/>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10267">
              <a:off x="4945706" y="3630160"/>
              <a:ext cx="1274523" cy="1836637"/>
            </a:xfrm>
            <a:prstGeom prst="rect">
              <a:avLst/>
            </a:prstGeom>
          </p:spPr>
        </p:pic>
        <p:pic>
          <p:nvPicPr>
            <p:cNvPr id="2070" name="Picture 10">
              <a:extLst>
                <a:ext uri="{FF2B5EF4-FFF2-40B4-BE49-F238E27FC236}">
                  <a16:creationId xmlns:a16="http://schemas.microsoft.com/office/drawing/2014/main" id="{2E9405AB-1372-1213-C7A1-118285F5CCEB}"/>
                </a:ext>
              </a:extLst>
            </p:cNvPr>
            <p:cNvPicPr>
              <a:picLocks noChangeAspect="1"/>
            </p:cNvPicPr>
            <p:nvPr/>
          </p:nvPicPr>
          <p:blipFill rotWithShape="1">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70431">
              <a:off x="6188737" y="4394924"/>
              <a:ext cx="684683" cy="986653"/>
            </a:xfrm>
            <a:prstGeom prst="rect">
              <a:avLst/>
            </a:prstGeom>
          </p:spPr>
        </p:pic>
        <p:pic>
          <p:nvPicPr>
            <p:cNvPr id="2071" name="Picture 10">
              <a:extLst>
                <a:ext uri="{FF2B5EF4-FFF2-40B4-BE49-F238E27FC236}">
                  <a16:creationId xmlns:a16="http://schemas.microsoft.com/office/drawing/2014/main" id="{0D271B39-0902-C8F7-F89E-A415AFF05C47}"/>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6917151" y="4047883"/>
              <a:ext cx="827212" cy="1192045"/>
            </a:xfrm>
            <a:prstGeom prst="rect">
              <a:avLst/>
            </a:prstGeom>
          </p:spPr>
        </p:pic>
        <p:pic>
          <p:nvPicPr>
            <p:cNvPr id="2075" name="图片 11">
              <a:extLst>
                <a:ext uri="{FF2B5EF4-FFF2-40B4-BE49-F238E27FC236}">
                  <a16:creationId xmlns:a16="http://schemas.microsoft.com/office/drawing/2014/main" id="{45DE0241-E172-424A-AC42-D715BE698AD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2076" name="图片 11">
              <a:extLst>
                <a:ext uri="{FF2B5EF4-FFF2-40B4-BE49-F238E27FC236}">
                  <a16:creationId xmlns:a16="http://schemas.microsoft.com/office/drawing/2014/main" id="{068550B8-8143-905C-F3F4-10FA35AAF4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77" name="图片 11">
              <a:extLst>
                <a:ext uri="{FF2B5EF4-FFF2-40B4-BE49-F238E27FC236}">
                  <a16:creationId xmlns:a16="http://schemas.microsoft.com/office/drawing/2014/main" id="{A5422FE9-7F59-CEE8-37FB-E6D88BEFDB0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74" name="图片 11">
              <a:extLst>
                <a:ext uri="{FF2B5EF4-FFF2-40B4-BE49-F238E27FC236}">
                  <a16:creationId xmlns:a16="http://schemas.microsoft.com/office/drawing/2014/main" id="{F0ED6315-CD71-63C1-7953-1685A29C8D9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07011" y="4619665"/>
              <a:ext cx="1436853" cy="1194648"/>
            </a:xfrm>
            <a:prstGeom prst="rect">
              <a:avLst/>
            </a:prstGeom>
          </p:spPr>
        </p:pic>
      </p:grpSp>
      <p:grpSp>
        <p:nvGrpSpPr>
          <p:cNvPr id="2082" name="Group 2081">
            <a:extLst>
              <a:ext uri="{FF2B5EF4-FFF2-40B4-BE49-F238E27FC236}">
                <a16:creationId xmlns:a16="http://schemas.microsoft.com/office/drawing/2014/main" id="{661EA9F7-F4D4-4E31-308E-129638F3FDCE}"/>
              </a:ext>
            </a:extLst>
          </p:cNvPr>
          <p:cNvGrpSpPr/>
          <p:nvPr/>
        </p:nvGrpSpPr>
        <p:grpSpPr>
          <a:xfrm>
            <a:off x="1574800" y="211005"/>
            <a:ext cx="8496407" cy="3044352"/>
            <a:chOff x="248920" y="304897"/>
            <a:chExt cx="9650501" cy="3528780"/>
          </a:xfrm>
        </p:grpSpPr>
        <p:pic>
          <p:nvPicPr>
            <p:cNvPr id="2083" name="Picture 2082">
              <a:extLst>
                <a:ext uri="{FF2B5EF4-FFF2-40B4-BE49-F238E27FC236}">
                  <a16:creationId xmlns:a16="http://schemas.microsoft.com/office/drawing/2014/main" id="{1C992B39-0B55-C05F-D84B-F280C3B997A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8920" y="304897"/>
              <a:ext cx="9650501" cy="3528780"/>
            </a:xfrm>
            <a:prstGeom prst="rect">
              <a:avLst/>
            </a:prstGeom>
          </p:spPr>
        </p:pic>
        <p:sp>
          <p:nvSpPr>
            <p:cNvPr id="2084" name="TextBox 2083">
              <a:extLst>
                <a:ext uri="{FF2B5EF4-FFF2-40B4-BE49-F238E27FC236}">
                  <a16:creationId xmlns:a16="http://schemas.microsoft.com/office/drawing/2014/main" id="{24BB1BAC-B4CB-21DC-509F-75AA005C19D6}"/>
                </a:ext>
              </a:extLst>
            </p:cNvPr>
            <p:cNvSpPr txBox="1"/>
            <p:nvPr/>
          </p:nvSpPr>
          <p:spPr>
            <a:xfrm flipH="1">
              <a:off x="636112" y="874538"/>
              <a:ext cx="8696960" cy="2390232"/>
            </a:xfrm>
            <a:prstGeom prst="rect">
              <a:avLst/>
            </a:prstGeom>
            <a:noFill/>
          </p:spPr>
          <p:txBody>
            <a:bodyPr wrap="square" rtlCol="0">
              <a:spAutoFit/>
            </a:bodyPr>
            <a:lstStyle/>
            <a:p>
              <a:pPr algn="ctr"/>
              <a:r>
                <a:rPr lang="vi-VN" sz="3200" dirty="0">
                  <a:latin typeface="Cambria" panose="02040503050406030204" pitchFamily="18" charset="0"/>
                  <a:ea typeface="Cambria" panose="02040503050406030204" pitchFamily="18" charset="0"/>
                  <a:cs typeface="Pattaya" panose="00000500000000000000" pitchFamily="2" charset="-34"/>
                </a:rPr>
                <a:t>Cà rốt trong vườn đã đến lúc thu hoạch, các bạn hãy giúp Thỏ con thu hoạch cà rốt bằng cách vượt qua </a:t>
              </a:r>
            </a:p>
            <a:p>
              <a:pPr algn="ctr"/>
              <a:r>
                <a:rPr lang="vi-VN" sz="3200" dirty="0">
                  <a:latin typeface="Cambria" panose="02040503050406030204" pitchFamily="18" charset="0"/>
                  <a:ea typeface="Cambria" panose="02040503050406030204" pitchFamily="18" charset="0"/>
                  <a:cs typeface="Pattaya" panose="00000500000000000000" pitchFamily="2" charset="-34"/>
                </a:rPr>
                <a:t>những thử thách nha !</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spTree>
    <p:extLst>
      <p:ext uri="{BB962C8B-B14F-4D97-AF65-F5344CB8AC3E}">
        <p14:creationId xmlns:p14="http://schemas.microsoft.com/office/powerpoint/2010/main" val="350949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2"/>
                                        </p:tgtEl>
                                        <p:attrNameLst>
                                          <p:attrName>style.visibility</p:attrName>
                                        </p:attrNameLst>
                                      </p:cBhvr>
                                      <p:to>
                                        <p:strVal val="visible"/>
                                      </p:to>
                                    </p:set>
                                    <p:animEffect transition="in" filter="fade">
                                      <p:cBhvr>
                                        <p:cTn id="7" dur="500"/>
                                        <p:tgtEl>
                                          <p:spTgt spid="2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id="{28F4F10B-474B-12A5-F854-B7F4A20698F6}"/>
              </a:ext>
            </a:extLst>
          </p:cNvPr>
          <p:cNvSpPr/>
          <p:nvPr/>
        </p:nvSpPr>
        <p:spPr>
          <a:xfrm>
            <a:off x="304800" y="1666241"/>
            <a:ext cx="11587062" cy="182880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1">
            <a:extLst>
              <a:ext uri="{FF2B5EF4-FFF2-40B4-BE49-F238E27FC236}">
                <a16:creationId xmlns:a16="http://schemas.microsoft.com/office/drawing/2014/main" id="{FDB6C374-03AC-15CD-39BC-2B1CC8010686}"/>
              </a:ext>
            </a:extLst>
          </p:cNvPr>
          <p:cNvSpPr/>
          <p:nvPr/>
        </p:nvSpPr>
        <p:spPr>
          <a:xfrm>
            <a:off x="794657" y="163474"/>
            <a:ext cx="3635103" cy="1076046"/>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rgbClr val="F9E35F"/>
          </a:solidFill>
          <a:ln>
            <a:solidFill>
              <a:schemeClr val="accent2">
                <a:lumMod val="50000"/>
              </a:schemeClr>
            </a:solidFill>
            <a:prstDash val="dash"/>
            <a:extLst>
              <a:ext uri="{C807C97D-BFC1-408E-A445-0C87EB9F89A2}">
                <ask:lineSketchStyleProps xmlns:ask="http://schemas.microsoft.com/office/drawing/2018/sketchyshapes" xmlns="" sd="3829830956">
                  <a:custGeom>
                    <a:avLst/>
                    <a:gdLst>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 name="connsiteX0" fmla="*/ 0 w 3635103"/>
                      <a:gd name="connsiteY0" fmla="*/ 179344 h 1076046"/>
                      <a:gd name="connsiteX1" fmla="*/ 53273 w 3635103"/>
                      <a:gd name="connsiteY1" fmla="*/ 0 h 1076046"/>
                      <a:gd name="connsiteX2" fmla="*/ 218844 w 3635103"/>
                      <a:gd name="connsiteY2" fmla="*/ 0 h 1076046"/>
                      <a:gd name="connsiteX3" fmla="*/ 384415 w 3635103"/>
                      <a:gd name="connsiteY3" fmla="*/ 0 h 1076046"/>
                      <a:gd name="connsiteX4" fmla="*/ 620556 w 3635103"/>
                      <a:gd name="connsiteY4" fmla="*/ 0 h 1076046"/>
                      <a:gd name="connsiteX5" fmla="*/ 856698 w 3635103"/>
                      <a:gd name="connsiteY5" fmla="*/ 0 h 1076046"/>
                      <a:gd name="connsiteX6" fmla="*/ 1057554 w 3635103"/>
                      <a:gd name="connsiteY6" fmla="*/ 0 h 1076046"/>
                      <a:gd name="connsiteX7" fmla="*/ 1364267 w 3635103"/>
                      <a:gd name="connsiteY7" fmla="*/ 0 h 1076046"/>
                      <a:gd name="connsiteX8" fmla="*/ 1565124 w 3635103"/>
                      <a:gd name="connsiteY8" fmla="*/ 0 h 1076046"/>
                      <a:gd name="connsiteX9" fmla="*/ 1765980 w 3635103"/>
                      <a:gd name="connsiteY9" fmla="*/ 0 h 1076046"/>
                      <a:gd name="connsiteX10" fmla="*/ 2002122 w 3635103"/>
                      <a:gd name="connsiteY10" fmla="*/ 0 h 1076046"/>
                      <a:gd name="connsiteX11" fmla="*/ 2202978 w 3635103"/>
                      <a:gd name="connsiteY11" fmla="*/ 0 h 1076046"/>
                      <a:gd name="connsiteX12" fmla="*/ 2509691 w 3635103"/>
                      <a:gd name="connsiteY12" fmla="*/ 0 h 1076046"/>
                      <a:gd name="connsiteX13" fmla="*/ 2675262 w 3635103"/>
                      <a:gd name="connsiteY13" fmla="*/ 0 h 1076046"/>
                      <a:gd name="connsiteX14" fmla="*/ 2946689 w 3635103"/>
                      <a:gd name="connsiteY14" fmla="*/ 0 h 1076046"/>
                      <a:gd name="connsiteX15" fmla="*/ 3288688 w 3635103"/>
                      <a:gd name="connsiteY15" fmla="*/ 0 h 1076046"/>
                      <a:gd name="connsiteX16" fmla="*/ 3581829 w 3635103"/>
                      <a:gd name="connsiteY16" fmla="*/ 0 h 1076046"/>
                      <a:gd name="connsiteX17" fmla="*/ 3635103 w 3635103"/>
                      <a:gd name="connsiteY17" fmla="*/ 179344 h 1076046"/>
                      <a:gd name="connsiteX18" fmla="*/ 3635103 w 3635103"/>
                      <a:gd name="connsiteY18" fmla="*/ 896701 h 1076046"/>
                      <a:gd name="connsiteX19" fmla="*/ 3581829 w 3635103"/>
                      <a:gd name="connsiteY19" fmla="*/ 1076046 h 1076046"/>
                      <a:gd name="connsiteX20" fmla="*/ 3416258 w 3635103"/>
                      <a:gd name="connsiteY20" fmla="*/ 1076046 h 1076046"/>
                      <a:gd name="connsiteX21" fmla="*/ 3074260 w 3635103"/>
                      <a:gd name="connsiteY21" fmla="*/ 1076046 h 1076046"/>
                      <a:gd name="connsiteX22" fmla="*/ 2732261 w 3635103"/>
                      <a:gd name="connsiteY22" fmla="*/ 1076046 h 1076046"/>
                      <a:gd name="connsiteX23" fmla="*/ 2566691 w 3635103"/>
                      <a:gd name="connsiteY23" fmla="*/ 1076046 h 1076046"/>
                      <a:gd name="connsiteX24" fmla="*/ 2330549 w 3635103"/>
                      <a:gd name="connsiteY24" fmla="*/ 1076046 h 1076046"/>
                      <a:gd name="connsiteX25" fmla="*/ 2023836 w 3635103"/>
                      <a:gd name="connsiteY25" fmla="*/ 1076046 h 1076046"/>
                      <a:gd name="connsiteX26" fmla="*/ 1717123 w 3635103"/>
                      <a:gd name="connsiteY26" fmla="*/ 1076046 h 1076046"/>
                      <a:gd name="connsiteX27" fmla="*/ 1480981 w 3635103"/>
                      <a:gd name="connsiteY27" fmla="*/ 1076046 h 1076046"/>
                      <a:gd name="connsiteX28" fmla="*/ 1138983 w 3635103"/>
                      <a:gd name="connsiteY28" fmla="*/ 1076046 h 1076046"/>
                      <a:gd name="connsiteX29" fmla="*/ 973412 w 3635103"/>
                      <a:gd name="connsiteY29" fmla="*/ 1076046 h 1076046"/>
                      <a:gd name="connsiteX30" fmla="*/ 737270 w 3635103"/>
                      <a:gd name="connsiteY30" fmla="*/ 1076046 h 1076046"/>
                      <a:gd name="connsiteX31" fmla="*/ 571699 w 3635103"/>
                      <a:gd name="connsiteY31" fmla="*/ 1076046 h 1076046"/>
                      <a:gd name="connsiteX32" fmla="*/ 53273 w 3635103"/>
                      <a:gd name="connsiteY32" fmla="*/ 1076046 h 1076046"/>
                      <a:gd name="connsiteX33" fmla="*/ 0 w 3635103"/>
                      <a:gd name="connsiteY33" fmla="*/ 896701 h 1076046"/>
                      <a:gd name="connsiteX34" fmla="*/ 0 w 3635103"/>
                      <a:gd name="connsiteY34"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35103" h="1076046" fill="none" extrusionOk="0">
                        <a:moveTo>
                          <a:pt x="0" y="179344"/>
                        </a:moveTo>
                        <a:cubicBezTo>
                          <a:pt x="-4204" y="86930"/>
                          <a:pt x="14055" y="-26548"/>
                          <a:pt x="53273" y="0"/>
                        </a:cubicBezTo>
                        <a:cubicBezTo>
                          <a:pt x="151601" y="-31262"/>
                          <a:pt x="205450" y="60165"/>
                          <a:pt x="254129" y="0"/>
                        </a:cubicBezTo>
                        <a:cubicBezTo>
                          <a:pt x="322064" y="-55601"/>
                          <a:pt x="481170" y="72066"/>
                          <a:pt x="596128" y="0"/>
                        </a:cubicBezTo>
                        <a:cubicBezTo>
                          <a:pt x="682099" y="-86451"/>
                          <a:pt x="752050" y="93548"/>
                          <a:pt x="796984" y="0"/>
                        </a:cubicBezTo>
                        <a:cubicBezTo>
                          <a:pt x="867167" y="-47084"/>
                          <a:pt x="998877" y="56961"/>
                          <a:pt x="1138983" y="0"/>
                        </a:cubicBezTo>
                        <a:cubicBezTo>
                          <a:pt x="1295348" y="-52621"/>
                          <a:pt x="1347008" y="48463"/>
                          <a:pt x="1445695" y="0"/>
                        </a:cubicBezTo>
                        <a:cubicBezTo>
                          <a:pt x="1502008" y="-47416"/>
                          <a:pt x="1652825" y="52336"/>
                          <a:pt x="1787694" y="0"/>
                        </a:cubicBezTo>
                        <a:cubicBezTo>
                          <a:pt x="1945666" y="-70761"/>
                          <a:pt x="1897158" y="77263"/>
                          <a:pt x="2023836" y="0"/>
                        </a:cubicBezTo>
                        <a:cubicBezTo>
                          <a:pt x="2127430" y="-71270"/>
                          <a:pt x="2179261" y="68494"/>
                          <a:pt x="2295263" y="0"/>
                        </a:cubicBezTo>
                        <a:cubicBezTo>
                          <a:pt x="2401029" y="-90761"/>
                          <a:pt x="2444373" y="13672"/>
                          <a:pt x="2531405" y="0"/>
                        </a:cubicBezTo>
                        <a:cubicBezTo>
                          <a:pt x="2609556" y="-26974"/>
                          <a:pt x="2651450" y="29518"/>
                          <a:pt x="2696976" y="0"/>
                        </a:cubicBezTo>
                        <a:cubicBezTo>
                          <a:pt x="2741718" y="-32028"/>
                          <a:pt x="2935080" y="118091"/>
                          <a:pt x="3003689" y="0"/>
                        </a:cubicBezTo>
                        <a:cubicBezTo>
                          <a:pt x="3102496" y="-90164"/>
                          <a:pt x="3217072" y="31046"/>
                          <a:pt x="3345687" y="0"/>
                        </a:cubicBezTo>
                        <a:cubicBezTo>
                          <a:pt x="3480609" y="-62305"/>
                          <a:pt x="3530214" y="48443"/>
                          <a:pt x="3581829" y="0"/>
                        </a:cubicBezTo>
                        <a:cubicBezTo>
                          <a:pt x="3601310" y="332"/>
                          <a:pt x="3613985" y="60455"/>
                          <a:pt x="3635103" y="179344"/>
                        </a:cubicBezTo>
                        <a:cubicBezTo>
                          <a:pt x="3629430" y="461066"/>
                          <a:pt x="3658925" y="703485"/>
                          <a:pt x="3635103" y="896701"/>
                        </a:cubicBezTo>
                        <a:cubicBezTo>
                          <a:pt x="3631932" y="1008388"/>
                          <a:pt x="3610610" y="1065401"/>
                          <a:pt x="3581829" y="1076046"/>
                        </a:cubicBezTo>
                        <a:cubicBezTo>
                          <a:pt x="3476611" y="1181599"/>
                          <a:pt x="3394931" y="1052804"/>
                          <a:pt x="3275116" y="1076046"/>
                        </a:cubicBezTo>
                        <a:cubicBezTo>
                          <a:pt x="3178348" y="1123595"/>
                          <a:pt x="3039484" y="1070756"/>
                          <a:pt x="2933118" y="1076046"/>
                        </a:cubicBezTo>
                        <a:cubicBezTo>
                          <a:pt x="2825832" y="1100503"/>
                          <a:pt x="2809697" y="1044849"/>
                          <a:pt x="2732261" y="1076046"/>
                        </a:cubicBezTo>
                        <a:cubicBezTo>
                          <a:pt x="2652248" y="1127609"/>
                          <a:pt x="2481190" y="997268"/>
                          <a:pt x="2390263" y="1076046"/>
                        </a:cubicBezTo>
                        <a:cubicBezTo>
                          <a:pt x="2268595" y="1219192"/>
                          <a:pt x="2233250" y="1018077"/>
                          <a:pt x="2154121" y="1076046"/>
                        </a:cubicBezTo>
                        <a:cubicBezTo>
                          <a:pt x="2076086" y="1138458"/>
                          <a:pt x="2027967" y="1035190"/>
                          <a:pt x="1988550" y="1076046"/>
                        </a:cubicBezTo>
                        <a:cubicBezTo>
                          <a:pt x="1944427" y="1101263"/>
                          <a:pt x="1872796" y="1037864"/>
                          <a:pt x="1822979" y="1076046"/>
                        </a:cubicBezTo>
                        <a:cubicBezTo>
                          <a:pt x="1763404" y="1081908"/>
                          <a:pt x="1632100" y="937784"/>
                          <a:pt x="1551552" y="1076046"/>
                        </a:cubicBezTo>
                        <a:cubicBezTo>
                          <a:pt x="1474367" y="1181506"/>
                          <a:pt x="1376595" y="1041683"/>
                          <a:pt x="1315410" y="1076046"/>
                        </a:cubicBezTo>
                        <a:cubicBezTo>
                          <a:pt x="1309723" y="1134430"/>
                          <a:pt x="1140420" y="988118"/>
                          <a:pt x="1008697" y="1076046"/>
                        </a:cubicBezTo>
                        <a:cubicBezTo>
                          <a:pt x="886378" y="1193367"/>
                          <a:pt x="867749" y="964639"/>
                          <a:pt x="737270" y="1076046"/>
                        </a:cubicBezTo>
                        <a:cubicBezTo>
                          <a:pt x="585588" y="1140165"/>
                          <a:pt x="575923" y="1003248"/>
                          <a:pt x="465843" y="1076046"/>
                        </a:cubicBezTo>
                        <a:cubicBezTo>
                          <a:pt x="307177" y="1116523"/>
                          <a:pt x="179873" y="1024245"/>
                          <a:pt x="53273" y="1076046"/>
                        </a:cubicBezTo>
                        <a:cubicBezTo>
                          <a:pt x="15837" y="1062920"/>
                          <a:pt x="7994" y="1018913"/>
                          <a:pt x="0" y="896701"/>
                        </a:cubicBezTo>
                        <a:cubicBezTo>
                          <a:pt x="33483" y="538286"/>
                          <a:pt x="7188" y="376762"/>
                          <a:pt x="0" y="179344"/>
                        </a:cubicBezTo>
                        <a:close/>
                      </a:path>
                      <a:path w="3635103" h="1076046" stroke="0" extrusionOk="0">
                        <a:moveTo>
                          <a:pt x="0" y="179344"/>
                        </a:moveTo>
                        <a:cubicBezTo>
                          <a:pt x="1271" y="81897"/>
                          <a:pt x="29947" y="3034"/>
                          <a:pt x="53273" y="0"/>
                        </a:cubicBezTo>
                        <a:cubicBezTo>
                          <a:pt x="135843" y="-62954"/>
                          <a:pt x="144753" y="36914"/>
                          <a:pt x="218844" y="0"/>
                        </a:cubicBezTo>
                        <a:cubicBezTo>
                          <a:pt x="279607" y="-60454"/>
                          <a:pt x="332169" y="59576"/>
                          <a:pt x="384415" y="0"/>
                        </a:cubicBezTo>
                        <a:cubicBezTo>
                          <a:pt x="438294" y="-54284"/>
                          <a:pt x="570588" y="30626"/>
                          <a:pt x="620556" y="0"/>
                        </a:cubicBezTo>
                        <a:cubicBezTo>
                          <a:pt x="675118" y="-31480"/>
                          <a:pt x="797582" y="80322"/>
                          <a:pt x="856698" y="0"/>
                        </a:cubicBezTo>
                        <a:cubicBezTo>
                          <a:pt x="900324" y="-86225"/>
                          <a:pt x="953524" y="21939"/>
                          <a:pt x="1057554" y="0"/>
                        </a:cubicBezTo>
                        <a:cubicBezTo>
                          <a:pt x="1135998" y="-41803"/>
                          <a:pt x="1253905" y="36050"/>
                          <a:pt x="1364267" y="0"/>
                        </a:cubicBezTo>
                        <a:cubicBezTo>
                          <a:pt x="1462138" y="-21530"/>
                          <a:pt x="1495219" y="53552"/>
                          <a:pt x="1565124" y="0"/>
                        </a:cubicBezTo>
                        <a:cubicBezTo>
                          <a:pt x="1633298" y="-56471"/>
                          <a:pt x="1693232" y="29632"/>
                          <a:pt x="1765980" y="0"/>
                        </a:cubicBezTo>
                        <a:cubicBezTo>
                          <a:pt x="1822158" y="-59372"/>
                          <a:pt x="1910643" y="52540"/>
                          <a:pt x="2002122" y="0"/>
                        </a:cubicBezTo>
                        <a:cubicBezTo>
                          <a:pt x="2113028" y="-53591"/>
                          <a:pt x="2136774" y="2328"/>
                          <a:pt x="2202978" y="0"/>
                        </a:cubicBezTo>
                        <a:cubicBezTo>
                          <a:pt x="2289138" y="29622"/>
                          <a:pt x="2370654" y="99615"/>
                          <a:pt x="2509691" y="0"/>
                        </a:cubicBezTo>
                        <a:cubicBezTo>
                          <a:pt x="2635685" y="-82375"/>
                          <a:pt x="2628989" y="65871"/>
                          <a:pt x="2675262" y="0"/>
                        </a:cubicBezTo>
                        <a:cubicBezTo>
                          <a:pt x="2706287" y="-58662"/>
                          <a:pt x="2865504" y="59061"/>
                          <a:pt x="2946689" y="0"/>
                        </a:cubicBezTo>
                        <a:cubicBezTo>
                          <a:pt x="3045878" y="-72414"/>
                          <a:pt x="3155594" y="51440"/>
                          <a:pt x="3288688" y="0"/>
                        </a:cubicBezTo>
                        <a:cubicBezTo>
                          <a:pt x="3408672" y="-105088"/>
                          <a:pt x="3449302" y="40087"/>
                          <a:pt x="3581829" y="0"/>
                        </a:cubicBezTo>
                        <a:cubicBezTo>
                          <a:pt x="3590846" y="88"/>
                          <a:pt x="3649150" y="71417"/>
                          <a:pt x="3635103" y="179344"/>
                        </a:cubicBezTo>
                        <a:cubicBezTo>
                          <a:pt x="3600314" y="376721"/>
                          <a:pt x="3618205" y="645396"/>
                          <a:pt x="3635103" y="896701"/>
                        </a:cubicBezTo>
                        <a:cubicBezTo>
                          <a:pt x="3640301" y="988257"/>
                          <a:pt x="3609501" y="1065343"/>
                          <a:pt x="3581829" y="1076046"/>
                        </a:cubicBezTo>
                        <a:cubicBezTo>
                          <a:pt x="3528565" y="1138909"/>
                          <a:pt x="3487245" y="1053392"/>
                          <a:pt x="3416258" y="1076046"/>
                        </a:cubicBezTo>
                        <a:cubicBezTo>
                          <a:pt x="3330648" y="1090760"/>
                          <a:pt x="3188724" y="1015930"/>
                          <a:pt x="3074260" y="1076046"/>
                        </a:cubicBezTo>
                        <a:cubicBezTo>
                          <a:pt x="2948437" y="1130739"/>
                          <a:pt x="2831713" y="1081763"/>
                          <a:pt x="2732261" y="1076046"/>
                        </a:cubicBezTo>
                        <a:cubicBezTo>
                          <a:pt x="2621322" y="1082735"/>
                          <a:pt x="2633156" y="1047118"/>
                          <a:pt x="2566691" y="1076046"/>
                        </a:cubicBezTo>
                        <a:cubicBezTo>
                          <a:pt x="2468826" y="1102489"/>
                          <a:pt x="2385343" y="983241"/>
                          <a:pt x="2330549" y="1076046"/>
                        </a:cubicBezTo>
                        <a:cubicBezTo>
                          <a:pt x="2286320" y="1122555"/>
                          <a:pt x="2131735" y="1062903"/>
                          <a:pt x="2023836" y="1076046"/>
                        </a:cubicBezTo>
                        <a:cubicBezTo>
                          <a:pt x="1921150" y="1083072"/>
                          <a:pt x="1864217" y="1046624"/>
                          <a:pt x="1717123" y="1076046"/>
                        </a:cubicBezTo>
                        <a:cubicBezTo>
                          <a:pt x="1588920" y="1065540"/>
                          <a:pt x="1544633" y="1010326"/>
                          <a:pt x="1480981" y="1076046"/>
                        </a:cubicBezTo>
                        <a:cubicBezTo>
                          <a:pt x="1409349" y="1148407"/>
                          <a:pt x="1292918" y="1013178"/>
                          <a:pt x="1138983" y="1076046"/>
                        </a:cubicBezTo>
                        <a:cubicBezTo>
                          <a:pt x="991970" y="1175998"/>
                          <a:pt x="1049970" y="1024334"/>
                          <a:pt x="973412" y="1076046"/>
                        </a:cubicBezTo>
                        <a:cubicBezTo>
                          <a:pt x="941298" y="1164157"/>
                          <a:pt x="816844" y="989632"/>
                          <a:pt x="737270" y="1076046"/>
                        </a:cubicBezTo>
                        <a:cubicBezTo>
                          <a:pt x="639885" y="1171870"/>
                          <a:pt x="619560" y="1012387"/>
                          <a:pt x="571699" y="1076046"/>
                        </a:cubicBezTo>
                        <a:cubicBezTo>
                          <a:pt x="536202" y="1124621"/>
                          <a:pt x="161351" y="945565"/>
                          <a:pt x="53273" y="1076046"/>
                        </a:cubicBezTo>
                        <a:cubicBezTo>
                          <a:pt x="27718" y="1081669"/>
                          <a:pt x="3313" y="980097"/>
                          <a:pt x="0" y="896701"/>
                        </a:cubicBezTo>
                        <a:cubicBezTo>
                          <a:pt x="-10387" y="591918"/>
                          <a:pt x="13977" y="447646"/>
                          <a:pt x="0" y="179344"/>
                        </a:cubicBezTo>
                        <a:close/>
                      </a:path>
                      <a:path w="3635103" h="1076046" fill="none" stroke="0" extrusionOk="0">
                        <a:moveTo>
                          <a:pt x="0" y="179344"/>
                        </a:moveTo>
                        <a:cubicBezTo>
                          <a:pt x="1913" y="84881"/>
                          <a:pt x="27279" y="-19286"/>
                          <a:pt x="53273" y="0"/>
                        </a:cubicBezTo>
                        <a:cubicBezTo>
                          <a:pt x="160521" y="-52403"/>
                          <a:pt x="204202" y="64056"/>
                          <a:pt x="254129" y="0"/>
                        </a:cubicBezTo>
                        <a:cubicBezTo>
                          <a:pt x="321410" y="-34676"/>
                          <a:pt x="495309" y="109993"/>
                          <a:pt x="596128" y="0"/>
                        </a:cubicBezTo>
                        <a:cubicBezTo>
                          <a:pt x="685599" y="-96142"/>
                          <a:pt x="757610" y="75619"/>
                          <a:pt x="796984" y="0"/>
                        </a:cubicBezTo>
                        <a:cubicBezTo>
                          <a:pt x="831928" y="-51741"/>
                          <a:pt x="975127" y="68573"/>
                          <a:pt x="1138983" y="0"/>
                        </a:cubicBezTo>
                        <a:cubicBezTo>
                          <a:pt x="1288861" y="-56330"/>
                          <a:pt x="1364811" y="40091"/>
                          <a:pt x="1445695" y="0"/>
                        </a:cubicBezTo>
                        <a:cubicBezTo>
                          <a:pt x="1563589" y="-54441"/>
                          <a:pt x="1656266" y="72522"/>
                          <a:pt x="1787694" y="0"/>
                        </a:cubicBezTo>
                        <a:cubicBezTo>
                          <a:pt x="1945897" y="-75770"/>
                          <a:pt x="1908666" y="82860"/>
                          <a:pt x="2023836" y="0"/>
                        </a:cubicBezTo>
                        <a:cubicBezTo>
                          <a:pt x="2146857" y="-80561"/>
                          <a:pt x="2189136" y="112459"/>
                          <a:pt x="2295263" y="0"/>
                        </a:cubicBezTo>
                        <a:cubicBezTo>
                          <a:pt x="2382429" y="-75270"/>
                          <a:pt x="2436366" y="33017"/>
                          <a:pt x="2531405" y="0"/>
                        </a:cubicBezTo>
                        <a:cubicBezTo>
                          <a:pt x="2605593" y="-28684"/>
                          <a:pt x="2655736" y="38142"/>
                          <a:pt x="2696976" y="0"/>
                        </a:cubicBezTo>
                        <a:cubicBezTo>
                          <a:pt x="2773043" y="-24866"/>
                          <a:pt x="2933118" y="88601"/>
                          <a:pt x="3003689" y="0"/>
                        </a:cubicBezTo>
                        <a:cubicBezTo>
                          <a:pt x="3069246" y="-115743"/>
                          <a:pt x="3207630" y="23162"/>
                          <a:pt x="3345687" y="0"/>
                        </a:cubicBezTo>
                        <a:cubicBezTo>
                          <a:pt x="3450537" y="-44187"/>
                          <a:pt x="3518101" y="18520"/>
                          <a:pt x="3581829" y="0"/>
                        </a:cubicBezTo>
                        <a:cubicBezTo>
                          <a:pt x="3612808" y="-6872"/>
                          <a:pt x="3623930" y="57934"/>
                          <a:pt x="3635103" y="179344"/>
                        </a:cubicBezTo>
                        <a:cubicBezTo>
                          <a:pt x="3702276" y="470170"/>
                          <a:pt x="3650397" y="640401"/>
                          <a:pt x="3635103" y="896701"/>
                        </a:cubicBezTo>
                        <a:cubicBezTo>
                          <a:pt x="3631195" y="1011631"/>
                          <a:pt x="3612024" y="1068718"/>
                          <a:pt x="3581829" y="1076046"/>
                        </a:cubicBezTo>
                        <a:cubicBezTo>
                          <a:pt x="3479264" y="1214508"/>
                          <a:pt x="3395996" y="1043735"/>
                          <a:pt x="3275116" y="1076046"/>
                        </a:cubicBezTo>
                        <a:cubicBezTo>
                          <a:pt x="3155646" y="1106264"/>
                          <a:pt x="3041370" y="1063173"/>
                          <a:pt x="2933118" y="1076046"/>
                        </a:cubicBezTo>
                        <a:cubicBezTo>
                          <a:pt x="2808389" y="1096291"/>
                          <a:pt x="2810379" y="1053092"/>
                          <a:pt x="2732261" y="1076046"/>
                        </a:cubicBezTo>
                        <a:cubicBezTo>
                          <a:pt x="2692477" y="1092782"/>
                          <a:pt x="2500029" y="965234"/>
                          <a:pt x="2390263" y="1076046"/>
                        </a:cubicBezTo>
                        <a:cubicBezTo>
                          <a:pt x="2276672" y="1195419"/>
                          <a:pt x="2236299" y="998213"/>
                          <a:pt x="2154121" y="1076046"/>
                        </a:cubicBezTo>
                        <a:cubicBezTo>
                          <a:pt x="2057053" y="1131987"/>
                          <a:pt x="2014725" y="1043246"/>
                          <a:pt x="1988550" y="1076046"/>
                        </a:cubicBezTo>
                        <a:cubicBezTo>
                          <a:pt x="1951451" y="1104677"/>
                          <a:pt x="1875011" y="1060906"/>
                          <a:pt x="1822979" y="1076046"/>
                        </a:cubicBezTo>
                        <a:cubicBezTo>
                          <a:pt x="1769116" y="1104287"/>
                          <a:pt x="1609970" y="980101"/>
                          <a:pt x="1551552" y="1076046"/>
                        </a:cubicBezTo>
                        <a:cubicBezTo>
                          <a:pt x="1472870" y="1161277"/>
                          <a:pt x="1357115" y="1014227"/>
                          <a:pt x="1315410" y="1076046"/>
                        </a:cubicBezTo>
                        <a:cubicBezTo>
                          <a:pt x="1299828" y="1145659"/>
                          <a:pt x="1117561" y="994025"/>
                          <a:pt x="1008697" y="1076046"/>
                        </a:cubicBezTo>
                        <a:cubicBezTo>
                          <a:pt x="872313" y="1176512"/>
                          <a:pt x="854068" y="965449"/>
                          <a:pt x="737270" y="1076046"/>
                        </a:cubicBezTo>
                        <a:cubicBezTo>
                          <a:pt x="607397" y="1163999"/>
                          <a:pt x="571228" y="1035704"/>
                          <a:pt x="465843" y="1076046"/>
                        </a:cubicBezTo>
                        <a:cubicBezTo>
                          <a:pt x="327480" y="1109973"/>
                          <a:pt x="205831" y="1017012"/>
                          <a:pt x="53273" y="1076046"/>
                        </a:cubicBezTo>
                        <a:cubicBezTo>
                          <a:pt x="32610" y="1073198"/>
                          <a:pt x="19434" y="1015648"/>
                          <a:pt x="0" y="896701"/>
                        </a:cubicBezTo>
                        <a:cubicBezTo>
                          <a:pt x="-11535" y="559184"/>
                          <a:pt x="24590" y="367361"/>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Google Shape;1167;p39">
            <a:extLst>
              <a:ext uri="{FF2B5EF4-FFF2-40B4-BE49-F238E27FC236}">
                <a16:creationId xmlns:a16="http://schemas.microsoft.com/office/drawing/2014/main" id="{BB2CBE5A-A01A-941A-8FDD-32043DE80C49}"/>
              </a:ext>
            </a:extLst>
          </p:cNvPr>
          <p:cNvSpPr txBox="1">
            <a:spLocks noGrp="1"/>
          </p:cNvSpPr>
          <p:nvPr>
            <p:ph type="title" idx="4294967295"/>
          </p:nvPr>
        </p:nvSpPr>
        <p:spPr>
          <a:xfrm>
            <a:off x="736546" y="279797"/>
            <a:ext cx="3754174" cy="763588"/>
          </a:xfrm>
          <a:prstGeom prst="rect">
            <a:avLst/>
          </a:prstGeom>
        </p:spPr>
        <p:txBody>
          <a:bodyPr spcFirstLastPara="1" vert="horz" wrap="square" lIns="121900" tIns="121900" rIns="121900" bIns="121900" rtlCol="0" anchor="t" anchorCtr="0">
            <a:noAutofit/>
          </a:bodyPr>
          <a:lstStyle/>
          <a:p>
            <a:pPr algn="ctr"/>
            <a:r>
              <a:rPr lang="en-US" sz="4000" u="sng" dirty="0">
                <a:solidFill>
                  <a:srgbClr val="C00000"/>
                </a:solidFill>
                <a:latin typeface="Cambria" panose="02040503050406030204" pitchFamily="18" charset="0"/>
                <a:ea typeface="Cambria" panose="02040503050406030204" pitchFamily="18" charset="0"/>
              </a:rPr>
              <a:t>1. </a:t>
            </a:r>
            <a:r>
              <a:rPr lang="en-US" sz="4000" u="sng" dirty="0" err="1">
                <a:solidFill>
                  <a:srgbClr val="C00000"/>
                </a:solidFill>
                <a:latin typeface="Cambria" panose="02040503050406030204" pitchFamily="18" charset="0"/>
                <a:ea typeface="Cambria" panose="02040503050406030204" pitchFamily="18" charset="0"/>
              </a:rPr>
              <a:t>Tính</a:t>
            </a:r>
            <a:r>
              <a:rPr lang="en-US" sz="4000" u="sng" dirty="0">
                <a:solidFill>
                  <a:srgbClr val="C00000"/>
                </a:solidFill>
                <a:latin typeface="Cambria" panose="02040503050406030204" pitchFamily="18" charset="0"/>
                <a:ea typeface="Cambria" panose="02040503050406030204" pitchFamily="18" charset="0"/>
              </a:rPr>
              <a:t> </a:t>
            </a:r>
            <a:r>
              <a:rPr lang="en-US" sz="4000" u="sng" dirty="0" err="1">
                <a:solidFill>
                  <a:srgbClr val="C00000"/>
                </a:solidFill>
                <a:latin typeface="Cambria" panose="02040503050406030204" pitchFamily="18" charset="0"/>
                <a:ea typeface="Cambria" panose="02040503050406030204" pitchFamily="18" charset="0"/>
              </a:rPr>
              <a:t>nhẩm</a:t>
            </a:r>
            <a:endParaRPr sz="4000" b="1" dirty="0">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id="{2ABF3C5C-2F00-903B-115B-F0F6C20E05B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36823">
            <a:off x="11268054" y="4939004"/>
            <a:ext cx="767613" cy="1550733"/>
          </a:xfrm>
          <a:prstGeom prst="rect">
            <a:avLst/>
          </a:prstGeom>
        </p:spPr>
      </p:pic>
      <p:graphicFrame>
        <p:nvGraphicFramePr>
          <p:cNvPr id="3" name="Table 2">
            <a:extLst>
              <a:ext uri="{FF2B5EF4-FFF2-40B4-BE49-F238E27FC236}">
                <a16:creationId xmlns:a16="http://schemas.microsoft.com/office/drawing/2014/main" id="{15F55FAB-A96E-E4D8-EF82-C5F8F6265FD8}"/>
              </a:ext>
            </a:extLst>
          </p:cNvPr>
          <p:cNvGraphicFramePr>
            <a:graphicFrameLocks noGrp="1"/>
          </p:cNvGraphicFramePr>
          <p:nvPr>
            <p:extLst>
              <p:ext uri="{D42A27DB-BD31-4B8C-83A1-F6EECF244321}">
                <p14:modId xmlns:p14="http://schemas.microsoft.com/office/powerpoint/2010/main" val="929448647"/>
              </p:ext>
            </p:extLst>
          </p:nvPr>
        </p:nvGraphicFramePr>
        <p:xfrm>
          <a:off x="579120" y="1989614"/>
          <a:ext cx="11805921" cy="1769586"/>
        </p:xfrm>
        <a:graphic>
          <a:graphicData uri="http://schemas.openxmlformats.org/drawingml/2006/table">
            <a:tbl>
              <a:tblPr/>
              <a:tblGrid>
                <a:gridCol w="3935307">
                  <a:extLst>
                    <a:ext uri="{9D8B030D-6E8A-4147-A177-3AD203B41FA5}">
                      <a16:colId xmlns:a16="http://schemas.microsoft.com/office/drawing/2014/main" val="3365208659"/>
                    </a:ext>
                  </a:extLst>
                </a:gridCol>
                <a:gridCol w="3935307">
                  <a:extLst>
                    <a:ext uri="{9D8B030D-6E8A-4147-A177-3AD203B41FA5}">
                      <a16:colId xmlns:a16="http://schemas.microsoft.com/office/drawing/2014/main" val="2303289769"/>
                    </a:ext>
                  </a:extLst>
                </a:gridCol>
                <a:gridCol w="3935307">
                  <a:extLst>
                    <a:ext uri="{9D8B030D-6E8A-4147-A177-3AD203B41FA5}">
                      <a16:colId xmlns:a16="http://schemas.microsoft.com/office/drawing/2014/main" val="3334851827"/>
                    </a:ext>
                  </a:extLst>
                </a:gridCol>
              </a:tblGrid>
              <a:tr h="1769586">
                <a:tc>
                  <a:txBody>
                    <a:bodyPr/>
                    <a:lstStyle/>
                    <a:p>
                      <a:pPr algn="just"/>
                      <a:r>
                        <a:rPr lang="pt-BR" sz="3200" b="1" dirty="0">
                          <a:solidFill>
                            <a:srgbClr val="000000"/>
                          </a:solidFill>
                          <a:effectLst/>
                        </a:rPr>
                        <a:t>a) 9,63 × 10</a:t>
                      </a:r>
                    </a:p>
                    <a:p>
                      <a:pPr algn="just"/>
                      <a:r>
                        <a:rPr lang="pt-BR" sz="3200" b="1" dirty="0">
                          <a:solidFill>
                            <a:srgbClr val="000000"/>
                          </a:solidFill>
                          <a:effectLst/>
                        </a:rPr>
                        <a:t>b) 5,1 × 0,1</a:t>
                      </a:r>
                    </a:p>
                  </a:txBody>
                  <a:tcPr marL="0" marR="0" marT="0" marB="0">
                    <a:lnL>
                      <a:noFill/>
                    </a:lnL>
                    <a:lnR>
                      <a:noFill/>
                    </a:lnR>
                    <a:lnT>
                      <a:noFill/>
                    </a:lnT>
                    <a:lnB>
                      <a:noFill/>
                    </a:lnB>
                    <a:noFill/>
                  </a:tcPr>
                </a:tc>
                <a:tc>
                  <a:txBody>
                    <a:bodyPr/>
                    <a:lstStyle/>
                    <a:p>
                      <a:pPr algn="just"/>
                      <a:r>
                        <a:rPr lang="en-US" sz="3200" b="1" dirty="0">
                          <a:solidFill>
                            <a:srgbClr val="000000"/>
                          </a:solidFill>
                          <a:effectLst/>
                        </a:rPr>
                        <a:t>0,94 × 100</a:t>
                      </a:r>
                    </a:p>
                    <a:p>
                      <a:pPr algn="just"/>
                      <a:r>
                        <a:rPr lang="en-US" sz="3200" b="1" dirty="0">
                          <a:solidFill>
                            <a:srgbClr val="000000"/>
                          </a:solidFill>
                          <a:effectLst/>
                        </a:rPr>
                        <a:t>15,31 × 0,001</a:t>
                      </a:r>
                    </a:p>
                  </a:txBody>
                  <a:tcPr marL="0" marR="0" marT="0" marB="0">
                    <a:lnL>
                      <a:noFill/>
                    </a:lnL>
                    <a:lnR>
                      <a:noFill/>
                    </a:lnR>
                    <a:lnT>
                      <a:noFill/>
                    </a:lnT>
                    <a:lnB>
                      <a:noFill/>
                    </a:lnB>
                    <a:noFill/>
                  </a:tcPr>
                </a:tc>
                <a:tc>
                  <a:txBody>
                    <a:bodyPr/>
                    <a:lstStyle/>
                    <a:p>
                      <a:pPr algn="just"/>
                      <a:r>
                        <a:rPr lang="en-US" sz="3200" b="1" dirty="0">
                          <a:solidFill>
                            <a:srgbClr val="000000"/>
                          </a:solidFill>
                          <a:effectLst/>
                        </a:rPr>
                        <a:t>2,08 × 1 000</a:t>
                      </a:r>
                    </a:p>
                    <a:p>
                      <a:pPr algn="just"/>
                      <a:r>
                        <a:rPr lang="en-US" sz="3200" b="1" dirty="0">
                          <a:solidFill>
                            <a:srgbClr val="000000"/>
                          </a:solidFill>
                          <a:effectLst/>
                        </a:rPr>
                        <a:t>8,2 × 0,01</a:t>
                      </a:r>
                    </a:p>
                  </a:txBody>
                  <a:tcPr marL="0" marR="0" marT="0" marB="0">
                    <a:lnL>
                      <a:noFill/>
                    </a:lnL>
                    <a:lnR>
                      <a:noFill/>
                    </a:lnR>
                    <a:lnT>
                      <a:noFill/>
                    </a:lnT>
                    <a:lnB>
                      <a:noFill/>
                    </a:lnB>
                    <a:noFill/>
                  </a:tcPr>
                </a:tc>
                <a:extLst>
                  <a:ext uri="{0D108BD9-81ED-4DB2-BD59-A6C34878D82A}">
                    <a16:rowId xmlns:a16="http://schemas.microsoft.com/office/drawing/2014/main" val="1183986186"/>
                  </a:ext>
                </a:extLst>
              </a:tr>
            </a:tbl>
          </a:graphicData>
        </a:graphic>
      </p:graphicFrame>
      <p:sp>
        <p:nvSpPr>
          <p:cNvPr id="7" name="TextBox 6">
            <a:extLst>
              <a:ext uri="{FF2B5EF4-FFF2-40B4-BE49-F238E27FC236}">
                <a16:creationId xmlns:a16="http://schemas.microsoft.com/office/drawing/2014/main" id="{E600C9A0-5D46-ADA0-8C3B-1DD9FF7827BF}"/>
              </a:ext>
            </a:extLst>
          </p:cNvPr>
          <p:cNvSpPr txBox="1"/>
          <p:nvPr/>
        </p:nvSpPr>
        <p:spPr>
          <a:xfrm>
            <a:off x="2519680" y="1960880"/>
            <a:ext cx="1493520" cy="584775"/>
          </a:xfrm>
          <a:prstGeom prst="rect">
            <a:avLst/>
          </a:prstGeom>
          <a:noFill/>
        </p:spPr>
        <p:txBody>
          <a:bodyPr wrap="square" rtlCol="0">
            <a:spAutoFit/>
          </a:bodyPr>
          <a:lstStyle/>
          <a:p>
            <a:r>
              <a:rPr lang="en-US" sz="3200" b="1" i="0" dirty="0">
                <a:solidFill>
                  <a:srgbClr val="FF0000"/>
                </a:solidFill>
                <a:effectLst/>
              </a:rPr>
              <a:t>= 96,3</a:t>
            </a:r>
            <a:endParaRPr lang="en-US" sz="3200" b="1" dirty="0">
              <a:solidFill>
                <a:srgbClr val="FF0000"/>
              </a:solidFill>
            </a:endParaRPr>
          </a:p>
        </p:txBody>
      </p:sp>
      <p:sp>
        <p:nvSpPr>
          <p:cNvPr id="15" name="TextBox 14">
            <a:extLst>
              <a:ext uri="{FF2B5EF4-FFF2-40B4-BE49-F238E27FC236}">
                <a16:creationId xmlns:a16="http://schemas.microsoft.com/office/drawing/2014/main" id="{B71DF3E7-A4B5-47AA-0A29-014A083CF61A}"/>
              </a:ext>
            </a:extLst>
          </p:cNvPr>
          <p:cNvSpPr txBox="1"/>
          <p:nvPr/>
        </p:nvSpPr>
        <p:spPr>
          <a:xfrm>
            <a:off x="6299200" y="1920240"/>
            <a:ext cx="1493520" cy="584775"/>
          </a:xfrm>
          <a:prstGeom prst="rect">
            <a:avLst/>
          </a:prstGeom>
          <a:noFill/>
        </p:spPr>
        <p:txBody>
          <a:bodyPr wrap="square" rtlCol="0">
            <a:spAutoFit/>
          </a:bodyPr>
          <a:lstStyle/>
          <a:p>
            <a:r>
              <a:rPr lang="en-US" sz="3200" b="1" i="0" dirty="0">
                <a:solidFill>
                  <a:srgbClr val="FF0000"/>
                </a:solidFill>
                <a:effectLst/>
              </a:rPr>
              <a:t>= 94</a:t>
            </a:r>
            <a:endParaRPr lang="en-US" sz="3200" b="1" dirty="0">
              <a:solidFill>
                <a:srgbClr val="FF0000"/>
              </a:solidFill>
            </a:endParaRPr>
          </a:p>
        </p:txBody>
      </p:sp>
      <p:sp>
        <p:nvSpPr>
          <p:cNvPr id="18" name="TextBox 17">
            <a:extLst>
              <a:ext uri="{FF2B5EF4-FFF2-40B4-BE49-F238E27FC236}">
                <a16:creationId xmlns:a16="http://schemas.microsoft.com/office/drawing/2014/main" id="{45509658-B3D6-423F-9C2B-63DE41A078E5}"/>
              </a:ext>
            </a:extLst>
          </p:cNvPr>
          <p:cNvSpPr txBox="1"/>
          <p:nvPr/>
        </p:nvSpPr>
        <p:spPr>
          <a:xfrm>
            <a:off x="10474960" y="1940560"/>
            <a:ext cx="1493520" cy="584775"/>
          </a:xfrm>
          <a:prstGeom prst="rect">
            <a:avLst/>
          </a:prstGeom>
          <a:noFill/>
        </p:spPr>
        <p:txBody>
          <a:bodyPr wrap="square" rtlCol="0">
            <a:spAutoFit/>
          </a:bodyPr>
          <a:lstStyle/>
          <a:p>
            <a:r>
              <a:rPr lang="en-US" sz="3200" b="1" i="0" dirty="0">
                <a:solidFill>
                  <a:srgbClr val="FF0000"/>
                </a:solidFill>
                <a:effectLst/>
              </a:rPr>
              <a:t>= 2 080</a:t>
            </a:r>
            <a:endParaRPr lang="en-US" sz="3200" b="1" dirty="0">
              <a:solidFill>
                <a:srgbClr val="FF0000"/>
              </a:solidFill>
            </a:endParaRPr>
          </a:p>
        </p:txBody>
      </p:sp>
      <p:sp>
        <p:nvSpPr>
          <p:cNvPr id="20" name="TextBox 19">
            <a:extLst>
              <a:ext uri="{FF2B5EF4-FFF2-40B4-BE49-F238E27FC236}">
                <a16:creationId xmlns:a16="http://schemas.microsoft.com/office/drawing/2014/main" id="{E84EE094-77C9-DEA9-0326-B11402CC76FE}"/>
              </a:ext>
            </a:extLst>
          </p:cNvPr>
          <p:cNvSpPr txBox="1"/>
          <p:nvPr/>
        </p:nvSpPr>
        <p:spPr>
          <a:xfrm>
            <a:off x="2489200" y="2438400"/>
            <a:ext cx="1493520" cy="584775"/>
          </a:xfrm>
          <a:prstGeom prst="rect">
            <a:avLst/>
          </a:prstGeom>
          <a:noFill/>
        </p:spPr>
        <p:txBody>
          <a:bodyPr wrap="square" rtlCol="0">
            <a:spAutoFit/>
          </a:bodyPr>
          <a:lstStyle/>
          <a:p>
            <a:r>
              <a:rPr lang="en-US" sz="3200" b="1" dirty="0">
                <a:solidFill>
                  <a:srgbClr val="FF0000"/>
                </a:solidFill>
              </a:rPr>
              <a:t>= 0,51</a:t>
            </a:r>
          </a:p>
        </p:txBody>
      </p:sp>
      <p:sp>
        <p:nvSpPr>
          <p:cNvPr id="21" name="TextBox 20">
            <a:extLst>
              <a:ext uri="{FF2B5EF4-FFF2-40B4-BE49-F238E27FC236}">
                <a16:creationId xmlns:a16="http://schemas.microsoft.com/office/drawing/2014/main" id="{7B9152BE-1731-29A9-8B80-2D891690CCF7}"/>
              </a:ext>
            </a:extLst>
          </p:cNvPr>
          <p:cNvSpPr txBox="1"/>
          <p:nvPr/>
        </p:nvSpPr>
        <p:spPr>
          <a:xfrm>
            <a:off x="6664960" y="2448560"/>
            <a:ext cx="1920240" cy="584775"/>
          </a:xfrm>
          <a:prstGeom prst="rect">
            <a:avLst/>
          </a:prstGeom>
          <a:noFill/>
        </p:spPr>
        <p:txBody>
          <a:bodyPr wrap="square" rtlCol="0">
            <a:spAutoFit/>
          </a:bodyPr>
          <a:lstStyle/>
          <a:p>
            <a:r>
              <a:rPr lang="en-US" sz="3200" b="1" dirty="0">
                <a:solidFill>
                  <a:srgbClr val="FF0000"/>
                </a:solidFill>
              </a:rPr>
              <a:t>= 0,01531</a:t>
            </a:r>
          </a:p>
        </p:txBody>
      </p:sp>
      <p:sp>
        <p:nvSpPr>
          <p:cNvPr id="22" name="TextBox 21">
            <a:extLst>
              <a:ext uri="{FF2B5EF4-FFF2-40B4-BE49-F238E27FC236}">
                <a16:creationId xmlns:a16="http://schemas.microsoft.com/office/drawing/2014/main" id="{C2DE76AD-9C7D-8340-E8B7-4BBFB94EDF4D}"/>
              </a:ext>
            </a:extLst>
          </p:cNvPr>
          <p:cNvSpPr txBox="1"/>
          <p:nvPr/>
        </p:nvSpPr>
        <p:spPr>
          <a:xfrm>
            <a:off x="10088880" y="2407920"/>
            <a:ext cx="1493520" cy="584775"/>
          </a:xfrm>
          <a:prstGeom prst="rect">
            <a:avLst/>
          </a:prstGeom>
          <a:noFill/>
        </p:spPr>
        <p:txBody>
          <a:bodyPr wrap="square" rtlCol="0">
            <a:spAutoFit/>
          </a:bodyPr>
          <a:lstStyle/>
          <a:p>
            <a:r>
              <a:rPr lang="en-US" sz="3200" b="1" dirty="0">
                <a:solidFill>
                  <a:srgbClr val="FF0000"/>
                </a:solidFill>
              </a:rPr>
              <a:t>= 0,082</a:t>
            </a:r>
          </a:p>
        </p:txBody>
      </p:sp>
    </p:spTree>
    <p:extLst>
      <p:ext uri="{BB962C8B-B14F-4D97-AF65-F5344CB8AC3E}">
        <p14:creationId xmlns:p14="http://schemas.microsoft.com/office/powerpoint/2010/main" val="41985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P spid="7" grpId="0"/>
      <p:bldP spid="15" grpId="0"/>
      <p:bldP spid="18"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id="{28F4F10B-474B-12A5-F854-B7F4A20698F6}"/>
              </a:ext>
            </a:extLst>
          </p:cNvPr>
          <p:cNvSpPr/>
          <p:nvPr/>
        </p:nvSpPr>
        <p:spPr>
          <a:xfrm>
            <a:off x="304800" y="1666241"/>
            <a:ext cx="11587062" cy="182880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1">
            <a:extLst>
              <a:ext uri="{FF2B5EF4-FFF2-40B4-BE49-F238E27FC236}">
                <a16:creationId xmlns:a16="http://schemas.microsoft.com/office/drawing/2014/main" id="{FDB6C374-03AC-15CD-39BC-2B1CC8010686}"/>
              </a:ext>
            </a:extLst>
          </p:cNvPr>
          <p:cNvSpPr/>
          <p:nvPr/>
        </p:nvSpPr>
        <p:spPr>
          <a:xfrm>
            <a:off x="794657" y="163474"/>
            <a:ext cx="3635103" cy="1076046"/>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rgbClr val="F9E35F"/>
          </a:solidFill>
          <a:ln>
            <a:solidFill>
              <a:schemeClr val="accent2">
                <a:lumMod val="50000"/>
              </a:schemeClr>
            </a:solidFill>
            <a:prstDash val="dash"/>
            <a:extLst>
              <a:ext uri="{C807C97D-BFC1-408E-A445-0C87EB9F89A2}">
                <ask:lineSketchStyleProps xmlns:ask="http://schemas.microsoft.com/office/drawing/2018/sketchyshapes" xmlns="" sd="3829830956">
                  <a:custGeom>
                    <a:avLst/>
                    <a:gdLst>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 name="connsiteX0" fmla="*/ 0 w 3635103"/>
                      <a:gd name="connsiteY0" fmla="*/ 179344 h 1076046"/>
                      <a:gd name="connsiteX1" fmla="*/ 53273 w 3635103"/>
                      <a:gd name="connsiteY1" fmla="*/ 0 h 1076046"/>
                      <a:gd name="connsiteX2" fmla="*/ 218844 w 3635103"/>
                      <a:gd name="connsiteY2" fmla="*/ 0 h 1076046"/>
                      <a:gd name="connsiteX3" fmla="*/ 384415 w 3635103"/>
                      <a:gd name="connsiteY3" fmla="*/ 0 h 1076046"/>
                      <a:gd name="connsiteX4" fmla="*/ 620556 w 3635103"/>
                      <a:gd name="connsiteY4" fmla="*/ 0 h 1076046"/>
                      <a:gd name="connsiteX5" fmla="*/ 856698 w 3635103"/>
                      <a:gd name="connsiteY5" fmla="*/ 0 h 1076046"/>
                      <a:gd name="connsiteX6" fmla="*/ 1057554 w 3635103"/>
                      <a:gd name="connsiteY6" fmla="*/ 0 h 1076046"/>
                      <a:gd name="connsiteX7" fmla="*/ 1364267 w 3635103"/>
                      <a:gd name="connsiteY7" fmla="*/ 0 h 1076046"/>
                      <a:gd name="connsiteX8" fmla="*/ 1565124 w 3635103"/>
                      <a:gd name="connsiteY8" fmla="*/ 0 h 1076046"/>
                      <a:gd name="connsiteX9" fmla="*/ 1765980 w 3635103"/>
                      <a:gd name="connsiteY9" fmla="*/ 0 h 1076046"/>
                      <a:gd name="connsiteX10" fmla="*/ 2002122 w 3635103"/>
                      <a:gd name="connsiteY10" fmla="*/ 0 h 1076046"/>
                      <a:gd name="connsiteX11" fmla="*/ 2202978 w 3635103"/>
                      <a:gd name="connsiteY11" fmla="*/ 0 h 1076046"/>
                      <a:gd name="connsiteX12" fmla="*/ 2509691 w 3635103"/>
                      <a:gd name="connsiteY12" fmla="*/ 0 h 1076046"/>
                      <a:gd name="connsiteX13" fmla="*/ 2675262 w 3635103"/>
                      <a:gd name="connsiteY13" fmla="*/ 0 h 1076046"/>
                      <a:gd name="connsiteX14" fmla="*/ 2946689 w 3635103"/>
                      <a:gd name="connsiteY14" fmla="*/ 0 h 1076046"/>
                      <a:gd name="connsiteX15" fmla="*/ 3288688 w 3635103"/>
                      <a:gd name="connsiteY15" fmla="*/ 0 h 1076046"/>
                      <a:gd name="connsiteX16" fmla="*/ 3581829 w 3635103"/>
                      <a:gd name="connsiteY16" fmla="*/ 0 h 1076046"/>
                      <a:gd name="connsiteX17" fmla="*/ 3635103 w 3635103"/>
                      <a:gd name="connsiteY17" fmla="*/ 179344 h 1076046"/>
                      <a:gd name="connsiteX18" fmla="*/ 3635103 w 3635103"/>
                      <a:gd name="connsiteY18" fmla="*/ 896701 h 1076046"/>
                      <a:gd name="connsiteX19" fmla="*/ 3581829 w 3635103"/>
                      <a:gd name="connsiteY19" fmla="*/ 1076046 h 1076046"/>
                      <a:gd name="connsiteX20" fmla="*/ 3416258 w 3635103"/>
                      <a:gd name="connsiteY20" fmla="*/ 1076046 h 1076046"/>
                      <a:gd name="connsiteX21" fmla="*/ 3074260 w 3635103"/>
                      <a:gd name="connsiteY21" fmla="*/ 1076046 h 1076046"/>
                      <a:gd name="connsiteX22" fmla="*/ 2732261 w 3635103"/>
                      <a:gd name="connsiteY22" fmla="*/ 1076046 h 1076046"/>
                      <a:gd name="connsiteX23" fmla="*/ 2566691 w 3635103"/>
                      <a:gd name="connsiteY23" fmla="*/ 1076046 h 1076046"/>
                      <a:gd name="connsiteX24" fmla="*/ 2330549 w 3635103"/>
                      <a:gd name="connsiteY24" fmla="*/ 1076046 h 1076046"/>
                      <a:gd name="connsiteX25" fmla="*/ 2023836 w 3635103"/>
                      <a:gd name="connsiteY25" fmla="*/ 1076046 h 1076046"/>
                      <a:gd name="connsiteX26" fmla="*/ 1717123 w 3635103"/>
                      <a:gd name="connsiteY26" fmla="*/ 1076046 h 1076046"/>
                      <a:gd name="connsiteX27" fmla="*/ 1480981 w 3635103"/>
                      <a:gd name="connsiteY27" fmla="*/ 1076046 h 1076046"/>
                      <a:gd name="connsiteX28" fmla="*/ 1138983 w 3635103"/>
                      <a:gd name="connsiteY28" fmla="*/ 1076046 h 1076046"/>
                      <a:gd name="connsiteX29" fmla="*/ 973412 w 3635103"/>
                      <a:gd name="connsiteY29" fmla="*/ 1076046 h 1076046"/>
                      <a:gd name="connsiteX30" fmla="*/ 737270 w 3635103"/>
                      <a:gd name="connsiteY30" fmla="*/ 1076046 h 1076046"/>
                      <a:gd name="connsiteX31" fmla="*/ 571699 w 3635103"/>
                      <a:gd name="connsiteY31" fmla="*/ 1076046 h 1076046"/>
                      <a:gd name="connsiteX32" fmla="*/ 53273 w 3635103"/>
                      <a:gd name="connsiteY32" fmla="*/ 1076046 h 1076046"/>
                      <a:gd name="connsiteX33" fmla="*/ 0 w 3635103"/>
                      <a:gd name="connsiteY33" fmla="*/ 896701 h 1076046"/>
                      <a:gd name="connsiteX34" fmla="*/ 0 w 3635103"/>
                      <a:gd name="connsiteY34"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35103" h="1076046" fill="none" extrusionOk="0">
                        <a:moveTo>
                          <a:pt x="0" y="179344"/>
                        </a:moveTo>
                        <a:cubicBezTo>
                          <a:pt x="-4204" y="86930"/>
                          <a:pt x="14055" y="-26548"/>
                          <a:pt x="53273" y="0"/>
                        </a:cubicBezTo>
                        <a:cubicBezTo>
                          <a:pt x="151601" y="-31262"/>
                          <a:pt x="205450" y="60165"/>
                          <a:pt x="254129" y="0"/>
                        </a:cubicBezTo>
                        <a:cubicBezTo>
                          <a:pt x="322064" y="-55601"/>
                          <a:pt x="481170" y="72066"/>
                          <a:pt x="596128" y="0"/>
                        </a:cubicBezTo>
                        <a:cubicBezTo>
                          <a:pt x="682099" y="-86451"/>
                          <a:pt x="752050" y="93548"/>
                          <a:pt x="796984" y="0"/>
                        </a:cubicBezTo>
                        <a:cubicBezTo>
                          <a:pt x="867167" y="-47084"/>
                          <a:pt x="998877" y="56961"/>
                          <a:pt x="1138983" y="0"/>
                        </a:cubicBezTo>
                        <a:cubicBezTo>
                          <a:pt x="1295348" y="-52621"/>
                          <a:pt x="1347008" y="48463"/>
                          <a:pt x="1445695" y="0"/>
                        </a:cubicBezTo>
                        <a:cubicBezTo>
                          <a:pt x="1502008" y="-47416"/>
                          <a:pt x="1652825" y="52336"/>
                          <a:pt x="1787694" y="0"/>
                        </a:cubicBezTo>
                        <a:cubicBezTo>
                          <a:pt x="1945666" y="-70761"/>
                          <a:pt x="1897158" y="77263"/>
                          <a:pt x="2023836" y="0"/>
                        </a:cubicBezTo>
                        <a:cubicBezTo>
                          <a:pt x="2127430" y="-71270"/>
                          <a:pt x="2179261" y="68494"/>
                          <a:pt x="2295263" y="0"/>
                        </a:cubicBezTo>
                        <a:cubicBezTo>
                          <a:pt x="2401029" y="-90761"/>
                          <a:pt x="2444373" y="13672"/>
                          <a:pt x="2531405" y="0"/>
                        </a:cubicBezTo>
                        <a:cubicBezTo>
                          <a:pt x="2609556" y="-26974"/>
                          <a:pt x="2651450" y="29518"/>
                          <a:pt x="2696976" y="0"/>
                        </a:cubicBezTo>
                        <a:cubicBezTo>
                          <a:pt x="2741718" y="-32028"/>
                          <a:pt x="2935080" y="118091"/>
                          <a:pt x="3003689" y="0"/>
                        </a:cubicBezTo>
                        <a:cubicBezTo>
                          <a:pt x="3102496" y="-90164"/>
                          <a:pt x="3217072" y="31046"/>
                          <a:pt x="3345687" y="0"/>
                        </a:cubicBezTo>
                        <a:cubicBezTo>
                          <a:pt x="3480609" y="-62305"/>
                          <a:pt x="3530214" y="48443"/>
                          <a:pt x="3581829" y="0"/>
                        </a:cubicBezTo>
                        <a:cubicBezTo>
                          <a:pt x="3601310" y="332"/>
                          <a:pt x="3613985" y="60455"/>
                          <a:pt x="3635103" y="179344"/>
                        </a:cubicBezTo>
                        <a:cubicBezTo>
                          <a:pt x="3629430" y="461066"/>
                          <a:pt x="3658925" y="703485"/>
                          <a:pt x="3635103" y="896701"/>
                        </a:cubicBezTo>
                        <a:cubicBezTo>
                          <a:pt x="3631932" y="1008388"/>
                          <a:pt x="3610610" y="1065401"/>
                          <a:pt x="3581829" y="1076046"/>
                        </a:cubicBezTo>
                        <a:cubicBezTo>
                          <a:pt x="3476611" y="1181599"/>
                          <a:pt x="3394931" y="1052804"/>
                          <a:pt x="3275116" y="1076046"/>
                        </a:cubicBezTo>
                        <a:cubicBezTo>
                          <a:pt x="3178348" y="1123595"/>
                          <a:pt x="3039484" y="1070756"/>
                          <a:pt x="2933118" y="1076046"/>
                        </a:cubicBezTo>
                        <a:cubicBezTo>
                          <a:pt x="2825832" y="1100503"/>
                          <a:pt x="2809697" y="1044849"/>
                          <a:pt x="2732261" y="1076046"/>
                        </a:cubicBezTo>
                        <a:cubicBezTo>
                          <a:pt x="2652248" y="1127609"/>
                          <a:pt x="2481190" y="997268"/>
                          <a:pt x="2390263" y="1076046"/>
                        </a:cubicBezTo>
                        <a:cubicBezTo>
                          <a:pt x="2268595" y="1219192"/>
                          <a:pt x="2233250" y="1018077"/>
                          <a:pt x="2154121" y="1076046"/>
                        </a:cubicBezTo>
                        <a:cubicBezTo>
                          <a:pt x="2076086" y="1138458"/>
                          <a:pt x="2027967" y="1035190"/>
                          <a:pt x="1988550" y="1076046"/>
                        </a:cubicBezTo>
                        <a:cubicBezTo>
                          <a:pt x="1944427" y="1101263"/>
                          <a:pt x="1872796" y="1037864"/>
                          <a:pt x="1822979" y="1076046"/>
                        </a:cubicBezTo>
                        <a:cubicBezTo>
                          <a:pt x="1763404" y="1081908"/>
                          <a:pt x="1632100" y="937784"/>
                          <a:pt x="1551552" y="1076046"/>
                        </a:cubicBezTo>
                        <a:cubicBezTo>
                          <a:pt x="1474367" y="1181506"/>
                          <a:pt x="1376595" y="1041683"/>
                          <a:pt x="1315410" y="1076046"/>
                        </a:cubicBezTo>
                        <a:cubicBezTo>
                          <a:pt x="1309723" y="1134430"/>
                          <a:pt x="1140420" y="988118"/>
                          <a:pt x="1008697" y="1076046"/>
                        </a:cubicBezTo>
                        <a:cubicBezTo>
                          <a:pt x="886378" y="1193367"/>
                          <a:pt x="867749" y="964639"/>
                          <a:pt x="737270" y="1076046"/>
                        </a:cubicBezTo>
                        <a:cubicBezTo>
                          <a:pt x="585588" y="1140165"/>
                          <a:pt x="575923" y="1003248"/>
                          <a:pt x="465843" y="1076046"/>
                        </a:cubicBezTo>
                        <a:cubicBezTo>
                          <a:pt x="307177" y="1116523"/>
                          <a:pt x="179873" y="1024245"/>
                          <a:pt x="53273" y="1076046"/>
                        </a:cubicBezTo>
                        <a:cubicBezTo>
                          <a:pt x="15837" y="1062920"/>
                          <a:pt x="7994" y="1018913"/>
                          <a:pt x="0" y="896701"/>
                        </a:cubicBezTo>
                        <a:cubicBezTo>
                          <a:pt x="33483" y="538286"/>
                          <a:pt x="7188" y="376762"/>
                          <a:pt x="0" y="179344"/>
                        </a:cubicBezTo>
                        <a:close/>
                      </a:path>
                      <a:path w="3635103" h="1076046" stroke="0" extrusionOk="0">
                        <a:moveTo>
                          <a:pt x="0" y="179344"/>
                        </a:moveTo>
                        <a:cubicBezTo>
                          <a:pt x="1271" y="81897"/>
                          <a:pt x="29947" y="3034"/>
                          <a:pt x="53273" y="0"/>
                        </a:cubicBezTo>
                        <a:cubicBezTo>
                          <a:pt x="135843" y="-62954"/>
                          <a:pt x="144753" y="36914"/>
                          <a:pt x="218844" y="0"/>
                        </a:cubicBezTo>
                        <a:cubicBezTo>
                          <a:pt x="279607" y="-60454"/>
                          <a:pt x="332169" y="59576"/>
                          <a:pt x="384415" y="0"/>
                        </a:cubicBezTo>
                        <a:cubicBezTo>
                          <a:pt x="438294" y="-54284"/>
                          <a:pt x="570588" y="30626"/>
                          <a:pt x="620556" y="0"/>
                        </a:cubicBezTo>
                        <a:cubicBezTo>
                          <a:pt x="675118" y="-31480"/>
                          <a:pt x="797582" y="80322"/>
                          <a:pt x="856698" y="0"/>
                        </a:cubicBezTo>
                        <a:cubicBezTo>
                          <a:pt x="900324" y="-86225"/>
                          <a:pt x="953524" y="21939"/>
                          <a:pt x="1057554" y="0"/>
                        </a:cubicBezTo>
                        <a:cubicBezTo>
                          <a:pt x="1135998" y="-41803"/>
                          <a:pt x="1253905" y="36050"/>
                          <a:pt x="1364267" y="0"/>
                        </a:cubicBezTo>
                        <a:cubicBezTo>
                          <a:pt x="1462138" y="-21530"/>
                          <a:pt x="1495219" y="53552"/>
                          <a:pt x="1565124" y="0"/>
                        </a:cubicBezTo>
                        <a:cubicBezTo>
                          <a:pt x="1633298" y="-56471"/>
                          <a:pt x="1693232" y="29632"/>
                          <a:pt x="1765980" y="0"/>
                        </a:cubicBezTo>
                        <a:cubicBezTo>
                          <a:pt x="1822158" y="-59372"/>
                          <a:pt x="1910643" y="52540"/>
                          <a:pt x="2002122" y="0"/>
                        </a:cubicBezTo>
                        <a:cubicBezTo>
                          <a:pt x="2113028" y="-53591"/>
                          <a:pt x="2136774" y="2328"/>
                          <a:pt x="2202978" y="0"/>
                        </a:cubicBezTo>
                        <a:cubicBezTo>
                          <a:pt x="2289138" y="29622"/>
                          <a:pt x="2370654" y="99615"/>
                          <a:pt x="2509691" y="0"/>
                        </a:cubicBezTo>
                        <a:cubicBezTo>
                          <a:pt x="2635685" y="-82375"/>
                          <a:pt x="2628989" y="65871"/>
                          <a:pt x="2675262" y="0"/>
                        </a:cubicBezTo>
                        <a:cubicBezTo>
                          <a:pt x="2706287" y="-58662"/>
                          <a:pt x="2865504" y="59061"/>
                          <a:pt x="2946689" y="0"/>
                        </a:cubicBezTo>
                        <a:cubicBezTo>
                          <a:pt x="3045878" y="-72414"/>
                          <a:pt x="3155594" y="51440"/>
                          <a:pt x="3288688" y="0"/>
                        </a:cubicBezTo>
                        <a:cubicBezTo>
                          <a:pt x="3408672" y="-105088"/>
                          <a:pt x="3449302" y="40087"/>
                          <a:pt x="3581829" y="0"/>
                        </a:cubicBezTo>
                        <a:cubicBezTo>
                          <a:pt x="3590846" y="88"/>
                          <a:pt x="3649150" y="71417"/>
                          <a:pt x="3635103" y="179344"/>
                        </a:cubicBezTo>
                        <a:cubicBezTo>
                          <a:pt x="3600314" y="376721"/>
                          <a:pt x="3618205" y="645396"/>
                          <a:pt x="3635103" y="896701"/>
                        </a:cubicBezTo>
                        <a:cubicBezTo>
                          <a:pt x="3640301" y="988257"/>
                          <a:pt x="3609501" y="1065343"/>
                          <a:pt x="3581829" y="1076046"/>
                        </a:cubicBezTo>
                        <a:cubicBezTo>
                          <a:pt x="3528565" y="1138909"/>
                          <a:pt x="3487245" y="1053392"/>
                          <a:pt x="3416258" y="1076046"/>
                        </a:cubicBezTo>
                        <a:cubicBezTo>
                          <a:pt x="3330648" y="1090760"/>
                          <a:pt x="3188724" y="1015930"/>
                          <a:pt x="3074260" y="1076046"/>
                        </a:cubicBezTo>
                        <a:cubicBezTo>
                          <a:pt x="2948437" y="1130739"/>
                          <a:pt x="2831713" y="1081763"/>
                          <a:pt x="2732261" y="1076046"/>
                        </a:cubicBezTo>
                        <a:cubicBezTo>
                          <a:pt x="2621322" y="1082735"/>
                          <a:pt x="2633156" y="1047118"/>
                          <a:pt x="2566691" y="1076046"/>
                        </a:cubicBezTo>
                        <a:cubicBezTo>
                          <a:pt x="2468826" y="1102489"/>
                          <a:pt x="2385343" y="983241"/>
                          <a:pt x="2330549" y="1076046"/>
                        </a:cubicBezTo>
                        <a:cubicBezTo>
                          <a:pt x="2286320" y="1122555"/>
                          <a:pt x="2131735" y="1062903"/>
                          <a:pt x="2023836" y="1076046"/>
                        </a:cubicBezTo>
                        <a:cubicBezTo>
                          <a:pt x="1921150" y="1083072"/>
                          <a:pt x="1864217" y="1046624"/>
                          <a:pt x="1717123" y="1076046"/>
                        </a:cubicBezTo>
                        <a:cubicBezTo>
                          <a:pt x="1588920" y="1065540"/>
                          <a:pt x="1544633" y="1010326"/>
                          <a:pt x="1480981" y="1076046"/>
                        </a:cubicBezTo>
                        <a:cubicBezTo>
                          <a:pt x="1409349" y="1148407"/>
                          <a:pt x="1292918" y="1013178"/>
                          <a:pt x="1138983" y="1076046"/>
                        </a:cubicBezTo>
                        <a:cubicBezTo>
                          <a:pt x="991970" y="1175998"/>
                          <a:pt x="1049970" y="1024334"/>
                          <a:pt x="973412" y="1076046"/>
                        </a:cubicBezTo>
                        <a:cubicBezTo>
                          <a:pt x="941298" y="1164157"/>
                          <a:pt x="816844" y="989632"/>
                          <a:pt x="737270" y="1076046"/>
                        </a:cubicBezTo>
                        <a:cubicBezTo>
                          <a:pt x="639885" y="1171870"/>
                          <a:pt x="619560" y="1012387"/>
                          <a:pt x="571699" y="1076046"/>
                        </a:cubicBezTo>
                        <a:cubicBezTo>
                          <a:pt x="536202" y="1124621"/>
                          <a:pt x="161351" y="945565"/>
                          <a:pt x="53273" y="1076046"/>
                        </a:cubicBezTo>
                        <a:cubicBezTo>
                          <a:pt x="27718" y="1081669"/>
                          <a:pt x="3313" y="980097"/>
                          <a:pt x="0" y="896701"/>
                        </a:cubicBezTo>
                        <a:cubicBezTo>
                          <a:pt x="-10387" y="591918"/>
                          <a:pt x="13977" y="447646"/>
                          <a:pt x="0" y="179344"/>
                        </a:cubicBezTo>
                        <a:close/>
                      </a:path>
                      <a:path w="3635103" h="1076046" fill="none" stroke="0" extrusionOk="0">
                        <a:moveTo>
                          <a:pt x="0" y="179344"/>
                        </a:moveTo>
                        <a:cubicBezTo>
                          <a:pt x="1913" y="84881"/>
                          <a:pt x="27279" y="-19286"/>
                          <a:pt x="53273" y="0"/>
                        </a:cubicBezTo>
                        <a:cubicBezTo>
                          <a:pt x="160521" y="-52403"/>
                          <a:pt x="204202" y="64056"/>
                          <a:pt x="254129" y="0"/>
                        </a:cubicBezTo>
                        <a:cubicBezTo>
                          <a:pt x="321410" y="-34676"/>
                          <a:pt x="495309" y="109993"/>
                          <a:pt x="596128" y="0"/>
                        </a:cubicBezTo>
                        <a:cubicBezTo>
                          <a:pt x="685599" y="-96142"/>
                          <a:pt x="757610" y="75619"/>
                          <a:pt x="796984" y="0"/>
                        </a:cubicBezTo>
                        <a:cubicBezTo>
                          <a:pt x="831928" y="-51741"/>
                          <a:pt x="975127" y="68573"/>
                          <a:pt x="1138983" y="0"/>
                        </a:cubicBezTo>
                        <a:cubicBezTo>
                          <a:pt x="1288861" y="-56330"/>
                          <a:pt x="1364811" y="40091"/>
                          <a:pt x="1445695" y="0"/>
                        </a:cubicBezTo>
                        <a:cubicBezTo>
                          <a:pt x="1563589" y="-54441"/>
                          <a:pt x="1656266" y="72522"/>
                          <a:pt x="1787694" y="0"/>
                        </a:cubicBezTo>
                        <a:cubicBezTo>
                          <a:pt x="1945897" y="-75770"/>
                          <a:pt x="1908666" y="82860"/>
                          <a:pt x="2023836" y="0"/>
                        </a:cubicBezTo>
                        <a:cubicBezTo>
                          <a:pt x="2146857" y="-80561"/>
                          <a:pt x="2189136" y="112459"/>
                          <a:pt x="2295263" y="0"/>
                        </a:cubicBezTo>
                        <a:cubicBezTo>
                          <a:pt x="2382429" y="-75270"/>
                          <a:pt x="2436366" y="33017"/>
                          <a:pt x="2531405" y="0"/>
                        </a:cubicBezTo>
                        <a:cubicBezTo>
                          <a:pt x="2605593" y="-28684"/>
                          <a:pt x="2655736" y="38142"/>
                          <a:pt x="2696976" y="0"/>
                        </a:cubicBezTo>
                        <a:cubicBezTo>
                          <a:pt x="2773043" y="-24866"/>
                          <a:pt x="2933118" y="88601"/>
                          <a:pt x="3003689" y="0"/>
                        </a:cubicBezTo>
                        <a:cubicBezTo>
                          <a:pt x="3069246" y="-115743"/>
                          <a:pt x="3207630" y="23162"/>
                          <a:pt x="3345687" y="0"/>
                        </a:cubicBezTo>
                        <a:cubicBezTo>
                          <a:pt x="3450537" y="-44187"/>
                          <a:pt x="3518101" y="18520"/>
                          <a:pt x="3581829" y="0"/>
                        </a:cubicBezTo>
                        <a:cubicBezTo>
                          <a:pt x="3612808" y="-6872"/>
                          <a:pt x="3623930" y="57934"/>
                          <a:pt x="3635103" y="179344"/>
                        </a:cubicBezTo>
                        <a:cubicBezTo>
                          <a:pt x="3702276" y="470170"/>
                          <a:pt x="3650397" y="640401"/>
                          <a:pt x="3635103" y="896701"/>
                        </a:cubicBezTo>
                        <a:cubicBezTo>
                          <a:pt x="3631195" y="1011631"/>
                          <a:pt x="3612024" y="1068718"/>
                          <a:pt x="3581829" y="1076046"/>
                        </a:cubicBezTo>
                        <a:cubicBezTo>
                          <a:pt x="3479264" y="1214508"/>
                          <a:pt x="3395996" y="1043735"/>
                          <a:pt x="3275116" y="1076046"/>
                        </a:cubicBezTo>
                        <a:cubicBezTo>
                          <a:pt x="3155646" y="1106264"/>
                          <a:pt x="3041370" y="1063173"/>
                          <a:pt x="2933118" y="1076046"/>
                        </a:cubicBezTo>
                        <a:cubicBezTo>
                          <a:pt x="2808389" y="1096291"/>
                          <a:pt x="2810379" y="1053092"/>
                          <a:pt x="2732261" y="1076046"/>
                        </a:cubicBezTo>
                        <a:cubicBezTo>
                          <a:pt x="2692477" y="1092782"/>
                          <a:pt x="2500029" y="965234"/>
                          <a:pt x="2390263" y="1076046"/>
                        </a:cubicBezTo>
                        <a:cubicBezTo>
                          <a:pt x="2276672" y="1195419"/>
                          <a:pt x="2236299" y="998213"/>
                          <a:pt x="2154121" y="1076046"/>
                        </a:cubicBezTo>
                        <a:cubicBezTo>
                          <a:pt x="2057053" y="1131987"/>
                          <a:pt x="2014725" y="1043246"/>
                          <a:pt x="1988550" y="1076046"/>
                        </a:cubicBezTo>
                        <a:cubicBezTo>
                          <a:pt x="1951451" y="1104677"/>
                          <a:pt x="1875011" y="1060906"/>
                          <a:pt x="1822979" y="1076046"/>
                        </a:cubicBezTo>
                        <a:cubicBezTo>
                          <a:pt x="1769116" y="1104287"/>
                          <a:pt x="1609970" y="980101"/>
                          <a:pt x="1551552" y="1076046"/>
                        </a:cubicBezTo>
                        <a:cubicBezTo>
                          <a:pt x="1472870" y="1161277"/>
                          <a:pt x="1357115" y="1014227"/>
                          <a:pt x="1315410" y="1076046"/>
                        </a:cubicBezTo>
                        <a:cubicBezTo>
                          <a:pt x="1299828" y="1145659"/>
                          <a:pt x="1117561" y="994025"/>
                          <a:pt x="1008697" y="1076046"/>
                        </a:cubicBezTo>
                        <a:cubicBezTo>
                          <a:pt x="872313" y="1176512"/>
                          <a:pt x="854068" y="965449"/>
                          <a:pt x="737270" y="1076046"/>
                        </a:cubicBezTo>
                        <a:cubicBezTo>
                          <a:pt x="607397" y="1163999"/>
                          <a:pt x="571228" y="1035704"/>
                          <a:pt x="465843" y="1076046"/>
                        </a:cubicBezTo>
                        <a:cubicBezTo>
                          <a:pt x="327480" y="1109973"/>
                          <a:pt x="205831" y="1017012"/>
                          <a:pt x="53273" y="1076046"/>
                        </a:cubicBezTo>
                        <a:cubicBezTo>
                          <a:pt x="32610" y="1073198"/>
                          <a:pt x="19434" y="1015648"/>
                          <a:pt x="0" y="896701"/>
                        </a:cubicBezTo>
                        <a:cubicBezTo>
                          <a:pt x="-11535" y="559184"/>
                          <a:pt x="24590" y="367361"/>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Google Shape;1167;p39">
            <a:extLst>
              <a:ext uri="{FF2B5EF4-FFF2-40B4-BE49-F238E27FC236}">
                <a16:creationId xmlns:a16="http://schemas.microsoft.com/office/drawing/2014/main" id="{BB2CBE5A-A01A-941A-8FDD-32043DE80C49}"/>
              </a:ext>
            </a:extLst>
          </p:cNvPr>
          <p:cNvSpPr txBox="1">
            <a:spLocks noGrp="1"/>
          </p:cNvSpPr>
          <p:nvPr>
            <p:ph type="title" idx="4294967295"/>
          </p:nvPr>
        </p:nvSpPr>
        <p:spPr>
          <a:xfrm>
            <a:off x="736546" y="279797"/>
            <a:ext cx="3754174" cy="763588"/>
          </a:xfrm>
          <a:prstGeom prst="rect">
            <a:avLst/>
          </a:prstGeom>
        </p:spPr>
        <p:txBody>
          <a:bodyPr spcFirstLastPara="1" vert="horz" wrap="square" lIns="121900" tIns="121900" rIns="121900" bIns="121900" rtlCol="0" anchor="t" anchorCtr="0">
            <a:noAutofit/>
          </a:bodyPr>
          <a:lstStyle/>
          <a:p>
            <a:pPr algn="ctr"/>
            <a:r>
              <a:rPr lang="en-US" sz="4000" u="sng" dirty="0">
                <a:solidFill>
                  <a:srgbClr val="C00000"/>
                </a:solidFill>
                <a:latin typeface="Cambria" panose="02040503050406030204" pitchFamily="18" charset="0"/>
                <a:ea typeface="Cambria" panose="02040503050406030204" pitchFamily="18" charset="0"/>
              </a:rPr>
              <a:t>2. </a:t>
            </a:r>
            <a:r>
              <a:rPr lang="en-US" sz="4000" u="sng" dirty="0" err="1">
                <a:solidFill>
                  <a:srgbClr val="C00000"/>
                </a:solidFill>
                <a:latin typeface="Cambria" panose="02040503050406030204" pitchFamily="18" charset="0"/>
                <a:ea typeface="Cambria" panose="02040503050406030204" pitchFamily="18" charset="0"/>
              </a:rPr>
              <a:t>Số</a:t>
            </a:r>
            <a:r>
              <a:rPr lang="en-US" sz="4000" u="sng" dirty="0">
                <a:solidFill>
                  <a:srgbClr val="C00000"/>
                </a:solidFill>
                <a:latin typeface="Cambria" panose="02040503050406030204" pitchFamily="18" charset="0"/>
                <a:ea typeface="Cambria" panose="02040503050406030204" pitchFamily="18" charset="0"/>
              </a:rPr>
              <a:t>?</a:t>
            </a:r>
            <a:endParaRPr sz="4000" b="1" dirty="0">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id="{2ABF3C5C-2F00-903B-115B-F0F6C20E05B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36823">
            <a:off x="11268054" y="4939004"/>
            <a:ext cx="767613" cy="1550733"/>
          </a:xfrm>
          <a:prstGeom prst="rect">
            <a:avLst/>
          </a:prstGeom>
        </p:spPr>
      </p:pic>
      <p:sp>
        <p:nvSpPr>
          <p:cNvPr id="10" name="TextBox 9">
            <a:extLst>
              <a:ext uri="{FF2B5EF4-FFF2-40B4-BE49-F238E27FC236}">
                <a16:creationId xmlns:a16="http://schemas.microsoft.com/office/drawing/2014/main" id="{871DEC13-6647-C881-E679-3BD19FE72284}"/>
              </a:ext>
            </a:extLst>
          </p:cNvPr>
          <p:cNvSpPr txBox="1"/>
          <p:nvPr/>
        </p:nvSpPr>
        <p:spPr>
          <a:xfrm>
            <a:off x="772160" y="1808480"/>
            <a:ext cx="10749280" cy="1493358"/>
          </a:xfrm>
          <a:prstGeom prst="rect">
            <a:avLst/>
          </a:prstGeom>
          <a:noFill/>
        </p:spPr>
        <p:txBody>
          <a:bodyPr wrap="square" rtlCol="0">
            <a:spAutoFit/>
          </a:bodyPr>
          <a:lstStyle/>
          <a:p>
            <a:pPr marL="514350" indent="-514350">
              <a:lnSpc>
                <a:spcPct val="150000"/>
              </a:lnSpc>
              <a:buAutoNum type="alphaLcParenR"/>
            </a:pPr>
            <a:r>
              <a:rPr lang="en-US" sz="3200" dirty="0"/>
              <a:t>23,45 kg  =             g                                 b) 23,4 </a:t>
            </a:r>
            <a:r>
              <a:rPr lang="en-US" sz="3200" dirty="0" err="1"/>
              <a:t>tạ</a:t>
            </a:r>
            <a:r>
              <a:rPr lang="en-US" sz="3200" dirty="0"/>
              <a:t> =              </a:t>
            </a:r>
            <a:r>
              <a:rPr lang="en-US" sz="3200" dirty="0" err="1"/>
              <a:t>yến</a:t>
            </a:r>
            <a:r>
              <a:rPr lang="en-US" sz="3200" dirty="0"/>
              <a:t>                       </a:t>
            </a:r>
          </a:p>
          <a:p>
            <a:pPr algn="ctr">
              <a:lnSpc>
                <a:spcPct val="150000"/>
              </a:lnSpc>
            </a:pPr>
            <a:r>
              <a:rPr lang="en-US" sz="3200" dirty="0"/>
              <a:t> c) 6,89 </a:t>
            </a:r>
            <a:r>
              <a:rPr lang="en-US" sz="3200" i="1" dirty="0"/>
              <a:t>l</a:t>
            </a:r>
            <a:r>
              <a:rPr lang="en-US" sz="3200" dirty="0"/>
              <a:t> =              ml</a:t>
            </a:r>
          </a:p>
        </p:txBody>
      </p:sp>
      <p:sp>
        <p:nvSpPr>
          <p:cNvPr id="11" name="Rectangle: Rounded Corners 10">
            <a:extLst>
              <a:ext uri="{FF2B5EF4-FFF2-40B4-BE49-F238E27FC236}">
                <a16:creationId xmlns:a16="http://schemas.microsoft.com/office/drawing/2014/main" id="{4DC88C3A-A99F-570A-4678-CC51DCBEE197}"/>
              </a:ext>
            </a:extLst>
          </p:cNvPr>
          <p:cNvSpPr/>
          <p:nvPr/>
        </p:nvSpPr>
        <p:spPr>
          <a:xfrm>
            <a:off x="3283132" y="2000069"/>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2" name="Rectangle: Rounded Corners 11">
            <a:extLst>
              <a:ext uri="{FF2B5EF4-FFF2-40B4-BE49-F238E27FC236}">
                <a16:creationId xmlns:a16="http://schemas.microsoft.com/office/drawing/2014/main" id="{B6A44AC3-AA8A-34BD-C296-42295DC6FE37}"/>
              </a:ext>
            </a:extLst>
          </p:cNvPr>
          <p:cNvSpPr/>
          <p:nvPr/>
        </p:nvSpPr>
        <p:spPr>
          <a:xfrm>
            <a:off x="6228080" y="2743200"/>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3" name="Rectangle: Rounded Corners 12">
            <a:extLst>
              <a:ext uri="{FF2B5EF4-FFF2-40B4-BE49-F238E27FC236}">
                <a16:creationId xmlns:a16="http://schemas.microsoft.com/office/drawing/2014/main" id="{C7B835BA-E511-CD42-CFDF-1F75AAE1884A}"/>
              </a:ext>
            </a:extLst>
          </p:cNvPr>
          <p:cNvSpPr/>
          <p:nvPr/>
        </p:nvSpPr>
        <p:spPr>
          <a:xfrm>
            <a:off x="9566366" y="2042160"/>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4" name="Rectangle: Rounded Corners 13">
            <a:extLst>
              <a:ext uri="{FF2B5EF4-FFF2-40B4-BE49-F238E27FC236}">
                <a16:creationId xmlns:a16="http://schemas.microsoft.com/office/drawing/2014/main" id="{BF54ED38-6EE4-B9AF-6B05-72680A03EE4A}"/>
              </a:ext>
            </a:extLst>
          </p:cNvPr>
          <p:cNvSpPr/>
          <p:nvPr/>
        </p:nvSpPr>
        <p:spPr>
          <a:xfrm>
            <a:off x="3272246" y="1957251"/>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0000"/>
                </a:solidFill>
              </a:rPr>
              <a:t>23 450</a:t>
            </a:r>
          </a:p>
        </p:txBody>
      </p:sp>
      <p:sp>
        <p:nvSpPr>
          <p:cNvPr id="19" name="Rectangle: Rounded Corners 18">
            <a:extLst>
              <a:ext uri="{FF2B5EF4-FFF2-40B4-BE49-F238E27FC236}">
                <a16:creationId xmlns:a16="http://schemas.microsoft.com/office/drawing/2014/main" id="{43FD54CE-619E-C648-C768-1275AD8C87B1}"/>
              </a:ext>
            </a:extLst>
          </p:cNvPr>
          <p:cNvSpPr/>
          <p:nvPr/>
        </p:nvSpPr>
        <p:spPr>
          <a:xfrm>
            <a:off x="9555480" y="2032000"/>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rPr>
              <a:t>234</a:t>
            </a:r>
          </a:p>
        </p:txBody>
      </p:sp>
      <p:sp>
        <p:nvSpPr>
          <p:cNvPr id="23" name="Rectangle: Rounded Corners 22">
            <a:extLst>
              <a:ext uri="{FF2B5EF4-FFF2-40B4-BE49-F238E27FC236}">
                <a16:creationId xmlns:a16="http://schemas.microsoft.com/office/drawing/2014/main" id="{AE7393A6-23C0-EE30-B284-546BA6035B63}"/>
              </a:ext>
            </a:extLst>
          </p:cNvPr>
          <p:cNvSpPr/>
          <p:nvPr/>
        </p:nvSpPr>
        <p:spPr>
          <a:xfrm>
            <a:off x="6228080" y="2722880"/>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rPr>
              <a:t>6 890</a:t>
            </a:r>
          </a:p>
        </p:txBody>
      </p:sp>
    </p:spTree>
    <p:extLst>
      <p:ext uri="{BB962C8B-B14F-4D97-AF65-F5344CB8AC3E}">
        <p14:creationId xmlns:p14="http://schemas.microsoft.com/office/powerpoint/2010/main" val="414518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P spid="14" grpId="0" animBg="1"/>
      <p:bldP spid="19"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82" name="Group 2081">
            <a:extLst>
              <a:ext uri="{FF2B5EF4-FFF2-40B4-BE49-F238E27FC236}">
                <a16:creationId xmlns:a16="http://schemas.microsoft.com/office/drawing/2014/main" id="{661EA9F7-F4D4-4E31-308E-129638F3FDCE}"/>
              </a:ext>
            </a:extLst>
          </p:cNvPr>
          <p:cNvGrpSpPr/>
          <p:nvPr/>
        </p:nvGrpSpPr>
        <p:grpSpPr>
          <a:xfrm>
            <a:off x="216983" y="434541"/>
            <a:ext cx="7449249" cy="2530907"/>
            <a:chOff x="-2258615" y="490784"/>
            <a:chExt cx="9650500" cy="3528780"/>
          </a:xfrm>
        </p:grpSpPr>
        <p:pic>
          <p:nvPicPr>
            <p:cNvPr id="2083" name="Picture 2082">
              <a:extLst>
                <a:ext uri="{FF2B5EF4-FFF2-40B4-BE49-F238E27FC236}">
                  <a16:creationId xmlns:a16="http://schemas.microsoft.com/office/drawing/2014/main" id="{1C992B39-0B55-C05F-D84B-F280C3B997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8615" y="490784"/>
              <a:ext cx="9650500" cy="3528780"/>
            </a:xfrm>
            <a:prstGeom prst="rect">
              <a:avLst/>
            </a:prstGeom>
          </p:spPr>
        </p:pic>
        <p:sp>
          <p:nvSpPr>
            <p:cNvPr id="2084" name="TextBox 2083">
              <a:extLst>
                <a:ext uri="{FF2B5EF4-FFF2-40B4-BE49-F238E27FC236}">
                  <a16:creationId xmlns:a16="http://schemas.microsoft.com/office/drawing/2014/main" id="{24BB1BAC-B4CB-21DC-509F-75AA005C19D6}"/>
                </a:ext>
              </a:extLst>
            </p:cNvPr>
            <p:cNvSpPr txBox="1"/>
            <p:nvPr/>
          </p:nvSpPr>
          <p:spPr>
            <a:xfrm flipH="1">
              <a:off x="-1903462" y="1160905"/>
              <a:ext cx="8940190" cy="2188537"/>
            </a:xfrm>
            <a:prstGeom prst="rect">
              <a:avLst/>
            </a:prstGeom>
            <a:noFill/>
          </p:spPr>
          <p:txBody>
            <a:bodyPr wrap="square" rtlCol="0">
              <a:spAutoFit/>
            </a:bodyPr>
            <a:lstStyle/>
            <a:p>
              <a:pPr algn="ctr"/>
              <a:r>
                <a:rPr lang="en-US" sz="3200" dirty="0">
                  <a:latin typeface="Cambria" panose="02040503050406030204" pitchFamily="18" charset="0"/>
                  <a:ea typeface="Cambria" panose="02040503050406030204" pitchFamily="18" charset="0"/>
                  <a:cs typeface="Pattaya" panose="00000500000000000000" pitchFamily="2" charset="-34"/>
                </a:rPr>
                <a:t>Yeah ! </a:t>
              </a:r>
              <a:r>
                <a:rPr lang="en-US" sz="3200" dirty="0" err="1">
                  <a:latin typeface="Cambria" panose="02040503050406030204" pitchFamily="18" charset="0"/>
                  <a:ea typeface="Cambria" panose="02040503050406030204" pitchFamily="18" charset="0"/>
                  <a:cs typeface="Pattaya" panose="00000500000000000000" pitchFamily="2" charset="-34"/>
                </a:rPr>
                <a:t>Hoan</a:t>
              </a:r>
              <a:r>
                <a:rPr lang="en-US" sz="3200" dirty="0">
                  <a:latin typeface="Cambria" panose="02040503050406030204" pitchFamily="18" charset="0"/>
                  <a:ea typeface="Cambria" panose="02040503050406030204" pitchFamily="18" charset="0"/>
                  <a:cs typeface="Pattaya" panose="00000500000000000000" pitchFamily="2" charset="-34"/>
                </a:rPr>
                <a:t> </a:t>
              </a:r>
              <a:r>
                <a:rPr lang="vi-VN" sz="3200" dirty="0">
                  <a:latin typeface="Cambria" panose="02040503050406030204" pitchFamily="18" charset="0"/>
                  <a:ea typeface="Cambria" panose="02040503050406030204" pitchFamily="18" charset="0"/>
                  <a:cs typeface="Pattaya" panose="00000500000000000000" pitchFamily="2" charset="-34"/>
                </a:rPr>
                <a:t>hô các bạn đã vượt qua thử thách 1. Chúng mình cùng đến với thử thách 2 nhé!</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pic>
        <p:nvPicPr>
          <p:cNvPr id="9" name="Picture 7">
            <a:extLst>
              <a:ext uri="{FF2B5EF4-FFF2-40B4-BE49-F238E27FC236}">
                <a16:creationId xmlns:a16="http://schemas.microsoft.com/office/drawing/2014/main" id="{CB2435E1-F6DB-3A66-6DA1-5E903CC41B45}"/>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rcRect/>
          <a:stretch>
            <a:fillRect/>
          </a:stretch>
        </p:blipFill>
        <p:spPr>
          <a:xfrm>
            <a:off x="6400800" y="1151509"/>
            <a:ext cx="5630946" cy="5469055"/>
          </a:xfrm>
          <a:prstGeom prst="rect">
            <a:avLst/>
          </a:prstGeom>
        </p:spPr>
      </p:pic>
      <p:pic>
        <p:nvPicPr>
          <p:cNvPr id="27" name="Picture 6">
            <a:extLst>
              <a:ext uri="{FF2B5EF4-FFF2-40B4-BE49-F238E27FC236}">
                <a16:creationId xmlns:a16="http://schemas.microsoft.com/office/drawing/2014/main" id="{BBE8B1ED-1E5F-F3EC-E569-9264A291D0D1}"/>
              </a:ext>
            </a:extLst>
          </p:cNvPr>
          <p:cNvPicPr>
            <a:picLocks noChangeAspect="1"/>
          </p:cNvPicPr>
          <p:nvPr/>
        </p:nvPicPr>
        <p:blipFill>
          <a:blip r:embed="rId8">
            <a:extLst>
              <a:ext uri="{BEBA8EAE-BF5A-486C-A8C5-ECC9F3942E4B}">
                <a14:imgProps xmlns:a14="http://schemas.microsoft.com/office/drawing/2010/main">
                  <a14:imgLayer r:embed="rId9">
                    <a14:imgEffect>
                      <a14:saturation sat="400000"/>
                    </a14:imgEffect>
                  </a14:imgLayer>
                </a14:imgProps>
              </a:ext>
            </a:extLst>
          </a:blip>
          <a:srcRect/>
          <a:stretch>
            <a:fillRect/>
          </a:stretch>
        </p:blipFill>
        <p:spPr>
          <a:xfrm flipH="1">
            <a:off x="160254" y="3196692"/>
            <a:ext cx="5630946" cy="3432531"/>
          </a:xfrm>
          <a:prstGeom prst="rect">
            <a:avLst/>
          </a:prstGeom>
        </p:spPr>
      </p:pic>
      <p:pic>
        <p:nvPicPr>
          <p:cNvPr id="2050" name="Tieng-yeah-tre-con-www_nhacchuongvui_com (1)">
            <a:hlinkClick r:id="" action="ppaction://media"/>
            <a:extLst>
              <a:ext uri="{FF2B5EF4-FFF2-40B4-BE49-F238E27FC236}">
                <a16:creationId xmlns:a16="http://schemas.microsoft.com/office/drawing/2014/main" id="{50E3C975-699C-8633-F04A-2400AEA52AF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389146" y="5912008"/>
            <a:ext cx="939800" cy="939800"/>
          </a:xfrm>
          <a:prstGeom prst="rect">
            <a:avLst/>
          </a:prstGeom>
        </p:spPr>
      </p:pic>
    </p:spTree>
    <p:extLst>
      <p:ext uri="{BB962C8B-B14F-4D97-AF65-F5344CB8AC3E}">
        <p14:creationId xmlns:p14="http://schemas.microsoft.com/office/powerpoint/2010/main" val="301188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050"/>
                                        </p:tgtEl>
                                      </p:cBhvr>
                                    </p:cmd>
                                  </p:childTnLst>
                                </p:cTn>
                              </p:par>
                              <p:par>
                                <p:cTn id="7" presetID="42" presetClass="entr" presetSubtype="0" fill="hold" nodeType="withEffect">
                                  <p:stCondLst>
                                    <p:cond delay="0"/>
                                  </p:stCondLst>
                                  <p:childTnLst>
                                    <p:set>
                                      <p:cBhvr>
                                        <p:cTn id="8" dur="1" fill="hold">
                                          <p:stCondLst>
                                            <p:cond delay="0"/>
                                          </p:stCondLst>
                                        </p:cTn>
                                        <p:tgtEl>
                                          <p:spTgt spid="2082"/>
                                        </p:tgtEl>
                                        <p:attrNameLst>
                                          <p:attrName>style.visibility</p:attrName>
                                        </p:attrNameLst>
                                      </p:cBhvr>
                                      <p:to>
                                        <p:strVal val="visible"/>
                                      </p:to>
                                    </p:set>
                                    <p:animEffect transition="in" filter="fade">
                                      <p:cBhvr>
                                        <p:cTn id="9" dur="1000"/>
                                        <p:tgtEl>
                                          <p:spTgt spid="2082"/>
                                        </p:tgtEl>
                                      </p:cBhvr>
                                    </p:animEffect>
                                    <p:anim calcmode="lin" valueType="num">
                                      <p:cBhvr>
                                        <p:cTn id="10" dur="1000" fill="hold"/>
                                        <p:tgtEl>
                                          <p:spTgt spid="2082"/>
                                        </p:tgtEl>
                                        <p:attrNameLst>
                                          <p:attrName>ppt_x</p:attrName>
                                        </p:attrNameLst>
                                      </p:cBhvr>
                                      <p:tavLst>
                                        <p:tav tm="0">
                                          <p:val>
                                            <p:strVal val="#ppt_x"/>
                                          </p:val>
                                        </p:tav>
                                        <p:tav tm="100000">
                                          <p:val>
                                            <p:strVal val="#ppt_x"/>
                                          </p:val>
                                        </p:tav>
                                      </p:tavLst>
                                    </p:anim>
                                    <p:anim calcmode="lin" valueType="num">
                                      <p:cBhvr>
                                        <p:cTn id="11" dur="1000" fill="hold"/>
                                        <p:tgtEl>
                                          <p:spTgt spid="20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050"/>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id="{28F4F10B-474B-12A5-F854-B7F4A20698F6}"/>
              </a:ext>
            </a:extLst>
          </p:cNvPr>
          <p:cNvSpPr/>
          <p:nvPr/>
        </p:nvSpPr>
        <p:spPr>
          <a:xfrm>
            <a:off x="304800" y="1666240"/>
            <a:ext cx="11587062" cy="297688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1">
            <a:extLst>
              <a:ext uri="{FF2B5EF4-FFF2-40B4-BE49-F238E27FC236}">
                <a16:creationId xmlns:a16="http://schemas.microsoft.com/office/drawing/2014/main" id="{FDB6C374-03AC-15CD-39BC-2B1CC8010686}"/>
              </a:ext>
            </a:extLst>
          </p:cNvPr>
          <p:cNvSpPr/>
          <p:nvPr/>
        </p:nvSpPr>
        <p:spPr>
          <a:xfrm>
            <a:off x="193040" y="163474"/>
            <a:ext cx="11866880" cy="1076046"/>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rgbClr val="F9E35F"/>
          </a:solidFill>
          <a:ln>
            <a:solidFill>
              <a:schemeClr val="accent2">
                <a:lumMod val="50000"/>
              </a:schemeClr>
            </a:solidFill>
            <a:prstDash val="dash"/>
            <a:extLst>
              <a:ext uri="{C807C97D-BFC1-408E-A445-0C87EB9F89A2}">
                <ask:lineSketchStyleProps xmlns:ask="http://schemas.microsoft.com/office/drawing/2018/sketchyshapes" xmlns="" sd="3829830956">
                  <a:custGeom>
                    <a:avLst/>
                    <a:gdLst>
                      <a:gd name="connsiteX0" fmla="*/ 0 w 11866880"/>
                      <a:gd name="connsiteY0" fmla="*/ 179344 h 1076046"/>
                      <a:gd name="connsiteX1" fmla="*/ 173912 w 11866880"/>
                      <a:gd name="connsiteY1" fmla="*/ 0 h 1076046"/>
                      <a:gd name="connsiteX2" fmla="*/ 829612 w 11866880"/>
                      <a:gd name="connsiteY2" fmla="*/ 0 h 1076046"/>
                      <a:gd name="connsiteX3" fmla="*/ 1946075 w 11866880"/>
                      <a:gd name="connsiteY3" fmla="*/ 0 h 1076046"/>
                      <a:gd name="connsiteX4" fmla="*/ 2601774 w 11866880"/>
                      <a:gd name="connsiteY4" fmla="*/ 0 h 1076046"/>
                      <a:gd name="connsiteX5" fmla="*/ 3718237 w 11866880"/>
                      <a:gd name="connsiteY5" fmla="*/ 0 h 1076046"/>
                      <a:gd name="connsiteX6" fmla="*/ 4719508 w 11866880"/>
                      <a:gd name="connsiteY6" fmla="*/ 0 h 1076046"/>
                      <a:gd name="connsiteX7" fmla="*/ 5835971 w 11866880"/>
                      <a:gd name="connsiteY7" fmla="*/ 0 h 1076046"/>
                      <a:gd name="connsiteX8" fmla="*/ 6606862 w 11866880"/>
                      <a:gd name="connsiteY8" fmla="*/ 0 h 1076046"/>
                      <a:gd name="connsiteX9" fmla="*/ 7492942 w 11866880"/>
                      <a:gd name="connsiteY9" fmla="*/ 0 h 1076046"/>
                      <a:gd name="connsiteX10" fmla="*/ 8263833 w 11866880"/>
                      <a:gd name="connsiteY10" fmla="*/ 0 h 1076046"/>
                      <a:gd name="connsiteX11" fmla="*/ 8804343 w 11866880"/>
                      <a:gd name="connsiteY11" fmla="*/ 0 h 1076046"/>
                      <a:gd name="connsiteX12" fmla="*/ 9805615 w 11866880"/>
                      <a:gd name="connsiteY12" fmla="*/ 0 h 1076046"/>
                      <a:gd name="connsiteX13" fmla="*/ 10922076 w 11866880"/>
                      <a:gd name="connsiteY13" fmla="*/ 0 h 1076046"/>
                      <a:gd name="connsiteX14" fmla="*/ 11692967 w 11866880"/>
                      <a:gd name="connsiteY14" fmla="*/ 0 h 1076046"/>
                      <a:gd name="connsiteX15" fmla="*/ 11866880 w 11866880"/>
                      <a:gd name="connsiteY15" fmla="*/ 179344 h 1076046"/>
                      <a:gd name="connsiteX16" fmla="*/ 11866880 w 11866880"/>
                      <a:gd name="connsiteY16" fmla="*/ 896701 h 1076046"/>
                      <a:gd name="connsiteX17" fmla="*/ 11692967 w 11866880"/>
                      <a:gd name="connsiteY17" fmla="*/ 1076046 h 1076046"/>
                      <a:gd name="connsiteX18" fmla="*/ 10691695 w 11866880"/>
                      <a:gd name="connsiteY18" fmla="*/ 1076046 h 1076046"/>
                      <a:gd name="connsiteX19" fmla="*/ 9575234 w 11866880"/>
                      <a:gd name="connsiteY19" fmla="*/ 1076046 h 1076046"/>
                      <a:gd name="connsiteX20" fmla="*/ 8919533 w 11866880"/>
                      <a:gd name="connsiteY20" fmla="*/ 1076046 h 1076046"/>
                      <a:gd name="connsiteX21" fmla="*/ 7803071 w 11866880"/>
                      <a:gd name="connsiteY21" fmla="*/ 1076046 h 1076046"/>
                      <a:gd name="connsiteX22" fmla="*/ 7032180 w 11866880"/>
                      <a:gd name="connsiteY22" fmla="*/ 1076046 h 1076046"/>
                      <a:gd name="connsiteX23" fmla="*/ 6491670 w 11866880"/>
                      <a:gd name="connsiteY23" fmla="*/ 1076046 h 1076046"/>
                      <a:gd name="connsiteX24" fmla="*/ 5951160 w 11866880"/>
                      <a:gd name="connsiteY24" fmla="*/ 1076046 h 1076046"/>
                      <a:gd name="connsiteX25" fmla="*/ 5065080 w 11866880"/>
                      <a:gd name="connsiteY25" fmla="*/ 1076046 h 1076046"/>
                      <a:gd name="connsiteX26" fmla="*/ 4294189 w 11866880"/>
                      <a:gd name="connsiteY26" fmla="*/ 1076046 h 1076046"/>
                      <a:gd name="connsiteX27" fmla="*/ 3292917 w 11866880"/>
                      <a:gd name="connsiteY27" fmla="*/ 1076046 h 1076046"/>
                      <a:gd name="connsiteX28" fmla="*/ 2406837 w 11866880"/>
                      <a:gd name="connsiteY28" fmla="*/ 1076046 h 1076046"/>
                      <a:gd name="connsiteX29" fmla="*/ 1520756 w 11866880"/>
                      <a:gd name="connsiteY29" fmla="*/ 1076046 h 1076046"/>
                      <a:gd name="connsiteX30" fmla="*/ 173912 w 11866880"/>
                      <a:gd name="connsiteY30" fmla="*/ 1076046 h 1076046"/>
                      <a:gd name="connsiteX31" fmla="*/ 0 w 11866880"/>
                      <a:gd name="connsiteY31" fmla="*/ 896701 h 1076046"/>
                      <a:gd name="connsiteX32" fmla="*/ 0 w 11866880"/>
                      <a:gd name="connsiteY32" fmla="*/ 179344 h 1076046"/>
                      <a:gd name="connsiteX0" fmla="*/ 0 w 11866880"/>
                      <a:gd name="connsiteY0" fmla="*/ 179344 h 1076046"/>
                      <a:gd name="connsiteX1" fmla="*/ 173912 w 11866880"/>
                      <a:gd name="connsiteY1" fmla="*/ 0 h 1076046"/>
                      <a:gd name="connsiteX2" fmla="*/ 714422 w 11866880"/>
                      <a:gd name="connsiteY2" fmla="*/ 0 h 1076046"/>
                      <a:gd name="connsiteX3" fmla="*/ 1254932 w 11866880"/>
                      <a:gd name="connsiteY3" fmla="*/ 0 h 1076046"/>
                      <a:gd name="connsiteX4" fmla="*/ 2025821 w 11866880"/>
                      <a:gd name="connsiteY4" fmla="*/ 0 h 1076046"/>
                      <a:gd name="connsiteX5" fmla="*/ 2796712 w 11866880"/>
                      <a:gd name="connsiteY5" fmla="*/ 0 h 1076046"/>
                      <a:gd name="connsiteX6" fmla="*/ 3452413 w 11866880"/>
                      <a:gd name="connsiteY6" fmla="*/ 0 h 1076046"/>
                      <a:gd name="connsiteX7" fmla="*/ 4453685 w 11866880"/>
                      <a:gd name="connsiteY7" fmla="*/ 0 h 1076046"/>
                      <a:gd name="connsiteX8" fmla="*/ 5109384 w 11866880"/>
                      <a:gd name="connsiteY8" fmla="*/ 0 h 1076046"/>
                      <a:gd name="connsiteX9" fmla="*/ 5765084 w 11866880"/>
                      <a:gd name="connsiteY9" fmla="*/ 0 h 1076046"/>
                      <a:gd name="connsiteX10" fmla="*/ 6535975 w 11866880"/>
                      <a:gd name="connsiteY10" fmla="*/ 0 h 1076046"/>
                      <a:gd name="connsiteX11" fmla="*/ 7191674 w 11866880"/>
                      <a:gd name="connsiteY11" fmla="*/ 0 h 1076046"/>
                      <a:gd name="connsiteX12" fmla="*/ 8192946 w 11866880"/>
                      <a:gd name="connsiteY12" fmla="*/ 0 h 1076046"/>
                      <a:gd name="connsiteX13" fmla="*/ 8733456 w 11866880"/>
                      <a:gd name="connsiteY13" fmla="*/ 0 h 1076046"/>
                      <a:gd name="connsiteX14" fmla="*/ 9619536 w 11866880"/>
                      <a:gd name="connsiteY14" fmla="*/ 0 h 1076046"/>
                      <a:gd name="connsiteX15" fmla="*/ 10736000 w 11866880"/>
                      <a:gd name="connsiteY15" fmla="*/ 0 h 1076046"/>
                      <a:gd name="connsiteX16" fmla="*/ 11692967 w 11866880"/>
                      <a:gd name="connsiteY16" fmla="*/ 0 h 1076046"/>
                      <a:gd name="connsiteX17" fmla="*/ 11866880 w 11866880"/>
                      <a:gd name="connsiteY17" fmla="*/ 179344 h 1076046"/>
                      <a:gd name="connsiteX18" fmla="*/ 11866880 w 11866880"/>
                      <a:gd name="connsiteY18" fmla="*/ 896701 h 1076046"/>
                      <a:gd name="connsiteX19" fmla="*/ 11692967 w 11866880"/>
                      <a:gd name="connsiteY19" fmla="*/ 1076046 h 1076046"/>
                      <a:gd name="connsiteX20" fmla="*/ 11152457 w 11866880"/>
                      <a:gd name="connsiteY20" fmla="*/ 1076046 h 1076046"/>
                      <a:gd name="connsiteX21" fmla="*/ 10035996 w 11866880"/>
                      <a:gd name="connsiteY21" fmla="*/ 1076046 h 1076046"/>
                      <a:gd name="connsiteX22" fmla="*/ 8919533 w 11866880"/>
                      <a:gd name="connsiteY22" fmla="*/ 1076046 h 1076046"/>
                      <a:gd name="connsiteX23" fmla="*/ 8379024 w 11866880"/>
                      <a:gd name="connsiteY23" fmla="*/ 1076046 h 1076046"/>
                      <a:gd name="connsiteX24" fmla="*/ 7608133 w 11866880"/>
                      <a:gd name="connsiteY24" fmla="*/ 1076046 h 1076046"/>
                      <a:gd name="connsiteX25" fmla="*/ 6606862 w 11866880"/>
                      <a:gd name="connsiteY25" fmla="*/ 1076046 h 1076046"/>
                      <a:gd name="connsiteX26" fmla="*/ 6136264 w 11866880"/>
                      <a:gd name="connsiteY26" fmla="*/ 1076046 h 1076046"/>
                      <a:gd name="connsiteX27" fmla="*/ 5605590 w 11866880"/>
                      <a:gd name="connsiteY27" fmla="*/ 1076046 h 1076046"/>
                      <a:gd name="connsiteX28" fmla="*/ 4834699 w 11866880"/>
                      <a:gd name="connsiteY28" fmla="*/ 1076046 h 1076046"/>
                      <a:gd name="connsiteX29" fmla="*/ 3718237 w 11866880"/>
                      <a:gd name="connsiteY29" fmla="*/ 1076046 h 1076046"/>
                      <a:gd name="connsiteX30" fmla="*/ 3177727 w 11866880"/>
                      <a:gd name="connsiteY30" fmla="*/ 1076046 h 1076046"/>
                      <a:gd name="connsiteX31" fmla="*/ 2406837 w 11866880"/>
                      <a:gd name="connsiteY31" fmla="*/ 1076046 h 1076046"/>
                      <a:gd name="connsiteX32" fmla="*/ 1866327 w 11866880"/>
                      <a:gd name="connsiteY32" fmla="*/ 1076046 h 1076046"/>
                      <a:gd name="connsiteX33" fmla="*/ 173912 w 11866880"/>
                      <a:gd name="connsiteY33" fmla="*/ 1076046 h 1076046"/>
                      <a:gd name="connsiteX34" fmla="*/ 0 w 11866880"/>
                      <a:gd name="connsiteY34" fmla="*/ 896701 h 1076046"/>
                      <a:gd name="connsiteX35" fmla="*/ 0 w 11866880"/>
                      <a:gd name="connsiteY35"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66880" h="1076046" fill="none" extrusionOk="0">
                        <a:moveTo>
                          <a:pt x="0" y="179344"/>
                        </a:moveTo>
                        <a:cubicBezTo>
                          <a:pt x="-13925" y="100552"/>
                          <a:pt x="59364" y="-26390"/>
                          <a:pt x="173912" y="0"/>
                        </a:cubicBezTo>
                        <a:cubicBezTo>
                          <a:pt x="488559" y="-30681"/>
                          <a:pt x="678526" y="73257"/>
                          <a:pt x="829612" y="0"/>
                        </a:cubicBezTo>
                        <a:cubicBezTo>
                          <a:pt x="1034135" y="-54767"/>
                          <a:pt x="1600334" y="65324"/>
                          <a:pt x="1946075" y="0"/>
                        </a:cubicBezTo>
                        <a:cubicBezTo>
                          <a:pt x="2247655" y="-78745"/>
                          <a:pt x="2456427" y="110148"/>
                          <a:pt x="2601774" y="0"/>
                        </a:cubicBezTo>
                        <a:cubicBezTo>
                          <a:pt x="2844652" y="23272"/>
                          <a:pt x="3311510" y="127651"/>
                          <a:pt x="3718237" y="0"/>
                        </a:cubicBezTo>
                        <a:cubicBezTo>
                          <a:pt x="4252841" y="-71262"/>
                          <a:pt x="4361255" y="42636"/>
                          <a:pt x="4719508" y="0"/>
                        </a:cubicBezTo>
                        <a:cubicBezTo>
                          <a:pt x="5002311" y="-47884"/>
                          <a:pt x="5364879" y="24984"/>
                          <a:pt x="5835971" y="0"/>
                        </a:cubicBezTo>
                        <a:cubicBezTo>
                          <a:pt x="6349990" y="-59664"/>
                          <a:pt x="6224625" y="74711"/>
                          <a:pt x="6606862" y="0"/>
                        </a:cubicBezTo>
                        <a:cubicBezTo>
                          <a:pt x="6950407" y="-74205"/>
                          <a:pt x="7187189" y="81005"/>
                          <a:pt x="7492942" y="0"/>
                        </a:cubicBezTo>
                        <a:cubicBezTo>
                          <a:pt x="7858780" y="-90970"/>
                          <a:pt x="7984750" y="-14614"/>
                          <a:pt x="8263833" y="0"/>
                        </a:cubicBezTo>
                        <a:cubicBezTo>
                          <a:pt x="8521785" y="648"/>
                          <a:pt x="8666967" y="32487"/>
                          <a:pt x="8804343" y="0"/>
                        </a:cubicBezTo>
                        <a:cubicBezTo>
                          <a:pt x="8951526" y="-23792"/>
                          <a:pt x="9575697" y="123034"/>
                          <a:pt x="9805615" y="0"/>
                        </a:cubicBezTo>
                        <a:cubicBezTo>
                          <a:pt x="10048025" y="-95322"/>
                          <a:pt x="10513345" y="32123"/>
                          <a:pt x="10922076" y="0"/>
                        </a:cubicBezTo>
                        <a:cubicBezTo>
                          <a:pt x="11330280" y="-51677"/>
                          <a:pt x="11521457" y="66138"/>
                          <a:pt x="11692967" y="0"/>
                        </a:cubicBezTo>
                        <a:cubicBezTo>
                          <a:pt x="11786361" y="849"/>
                          <a:pt x="11831628" y="60808"/>
                          <a:pt x="11866880" y="179344"/>
                        </a:cubicBezTo>
                        <a:cubicBezTo>
                          <a:pt x="11895525" y="454341"/>
                          <a:pt x="11823016" y="691107"/>
                          <a:pt x="11866880" y="896701"/>
                        </a:cubicBezTo>
                        <a:cubicBezTo>
                          <a:pt x="11855631" y="998770"/>
                          <a:pt x="11787948" y="1055993"/>
                          <a:pt x="11692967" y="1076046"/>
                        </a:cubicBezTo>
                        <a:cubicBezTo>
                          <a:pt x="11347496" y="1185891"/>
                          <a:pt x="11089706" y="1064783"/>
                          <a:pt x="10691695" y="1076046"/>
                        </a:cubicBezTo>
                        <a:cubicBezTo>
                          <a:pt x="10301733" y="1119452"/>
                          <a:pt x="9921304" y="1119573"/>
                          <a:pt x="9575234" y="1076046"/>
                        </a:cubicBezTo>
                        <a:cubicBezTo>
                          <a:pt x="9225183" y="1099333"/>
                          <a:pt x="9177794" y="1041831"/>
                          <a:pt x="8919533" y="1076046"/>
                        </a:cubicBezTo>
                        <a:cubicBezTo>
                          <a:pt x="8658494" y="1203636"/>
                          <a:pt x="8168450" y="981246"/>
                          <a:pt x="7803071" y="1076046"/>
                        </a:cubicBezTo>
                        <a:cubicBezTo>
                          <a:pt x="7420761" y="1206397"/>
                          <a:pt x="7267248" y="1018155"/>
                          <a:pt x="7032180" y="1076046"/>
                        </a:cubicBezTo>
                        <a:cubicBezTo>
                          <a:pt x="6786090" y="1159539"/>
                          <a:pt x="6640192" y="1040207"/>
                          <a:pt x="6491670" y="1076046"/>
                        </a:cubicBezTo>
                        <a:cubicBezTo>
                          <a:pt x="6351285" y="1073051"/>
                          <a:pt x="6111929" y="1019511"/>
                          <a:pt x="5951160" y="1076046"/>
                        </a:cubicBezTo>
                        <a:cubicBezTo>
                          <a:pt x="5767906" y="1073023"/>
                          <a:pt x="5310795" y="908454"/>
                          <a:pt x="5065080" y="1076046"/>
                        </a:cubicBezTo>
                        <a:cubicBezTo>
                          <a:pt x="4824754" y="1183084"/>
                          <a:pt x="4480265" y="1058054"/>
                          <a:pt x="4294189" y="1076046"/>
                        </a:cubicBezTo>
                        <a:cubicBezTo>
                          <a:pt x="4165204" y="1133254"/>
                          <a:pt x="3732740" y="1085588"/>
                          <a:pt x="3292917" y="1076046"/>
                        </a:cubicBezTo>
                        <a:cubicBezTo>
                          <a:pt x="2892569" y="1224826"/>
                          <a:pt x="2825340" y="972981"/>
                          <a:pt x="2406837" y="1076046"/>
                        </a:cubicBezTo>
                        <a:cubicBezTo>
                          <a:pt x="1984558" y="1161642"/>
                          <a:pt x="1936623" y="1012065"/>
                          <a:pt x="1520756" y="1076046"/>
                        </a:cubicBezTo>
                        <a:cubicBezTo>
                          <a:pt x="975428" y="1107471"/>
                          <a:pt x="645678" y="1024062"/>
                          <a:pt x="173912" y="1076046"/>
                        </a:cubicBezTo>
                        <a:cubicBezTo>
                          <a:pt x="76912" y="1064995"/>
                          <a:pt x="15669" y="1017217"/>
                          <a:pt x="0" y="896701"/>
                        </a:cubicBezTo>
                        <a:cubicBezTo>
                          <a:pt x="27974" y="537636"/>
                          <a:pt x="60046" y="379037"/>
                          <a:pt x="0" y="179344"/>
                        </a:cubicBezTo>
                        <a:close/>
                      </a:path>
                      <a:path w="11866880" h="1076046" stroke="0" extrusionOk="0">
                        <a:moveTo>
                          <a:pt x="0" y="179344"/>
                        </a:moveTo>
                        <a:cubicBezTo>
                          <a:pt x="8273" y="81051"/>
                          <a:pt x="92172" y="11929"/>
                          <a:pt x="173912" y="0"/>
                        </a:cubicBezTo>
                        <a:cubicBezTo>
                          <a:pt x="446325" y="-31511"/>
                          <a:pt x="492094" y="36614"/>
                          <a:pt x="714422" y="0"/>
                        </a:cubicBezTo>
                        <a:cubicBezTo>
                          <a:pt x="918336" y="-72031"/>
                          <a:pt x="1082345" y="58666"/>
                          <a:pt x="1254932" y="0"/>
                        </a:cubicBezTo>
                        <a:cubicBezTo>
                          <a:pt x="1450844" y="-52947"/>
                          <a:pt x="1853230" y="38060"/>
                          <a:pt x="2025821" y="0"/>
                        </a:cubicBezTo>
                        <a:cubicBezTo>
                          <a:pt x="2196311" y="-63660"/>
                          <a:pt x="2629175" y="88896"/>
                          <a:pt x="2796712" y="0"/>
                        </a:cubicBezTo>
                        <a:cubicBezTo>
                          <a:pt x="2953974" y="-86270"/>
                          <a:pt x="3113929" y="-5496"/>
                          <a:pt x="3452413" y="0"/>
                        </a:cubicBezTo>
                        <a:cubicBezTo>
                          <a:pt x="3693677" y="-60217"/>
                          <a:pt x="4073864" y="98248"/>
                          <a:pt x="4453685" y="0"/>
                        </a:cubicBezTo>
                        <a:cubicBezTo>
                          <a:pt x="4794022" y="-22619"/>
                          <a:pt x="4879957" y="62060"/>
                          <a:pt x="5109384" y="0"/>
                        </a:cubicBezTo>
                        <a:cubicBezTo>
                          <a:pt x="5333252" y="-78423"/>
                          <a:pt x="5535976" y="-10938"/>
                          <a:pt x="5765084" y="0"/>
                        </a:cubicBezTo>
                        <a:cubicBezTo>
                          <a:pt x="5973264" y="-81132"/>
                          <a:pt x="6225413" y="55921"/>
                          <a:pt x="6535975" y="0"/>
                        </a:cubicBezTo>
                        <a:cubicBezTo>
                          <a:pt x="6909025" y="-70153"/>
                          <a:pt x="6982702" y="429"/>
                          <a:pt x="7191674" y="0"/>
                        </a:cubicBezTo>
                        <a:cubicBezTo>
                          <a:pt x="7444428" y="67830"/>
                          <a:pt x="7743215" y="137866"/>
                          <a:pt x="8192946" y="0"/>
                        </a:cubicBezTo>
                        <a:cubicBezTo>
                          <a:pt x="8612274" y="-58985"/>
                          <a:pt x="8567929" y="74139"/>
                          <a:pt x="8733456" y="0"/>
                        </a:cubicBezTo>
                        <a:cubicBezTo>
                          <a:pt x="8869164" y="-65059"/>
                          <a:pt x="9379458" y="82583"/>
                          <a:pt x="9619536" y="0"/>
                        </a:cubicBezTo>
                        <a:cubicBezTo>
                          <a:pt x="9922390" y="-84913"/>
                          <a:pt x="10305707" y="10782"/>
                          <a:pt x="10736000" y="0"/>
                        </a:cubicBezTo>
                        <a:cubicBezTo>
                          <a:pt x="11123680" y="-114573"/>
                          <a:pt x="11247991" y="59842"/>
                          <a:pt x="11692967" y="0"/>
                        </a:cubicBezTo>
                        <a:cubicBezTo>
                          <a:pt x="11783575" y="-2135"/>
                          <a:pt x="11859677" y="85093"/>
                          <a:pt x="11866880" y="179344"/>
                        </a:cubicBezTo>
                        <a:cubicBezTo>
                          <a:pt x="11904814" y="369330"/>
                          <a:pt x="11819912" y="623449"/>
                          <a:pt x="11866880" y="896701"/>
                        </a:cubicBezTo>
                        <a:cubicBezTo>
                          <a:pt x="11876777" y="979331"/>
                          <a:pt x="11765195" y="1065316"/>
                          <a:pt x="11692967" y="1076046"/>
                        </a:cubicBezTo>
                        <a:cubicBezTo>
                          <a:pt x="11522139" y="1149119"/>
                          <a:pt x="11358626" y="1054783"/>
                          <a:pt x="11152457" y="1076046"/>
                        </a:cubicBezTo>
                        <a:cubicBezTo>
                          <a:pt x="10900988" y="1073696"/>
                          <a:pt x="10409819" y="1021164"/>
                          <a:pt x="10035996" y="1076046"/>
                        </a:cubicBezTo>
                        <a:cubicBezTo>
                          <a:pt x="9613427" y="1103433"/>
                          <a:pt x="9251726" y="1085663"/>
                          <a:pt x="8919533" y="1076046"/>
                        </a:cubicBezTo>
                        <a:cubicBezTo>
                          <a:pt x="8579090" y="1080172"/>
                          <a:pt x="8613240" y="1046401"/>
                          <a:pt x="8379024" y="1076046"/>
                        </a:cubicBezTo>
                        <a:cubicBezTo>
                          <a:pt x="8103731" y="1102520"/>
                          <a:pt x="7787222" y="985145"/>
                          <a:pt x="7608133" y="1076046"/>
                        </a:cubicBezTo>
                        <a:cubicBezTo>
                          <a:pt x="7439564" y="1122799"/>
                          <a:pt x="7068405" y="1069593"/>
                          <a:pt x="6606862" y="1076046"/>
                        </a:cubicBezTo>
                        <a:cubicBezTo>
                          <a:pt x="6417828" y="1098447"/>
                          <a:pt x="6310945" y="1064486"/>
                          <a:pt x="6136264" y="1076046"/>
                        </a:cubicBezTo>
                        <a:cubicBezTo>
                          <a:pt x="5961583" y="1087606"/>
                          <a:pt x="5770334" y="1055551"/>
                          <a:pt x="5605590" y="1076046"/>
                        </a:cubicBezTo>
                        <a:cubicBezTo>
                          <a:pt x="5186678" y="1102225"/>
                          <a:pt x="5088281" y="969983"/>
                          <a:pt x="4834699" y="1076046"/>
                        </a:cubicBezTo>
                        <a:cubicBezTo>
                          <a:pt x="4536872" y="1108408"/>
                          <a:pt x="4096241" y="1025667"/>
                          <a:pt x="3718237" y="1076046"/>
                        </a:cubicBezTo>
                        <a:cubicBezTo>
                          <a:pt x="3292359" y="1174584"/>
                          <a:pt x="3413877" y="989915"/>
                          <a:pt x="3177727" y="1076046"/>
                        </a:cubicBezTo>
                        <a:cubicBezTo>
                          <a:pt x="3001814" y="1085569"/>
                          <a:pt x="2798256" y="991952"/>
                          <a:pt x="2406837" y="1076046"/>
                        </a:cubicBezTo>
                        <a:cubicBezTo>
                          <a:pt x="2041335" y="1133944"/>
                          <a:pt x="1956555" y="1015916"/>
                          <a:pt x="1866327" y="1076046"/>
                        </a:cubicBezTo>
                        <a:cubicBezTo>
                          <a:pt x="1743585" y="1115452"/>
                          <a:pt x="647511" y="1042247"/>
                          <a:pt x="173912" y="1076046"/>
                        </a:cubicBezTo>
                        <a:cubicBezTo>
                          <a:pt x="81893" y="1085739"/>
                          <a:pt x="-7925" y="1003495"/>
                          <a:pt x="0" y="896701"/>
                        </a:cubicBezTo>
                        <a:cubicBezTo>
                          <a:pt x="-22524" y="582831"/>
                          <a:pt x="-16071" y="429717"/>
                          <a:pt x="0" y="179344"/>
                        </a:cubicBezTo>
                        <a:close/>
                      </a:path>
                      <a:path w="11866880" h="1076046" fill="none" stroke="0" extrusionOk="0">
                        <a:moveTo>
                          <a:pt x="0" y="179344"/>
                        </a:moveTo>
                        <a:cubicBezTo>
                          <a:pt x="4280" y="91209"/>
                          <a:pt x="86666" y="-18679"/>
                          <a:pt x="173912" y="0"/>
                        </a:cubicBezTo>
                        <a:cubicBezTo>
                          <a:pt x="491230" y="-50707"/>
                          <a:pt x="671689" y="89137"/>
                          <a:pt x="829612" y="0"/>
                        </a:cubicBezTo>
                        <a:cubicBezTo>
                          <a:pt x="1013857" y="-47033"/>
                          <a:pt x="1617415" y="132268"/>
                          <a:pt x="1946075" y="0"/>
                        </a:cubicBezTo>
                        <a:cubicBezTo>
                          <a:pt x="2256876" y="-96061"/>
                          <a:pt x="2468130" y="79502"/>
                          <a:pt x="2601774" y="0"/>
                        </a:cubicBezTo>
                        <a:cubicBezTo>
                          <a:pt x="2707890" y="12803"/>
                          <a:pt x="3161256" y="139991"/>
                          <a:pt x="3718237" y="0"/>
                        </a:cubicBezTo>
                        <a:cubicBezTo>
                          <a:pt x="4209827" y="-81275"/>
                          <a:pt x="4413928" y="46351"/>
                          <a:pt x="4719508" y="0"/>
                        </a:cubicBezTo>
                        <a:cubicBezTo>
                          <a:pt x="5037802" y="-51008"/>
                          <a:pt x="5309326" y="74455"/>
                          <a:pt x="5835971" y="0"/>
                        </a:cubicBezTo>
                        <a:cubicBezTo>
                          <a:pt x="6323049" y="-80695"/>
                          <a:pt x="6243440" y="85030"/>
                          <a:pt x="6606862" y="0"/>
                        </a:cubicBezTo>
                        <a:cubicBezTo>
                          <a:pt x="7034815" y="-80564"/>
                          <a:pt x="7192846" y="98362"/>
                          <a:pt x="7492942" y="0"/>
                        </a:cubicBezTo>
                        <a:cubicBezTo>
                          <a:pt x="7778300" y="-44389"/>
                          <a:pt x="7937810" y="42331"/>
                          <a:pt x="8263833" y="0"/>
                        </a:cubicBezTo>
                        <a:cubicBezTo>
                          <a:pt x="8479847" y="-15145"/>
                          <a:pt x="8671913" y="70420"/>
                          <a:pt x="8804343" y="0"/>
                        </a:cubicBezTo>
                        <a:cubicBezTo>
                          <a:pt x="8958296" y="-29664"/>
                          <a:pt x="9574618" y="73591"/>
                          <a:pt x="9805615" y="0"/>
                        </a:cubicBezTo>
                        <a:cubicBezTo>
                          <a:pt x="10027221" y="-133644"/>
                          <a:pt x="10453190" y="-57507"/>
                          <a:pt x="10922076" y="0"/>
                        </a:cubicBezTo>
                        <a:cubicBezTo>
                          <a:pt x="11299889" y="-43504"/>
                          <a:pt x="11496553" y="26701"/>
                          <a:pt x="11692967" y="0"/>
                        </a:cubicBezTo>
                        <a:cubicBezTo>
                          <a:pt x="11786539" y="-4348"/>
                          <a:pt x="11831444" y="54611"/>
                          <a:pt x="11866880" y="179344"/>
                        </a:cubicBezTo>
                        <a:cubicBezTo>
                          <a:pt x="11960636" y="474500"/>
                          <a:pt x="11819789" y="681513"/>
                          <a:pt x="11866880" y="896701"/>
                        </a:cubicBezTo>
                        <a:cubicBezTo>
                          <a:pt x="11859517" y="1010973"/>
                          <a:pt x="11802274" y="1071755"/>
                          <a:pt x="11692967" y="1076046"/>
                        </a:cubicBezTo>
                        <a:cubicBezTo>
                          <a:pt x="11336200" y="1213025"/>
                          <a:pt x="11091401" y="1046976"/>
                          <a:pt x="10691695" y="1076046"/>
                        </a:cubicBezTo>
                        <a:cubicBezTo>
                          <a:pt x="10321279" y="1077634"/>
                          <a:pt x="9925498" y="1101416"/>
                          <a:pt x="9575234" y="1076046"/>
                        </a:cubicBezTo>
                        <a:cubicBezTo>
                          <a:pt x="9204358" y="1098786"/>
                          <a:pt x="9169148" y="1056392"/>
                          <a:pt x="8919533" y="1076046"/>
                        </a:cubicBezTo>
                        <a:cubicBezTo>
                          <a:pt x="8752775" y="1083395"/>
                          <a:pt x="8090632" y="1012521"/>
                          <a:pt x="7803071" y="1076046"/>
                        </a:cubicBezTo>
                        <a:cubicBezTo>
                          <a:pt x="7448150" y="1237576"/>
                          <a:pt x="7298869" y="1001034"/>
                          <a:pt x="7032180" y="1076046"/>
                        </a:cubicBezTo>
                        <a:cubicBezTo>
                          <a:pt x="6747217" y="1131557"/>
                          <a:pt x="6597078" y="1046852"/>
                          <a:pt x="6491670" y="1076046"/>
                        </a:cubicBezTo>
                        <a:cubicBezTo>
                          <a:pt x="6370610" y="1083017"/>
                          <a:pt x="6123611" y="1072821"/>
                          <a:pt x="5951160" y="1076046"/>
                        </a:cubicBezTo>
                        <a:cubicBezTo>
                          <a:pt x="5774695" y="1082848"/>
                          <a:pt x="5251438" y="1001307"/>
                          <a:pt x="5065080" y="1076046"/>
                        </a:cubicBezTo>
                        <a:cubicBezTo>
                          <a:pt x="4837708" y="1172245"/>
                          <a:pt x="4448028" y="1010861"/>
                          <a:pt x="4294189" y="1076046"/>
                        </a:cubicBezTo>
                        <a:cubicBezTo>
                          <a:pt x="4244230" y="1186440"/>
                          <a:pt x="3685057" y="1003936"/>
                          <a:pt x="3292917" y="1076046"/>
                        </a:cubicBezTo>
                        <a:cubicBezTo>
                          <a:pt x="2844648" y="1171037"/>
                          <a:pt x="2808258" y="957558"/>
                          <a:pt x="2406837" y="1076046"/>
                        </a:cubicBezTo>
                        <a:cubicBezTo>
                          <a:pt x="1977467" y="1145733"/>
                          <a:pt x="1919731" y="1036310"/>
                          <a:pt x="1520756" y="1076046"/>
                        </a:cubicBezTo>
                        <a:cubicBezTo>
                          <a:pt x="1064296" y="1081799"/>
                          <a:pt x="668005" y="975577"/>
                          <a:pt x="173912" y="1076046"/>
                        </a:cubicBezTo>
                        <a:cubicBezTo>
                          <a:pt x="88381" y="1076389"/>
                          <a:pt x="21982" y="1015100"/>
                          <a:pt x="0" y="896701"/>
                        </a:cubicBezTo>
                        <a:cubicBezTo>
                          <a:pt x="-37335" y="594445"/>
                          <a:pt x="79749" y="388012"/>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Google Shape;1167;p39">
            <a:extLst>
              <a:ext uri="{FF2B5EF4-FFF2-40B4-BE49-F238E27FC236}">
                <a16:creationId xmlns:a16="http://schemas.microsoft.com/office/drawing/2014/main" id="{BB2CBE5A-A01A-941A-8FDD-32043DE80C49}"/>
              </a:ext>
            </a:extLst>
          </p:cNvPr>
          <p:cNvSpPr txBox="1">
            <a:spLocks noGrp="1"/>
          </p:cNvSpPr>
          <p:nvPr>
            <p:ph type="title" idx="4294967295"/>
          </p:nvPr>
        </p:nvSpPr>
        <p:spPr>
          <a:xfrm>
            <a:off x="101600" y="279797"/>
            <a:ext cx="11958320" cy="763588"/>
          </a:xfrm>
          <a:prstGeom prst="rect">
            <a:avLst/>
          </a:prstGeom>
        </p:spPr>
        <p:txBody>
          <a:bodyPr spcFirstLastPara="1" vert="horz" wrap="square" lIns="121900" tIns="121900" rIns="121900" bIns="121900" rtlCol="0" anchor="t" anchorCtr="0">
            <a:noAutofit/>
          </a:bodyPr>
          <a:lstStyle/>
          <a:p>
            <a:pPr algn="ctr"/>
            <a:r>
              <a:rPr lang="en-US" sz="2400" b="1" dirty="0">
                <a:solidFill>
                  <a:srgbClr val="002060"/>
                </a:solidFill>
                <a:latin typeface="Cambria" panose="02040503050406030204" pitchFamily="18" charset="0"/>
                <a:ea typeface="Cambria" panose="02040503050406030204" pitchFamily="18" charset="0"/>
              </a:rPr>
              <a:t>3. </a:t>
            </a:r>
            <a:r>
              <a:rPr lang="en-US" sz="2400" b="1" dirty="0" err="1">
                <a:solidFill>
                  <a:srgbClr val="002060"/>
                </a:solidFill>
                <a:latin typeface="Cambria" panose="02040503050406030204" pitchFamily="18" charset="0"/>
                <a:ea typeface="Cambria" panose="02040503050406030204" pitchFamily="18" charset="0"/>
              </a:rPr>
              <a:t>Một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đàn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Bắc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Cực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có</a:t>
            </a:r>
            <a:r>
              <a:rPr lang="en-US" sz="2400" b="1" dirty="0">
                <a:solidFill>
                  <a:srgbClr val="002060"/>
                </a:solidFill>
                <a:latin typeface="Cambria" panose="02040503050406030204" pitchFamily="18" charset="0"/>
                <a:ea typeface="Cambria" panose="02040503050406030204" pitchFamily="18" charset="0"/>
              </a:rPr>
              <a:t> 10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ăn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hết</a:t>
            </a:r>
            <a:r>
              <a:rPr lang="en-US" sz="2400" b="1" dirty="0">
                <a:solidFill>
                  <a:srgbClr val="002060"/>
                </a:solidFill>
                <a:latin typeface="Cambria" panose="02040503050406030204" pitchFamily="18" charset="0"/>
                <a:ea typeface="Cambria" panose="02040503050406030204" pitchFamily="18" charset="0"/>
              </a:rPr>
              <a:t> 4,5 kg </a:t>
            </a:r>
            <a:r>
              <a:rPr lang="en-US" sz="2400" b="1" dirty="0" err="1">
                <a:solidFill>
                  <a:srgbClr val="002060"/>
                </a:solidFill>
                <a:latin typeface="Cambria" panose="02040503050406030204" pitchFamily="18" charset="0"/>
                <a:ea typeface="Cambria" panose="02040503050406030204" pitchFamily="18" charset="0"/>
              </a:rPr>
              <a:t>cá</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ngày</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Hỏi</a:t>
            </a:r>
            <a:r>
              <a:rPr lang="en-US" sz="2400" b="1" dirty="0">
                <a:solidFill>
                  <a:srgbClr val="002060"/>
                </a:solidFill>
                <a:latin typeface="Cambria" panose="02040503050406030204" pitchFamily="18" charset="0"/>
                <a:ea typeface="Cambria" panose="02040503050406030204" pitchFamily="18" charset="0"/>
              </a:rPr>
              <a:t> 10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trong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đàn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đó</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ăn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hết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tất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cả</a:t>
            </a:r>
            <a:r>
              <a:rPr lang="en-US" sz="2400" b="1" dirty="0">
                <a:solidFill>
                  <a:srgbClr val="002060"/>
                </a:solidFill>
                <a:latin typeface="Cambria" panose="02040503050406030204" pitchFamily="18" charset="0"/>
                <a:ea typeface="Cambria" panose="02040503050406030204" pitchFamily="18" charset="0"/>
              </a:rPr>
              <a:t> bao </a:t>
            </a:r>
            <a:r>
              <a:rPr lang="en-US" sz="2400" b="1" dirty="0" err="1">
                <a:solidFill>
                  <a:srgbClr val="002060"/>
                </a:solidFill>
                <a:latin typeface="Cambria" panose="02040503050406030204" pitchFamily="18" charset="0"/>
                <a:ea typeface="Cambria" panose="02040503050406030204" pitchFamily="18" charset="0"/>
              </a:rPr>
              <a:t>nhiêu</a:t>
            </a:r>
            <a:r>
              <a:rPr lang="en-US" sz="2400" b="1" dirty="0">
                <a:solidFill>
                  <a:srgbClr val="002060"/>
                </a:solidFill>
                <a:latin typeface="Cambria" panose="02040503050406030204" pitchFamily="18" charset="0"/>
                <a:ea typeface="Cambria" panose="02040503050406030204" pitchFamily="18" charset="0"/>
              </a:rPr>
              <a:t> ki-</a:t>
            </a:r>
            <a:r>
              <a:rPr lang="en-US" sz="2400" b="1" dirty="0" err="1">
                <a:solidFill>
                  <a:srgbClr val="002060"/>
                </a:solidFill>
                <a:latin typeface="Cambria" panose="02040503050406030204" pitchFamily="18" charset="0"/>
                <a:ea typeface="Cambria" panose="02040503050406030204" pitchFamily="18" charset="0"/>
              </a:rPr>
              <a:t>lô</a:t>
            </a:r>
            <a:r>
              <a:rPr lang="en-US" sz="2400" b="1" dirty="0">
                <a:solidFill>
                  <a:srgbClr val="002060"/>
                </a:solidFill>
                <a:latin typeface="Cambria" panose="02040503050406030204" pitchFamily="18" charset="0"/>
                <a:ea typeface="Cambria" panose="02040503050406030204" pitchFamily="18" charset="0"/>
              </a:rPr>
              <a:t>-gam </a:t>
            </a:r>
            <a:r>
              <a:rPr lang="en-US" sz="2400" b="1" dirty="0" err="1">
                <a:solidFill>
                  <a:srgbClr val="002060"/>
                </a:solidFill>
                <a:latin typeface="Cambria" panose="02040503050406030204" pitchFamily="18" charset="0"/>
                <a:ea typeface="Cambria" panose="02040503050406030204" pitchFamily="18" charset="0"/>
              </a:rPr>
              <a:t>cá</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ngày</a:t>
            </a:r>
            <a:r>
              <a:rPr lang="en-US" sz="2400" b="1" dirty="0">
                <a:solidFill>
                  <a:srgbClr val="002060"/>
                </a:solidFill>
                <a:latin typeface="Cambria" panose="02040503050406030204" pitchFamily="18" charset="0"/>
                <a:ea typeface="Cambria" panose="02040503050406030204" pitchFamily="18" charset="0"/>
              </a:rPr>
              <a:t>?</a:t>
            </a:r>
            <a:endParaRPr sz="2400" b="1" dirty="0">
              <a:solidFill>
                <a:srgbClr val="002060"/>
              </a:solidFill>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id="{2ABF3C5C-2F00-903B-115B-F0F6C20E05B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36823">
            <a:off x="11268054" y="4939004"/>
            <a:ext cx="767613" cy="1550733"/>
          </a:xfrm>
          <a:prstGeom prst="rect">
            <a:avLst/>
          </a:prstGeom>
        </p:spPr>
      </p:pic>
      <p:sp>
        <p:nvSpPr>
          <p:cNvPr id="2" name="TextBox 1">
            <a:extLst>
              <a:ext uri="{FF2B5EF4-FFF2-40B4-BE49-F238E27FC236}">
                <a16:creationId xmlns:a16="http://schemas.microsoft.com/office/drawing/2014/main" id="{6102BF65-F715-3FC8-D0EC-3589C76BBE2C}"/>
              </a:ext>
            </a:extLst>
          </p:cNvPr>
          <p:cNvSpPr txBox="1"/>
          <p:nvPr/>
        </p:nvSpPr>
        <p:spPr>
          <a:xfrm>
            <a:off x="904240" y="1899920"/>
            <a:ext cx="10485120" cy="2554545"/>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giải</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10 </a:t>
            </a:r>
            <a:r>
              <a:rPr lang="en-US" sz="3200" b="0" i="0" dirty="0" err="1">
                <a:solidFill>
                  <a:srgbClr val="FF0000"/>
                </a:solidFill>
                <a:effectLst/>
                <a:latin typeface="Cambria" panose="02040503050406030204" pitchFamily="18" charset="0"/>
                <a:ea typeface="Cambria" panose="02040503050406030204" pitchFamily="18" charset="0"/>
              </a:rPr>
              <a:t>chú</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gấu</a:t>
            </a:r>
            <a:r>
              <a:rPr lang="en-US" sz="3200" b="0" i="0" dirty="0">
                <a:solidFill>
                  <a:srgbClr val="FF0000"/>
                </a:solidFill>
                <a:effectLst/>
                <a:latin typeface="Cambria" panose="02040503050406030204" pitchFamily="18" charset="0"/>
                <a:ea typeface="Cambria" panose="02040503050406030204" pitchFamily="18" charset="0"/>
              </a:rPr>
              <a:t> con </a:t>
            </a:r>
            <a:r>
              <a:rPr lang="en-US" sz="3200" b="0" i="0" dirty="0" err="1">
                <a:solidFill>
                  <a:srgbClr val="FF0000"/>
                </a:solidFill>
                <a:effectLst/>
                <a:latin typeface="Cambria" panose="02040503050406030204" pitchFamily="18" charset="0"/>
                <a:ea typeface="Cambria" panose="02040503050406030204" pitchFamily="18" charset="0"/>
              </a:rPr>
              <a:t>trong</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đàn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đó</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ăn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hết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tất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cả</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ki-</a:t>
            </a:r>
            <a:r>
              <a:rPr lang="en-US" sz="3200" b="0" i="0" dirty="0" err="1">
                <a:solidFill>
                  <a:srgbClr val="FF0000"/>
                </a:solidFill>
                <a:effectLst/>
                <a:latin typeface="Cambria" panose="02040503050406030204" pitchFamily="18" charset="0"/>
                <a:ea typeface="Cambria" panose="02040503050406030204" pitchFamily="18" charset="0"/>
              </a:rPr>
              <a:t>lô</a:t>
            </a:r>
            <a:r>
              <a:rPr lang="en-US" sz="3200" b="0" i="0" dirty="0">
                <a:solidFill>
                  <a:srgbClr val="FF0000"/>
                </a:solidFill>
                <a:effectLst/>
                <a:latin typeface="Cambria" panose="02040503050406030204" pitchFamily="18" charset="0"/>
                <a:ea typeface="Cambria" panose="02040503050406030204" pitchFamily="18" charset="0"/>
              </a:rPr>
              <a:t>-gam </a:t>
            </a:r>
            <a:r>
              <a:rPr lang="en-US" sz="3200" b="0" i="0" dirty="0" err="1">
                <a:solidFill>
                  <a:srgbClr val="FF0000"/>
                </a:solidFill>
                <a:effectLst/>
                <a:latin typeface="Cambria" panose="02040503050406030204" pitchFamily="18" charset="0"/>
                <a:ea typeface="Cambria" panose="02040503050406030204" pitchFamily="18" charset="0"/>
              </a:rPr>
              <a:t>cá</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mỗi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ngày</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4,5 × 10 = 45 (kg)</a:t>
            </a:r>
          </a:p>
          <a:p>
            <a:pPr algn="ctr"/>
            <a:r>
              <a:rPr lang="en-US" sz="3200" b="0" i="0" dirty="0" err="1">
                <a:solidFill>
                  <a:srgbClr val="FF0000"/>
                </a:solidFill>
                <a:effectLst/>
                <a:latin typeface="Cambria" panose="02040503050406030204" pitchFamily="18" charset="0"/>
                <a:ea typeface="Cambria" panose="02040503050406030204" pitchFamily="18" charset="0"/>
              </a:rPr>
              <a:t>Đáp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45 kg</a:t>
            </a:r>
          </a:p>
        </p:txBody>
      </p:sp>
      <p:pic>
        <p:nvPicPr>
          <p:cNvPr id="7" name="Picture 6">
            <a:extLst>
              <a:ext uri="{FF2B5EF4-FFF2-40B4-BE49-F238E27FC236}">
                <a16:creationId xmlns:a16="http://schemas.microsoft.com/office/drawing/2014/main" id="{AEABFDB1-04E3-DD3C-A820-617C52FB40AD}"/>
              </a:ext>
            </a:extLst>
          </p:cNvPr>
          <p:cNvPicPr>
            <a:picLocks noChangeAspect="1"/>
          </p:cNvPicPr>
          <p:nvPr/>
        </p:nvPicPr>
        <p:blipFill>
          <a:blip r:embed="rId7"/>
          <a:stretch>
            <a:fillRect/>
          </a:stretch>
        </p:blipFill>
        <p:spPr>
          <a:xfrm>
            <a:off x="6749143" y="4659526"/>
            <a:ext cx="4367212" cy="2048115"/>
          </a:xfrm>
          <a:prstGeom prst="rect">
            <a:avLst/>
          </a:prstGeom>
        </p:spPr>
      </p:pic>
    </p:spTree>
    <p:extLst>
      <p:ext uri="{BB962C8B-B14F-4D97-AF65-F5344CB8AC3E}">
        <p14:creationId xmlns:p14="http://schemas.microsoft.com/office/powerpoint/2010/main" val="83975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2081" name="Picture 10">
            <a:extLst>
              <a:ext uri="{FF2B5EF4-FFF2-40B4-BE49-F238E27FC236}">
                <a16:creationId xmlns:a16="http://schemas.microsoft.com/office/drawing/2014/main" id="{C3E7DDBB-D942-07CA-2C3A-5E5B7C9E707D}"/>
              </a:ext>
            </a:extLst>
          </p:cNvPr>
          <p:cNvPicPr>
            <a:picLocks noChangeAspect="1"/>
          </p:cNvPicPr>
          <p:nvPr/>
        </p:nvPicPr>
        <p:blipFill rotWithShape="1">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76206">
            <a:off x="3303952" y="5600657"/>
            <a:ext cx="618931" cy="891903"/>
          </a:xfrm>
          <a:prstGeom prst="rect">
            <a:avLst/>
          </a:prstGeom>
        </p:spPr>
      </p:pic>
      <p:pic>
        <p:nvPicPr>
          <p:cNvPr id="13" name="图片 13">
            <a:extLst>
              <a:ext uri="{FF2B5EF4-FFF2-40B4-BE49-F238E27FC236}">
                <a16:creationId xmlns:a16="http://schemas.microsoft.com/office/drawing/2014/main" id="{9A0D440B-8A6E-B1EC-FF2D-8D3FE781E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341" y="5161666"/>
            <a:ext cx="2378258" cy="2379808"/>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0">
            <a:extLst>
              <a:ext uri="{FF2B5EF4-FFF2-40B4-BE49-F238E27FC236}">
                <a16:creationId xmlns:a16="http://schemas.microsoft.com/office/drawing/2014/main" id="{5D7E4D00-3B75-775A-92C9-3EC9DD5B2940}"/>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134691">
            <a:off x="4036059" y="4181372"/>
            <a:ext cx="855956" cy="1233466"/>
          </a:xfrm>
          <a:prstGeom prst="rect">
            <a:avLst/>
          </a:prstGeom>
        </p:spPr>
      </p:pic>
      <p:pic>
        <p:nvPicPr>
          <p:cNvPr id="3" name="Picture 10">
            <a:extLst>
              <a:ext uri="{FF2B5EF4-FFF2-40B4-BE49-F238E27FC236}">
                <a16:creationId xmlns:a16="http://schemas.microsoft.com/office/drawing/2014/main" id="{52C8E2F3-F3AA-F975-745F-E90B226FA9BE}"/>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10267">
            <a:off x="4793306" y="3477760"/>
            <a:ext cx="1274523" cy="1836637"/>
          </a:xfrm>
          <a:prstGeom prst="rect">
            <a:avLst/>
          </a:prstGeom>
        </p:spPr>
      </p:pic>
      <p:pic>
        <p:nvPicPr>
          <p:cNvPr id="4" name="Picture 10">
            <a:extLst>
              <a:ext uri="{FF2B5EF4-FFF2-40B4-BE49-F238E27FC236}">
                <a16:creationId xmlns:a16="http://schemas.microsoft.com/office/drawing/2014/main" id="{F3C7D522-B518-25D6-0C18-6BCF7BAC8EC2}"/>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70431">
            <a:off x="6014235" y="3781796"/>
            <a:ext cx="994813" cy="1433564"/>
          </a:xfrm>
          <a:prstGeom prst="rect">
            <a:avLst/>
          </a:prstGeom>
        </p:spPr>
      </p:pic>
      <p:pic>
        <p:nvPicPr>
          <p:cNvPr id="5" name="Picture 10">
            <a:extLst>
              <a:ext uri="{FF2B5EF4-FFF2-40B4-BE49-F238E27FC236}">
                <a16:creationId xmlns:a16="http://schemas.microsoft.com/office/drawing/2014/main" id="{4A069311-28E5-275F-0B38-9B27F8140483}"/>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7116817" y="3949173"/>
            <a:ext cx="827212" cy="1192045"/>
          </a:xfrm>
          <a:prstGeom prst="rect">
            <a:avLst/>
          </a:prstGeom>
        </p:spPr>
      </p:pic>
      <p:pic>
        <p:nvPicPr>
          <p:cNvPr id="7" name="Picture 10">
            <a:extLst>
              <a:ext uri="{FF2B5EF4-FFF2-40B4-BE49-F238E27FC236}">
                <a16:creationId xmlns:a16="http://schemas.microsoft.com/office/drawing/2014/main" id="{B0ABCE1D-06D2-1AA2-5D14-D5EA9565926B}"/>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8030668" y="3446490"/>
            <a:ext cx="1131423" cy="1630424"/>
          </a:xfrm>
          <a:prstGeom prst="rect">
            <a:avLst/>
          </a:prstGeom>
        </p:spPr>
      </p:pic>
      <p:pic>
        <p:nvPicPr>
          <p:cNvPr id="8" name="Picture 3">
            <a:extLst>
              <a:ext uri="{FF2B5EF4-FFF2-40B4-BE49-F238E27FC236}">
                <a16:creationId xmlns:a16="http://schemas.microsoft.com/office/drawing/2014/main" id="{7389FE27-63ED-5E79-C147-A49225D6060B}"/>
              </a:ext>
            </a:extLst>
          </p:cNvPr>
          <p:cNvPicPr>
            <a:picLocks noChangeAspect="1"/>
          </p:cNvPicPr>
          <p:nvPr/>
        </p:nvPicPr>
        <p:blipFill>
          <a:blip r:embed="rId7"/>
          <a:srcRect/>
          <a:stretch>
            <a:fillRect/>
          </a:stretch>
        </p:blipFill>
        <p:spPr>
          <a:xfrm>
            <a:off x="10011008" y="2622322"/>
            <a:ext cx="1974885" cy="4235678"/>
          </a:xfrm>
          <a:prstGeom prst="rect">
            <a:avLst/>
          </a:prstGeom>
        </p:spPr>
      </p:pic>
      <p:pic>
        <p:nvPicPr>
          <p:cNvPr id="12" name="图片 11">
            <a:extLst>
              <a:ext uri="{FF2B5EF4-FFF2-40B4-BE49-F238E27FC236}">
                <a16:creationId xmlns:a16="http://schemas.microsoft.com/office/drawing/2014/main" id="{3E26403F-AB93-19E0-25D0-83AC35CE8E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18483" y="4276118"/>
            <a:ext cx="1588082" cy="1320385"/>
          </a:xfrm>
          <a:prstGeom prst="rect">
            <a:avLst/>
          </a:prstGeom>
        </p:spPr>
      </p:pic>
      <p:pic>
        <p:nvPicPr>
          <p:cNvPr id="16" name="图片 11">
            <a:extLst>
              <a:ext uri="{FF2B5EF4-FFF2-40B4-BE49-F238E27FC236}">
                <a16:creationId xmlns:a16="http://schemas.microsoft.com/office/drawing/2014/main" id="{0E289B43-F189-0291-98B4-FCE3582683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75829" y="4013572"/>
            <a:ext cx="2035721" cy="1692567"/>
          </a:xfrm>
          <a:prstGeom prst="rect">
            <a:avLst/>
          </a:prstGeom>
        </p:spPr>
      </p:pic>
      <p:pic>
        <p:nvPicPr>
          <p:cNvPr id="17" name="图片 11">
            <a:extLst>
              <a:ext uri="{FF2B5EF4-FFF2-40B4-BE49-F238E27FC236}">
                <a16:creationId xmlns:a16="http://schemas.microsoft.com/office/drawing/2014/main" id="{CE9E4608-3540-01C5-14C0-5BC8A75297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18071" y="4393536"/>
            <a:ext cx="1550826" cy="1289409"/>
          </a:xfrm>
          <a:prstGeom prst="rect">
            <a:avLst/>
          </a:prstGeom>
        </p:spPr>
      </p:pic>
      <p:pic>
        <p:nvPicPr>
          <p:cNvPr id="20" name="图片 11">
            <a:extLst>
              <a:ext uri="{FF2B5EF4-FFF2-40B4-BE49-F238E27FC236}">
                <a16:creationId xmlns:a16="http://schemas.microsoft.com/office/drawing/2014/main" id="{2EA7ADCB-ED37-73BA-30A5-781EC3B69F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41567" y="4226308"/>
            <a:ext cx="2004787" cy="1666847"/>
          </a:xfrm>
          <a:prstGeom prst="rect">
            <a:avLst/>
          </a:prstGeom>
        </p:spPr>
      </p:pic>
      <p:pic>
        <p:nvPicPr>
          <p:cNvPr id="21" name="图片 11">
            <a:extLst>
              <a:ext uri="{FF2B5EF4-FFF2-40B4-BE49-F238E27FC236}">
                <a16:creationId xmlns:a16="http://schemas.microsoft.com/office/drawing/2014/main" id="{90298E84-4C04-E349-A794-AA9DAC11E79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28901" y="4483415"/>
            <a:ext cx="1446138" cy="1202368"/>
          </a:xfrm>
          <a:prstGeom prst="rect">
            <a:avLst/>
          </a:prstGeom>
        </p:spPr>
      </p:pic>
      <p:pic>
        <p:nvPicPr>
          <p:cNvPr id="22" name="图片 11">
            <a:extLst>
              <a:ext uri="{FF2B5EF4-FFF2-40B4-BE49-F238E27FC236}">
                <a16:creationId xmlns:a16="http://schemas.microsoft.com/office/drawing/2014/main" id="{E4621AE2-3A05-8DDC-CCF3-3A8FC936D16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9243" y="4718586"/>
            <a:ext cx="1446138" cy="1202368"/>
          </a:xfrm>
          <a:prstGeom prst="rect">
            <a:avLst/>
          </a:prstGeom>
        </p:spPr>
      </p:pic>
      <p:pic>
        <p:nvPicPr>
          <p:cNvPr id="29" name="图片 11">
            <a:extLst>
              <a:ext uri="{FF2B5EF4-FFF2-40B4-BE49-F238E27FC236}">
                <a16:creationId xmlns:a16="http://schemas.microsoft.com/office/drawing/2014/main" id="{9DC10C09-8155-5628-4F58-2C9D07E7FD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98645" y="5630491"/>
            <a:ext cx="1446138" cy="1202368"/>
          </a:xfrm>
          <a:prstGeom prst="rect">
            <a:avLst/>
          </a:prstGeom>
        </p:spPr>
      </p:pic>
      <p:pic>
        <p:nvPicPr>
          <p:cNvPr id="30" name="图片 11">
            <a:extLst>
              <a:ext uri="{FF2B5EF4-FFF2-40B4-BE49-F238E27FC236}">
                <a16:creationId xmlns:a16="http://schemas.microsoft.com/office/drawing/2014/main" id="{E6F773DB-36C1-313D-1148-39BAB97FAEA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89455" y="5845211"/>
            <a:ext cx="1446138" cy="1202368"/>
          </a:xfrm>
          <a:prstGeom prst="rect">
            <a:avLst/>
          </a:prstGeom>
        </p:spPr>
      </p:pic>
      <p:pic>
        <p:nvPicPr>
          <p:cNvPr id="2048" name="Picture 10">
            <a:extLst>
              <a:ext uri="{FF2B5EF4-FFF2-40B4-BE49-F238E27FC236}">
                <a16:creationId xmlns:a16="http://schemas.microsoft.com/office/drawing/2014/main" id="{9250DAAE-3E6C-5AA8-A0E7-E936D85EC566}"/>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1406234">
            <a:off x="10573493" y="4984056"/>
            <a:ext cx="561754" cy="1134857"/>
          </a:xfrm>
          <a:prstGeom prst="rect">
            <a:avLst/>
          </a:prstGeom>
        </p:spPr>
      </p:pic>
      <p:grpSp>
        <p:nvGrpSpPr>
          <p:cNvPr id="2053" name="Group 2052">
            <a:extLst>
              <a:ext uri="{FF2B5EF4-FFF2-40B4-BE49-F238E27FC236}">
                <a16:creationId xmlns:a16="http://schemas.microsoft.com/office/drawing/2014/main" id="{42379FE0-20D6-C2A3-84E0-F8A61605A324}"/>
              </a:ext>
            </a:extLst>
          </p:cNvPr>
          <p:cNvGrpSpPr/>
          <p:nvPr/>
        </p:nvGrpSpPr>
        <p:grpSpPr>
          <a:xfrm rot="21394225" flipH="1">
            <a:off x="-158265" y="3097360"/>
            <a:ext cx="4245845" cy="1818522"/>
            <a:chOff x="3981643" y="3598890"/>
            <a:chExt cx="5777322" cy="2474464"/>
          </a:xfrm>
        </p:grpSpPr>
        <p:pic>
          <p:nvPicPr>
            <p:cNvPr id="6" name="Picture 10">
              <a:extLst>
                <a:ext uri="{FF2B5EF4-FFF2-40B4-BE49-F238E27FC236}">
                  <a16:creationId xmlns:a16="http://schemas.microsoft.com/office/drawing/2014/main" id="{EB6F9DC3-E54D-D8B4-4421-6336DF7D5729}"/>
                </a:ext>
              </a:extLst>
            </p:cNvPr>
            <p:cNvPicPr>
              <a:picLocks noChangeAspect="1"/>
            </p:cNvPicPr>
            <p:nvPr/>
          </p:nvPicPr>
          <p:blipFill rotWithShape="1">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134691">
              <a:off x="4188459" y="4333772"/>
              <a:ext cx="855956" cy="1233466"/>
            </a:xfrm>
            <a:prstGeom prst="rect">
              <a:avLst/>
            </a:prstGeom>
          </p:spPr>
        </p:pic>
        <p:pic>
          <p:nvPicPr>
            <p:cNvPr id="18" name="Picture 10">
              <a:extLst>
                <a:ext uri="{FF2B5EF4-FFF2-40B4-BE49-F238E27FC236}">
                  <a16:creationId xmlns:a16="http://schemas.microsoft.com/office/drawing/2014/main" id="{52158EF0-F73D-C3A3-3B0D-3B59F5A79B5E}"/>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10267">
              <a:off x="4945706" y="3630160"/>
              <a:ext cx="1274523" cy="1836637"/>
            </a:xfrm>
            <a:prstGeom prst="rect">
              <a:avLst/>
            </a:prstGeom>
          </p:spPr>
        </p:pic>
        <p:pic>
          <p:nvPicPr>
            <p:cNvPr id="19" name="Picture 10">
              <a:extLst>
                <a:ext uri="{FF2B5EF4-FFF2-40B4-BE49-F238E27FC236}">
                  <a16:creationId xmlns:a16="http://schemas.microsoft.com/office/drawing/2014/main" id="{23A0BC61-1EE2-7376-FF3B-758564347E42}"/>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70431">
              <a:off x="6166635" y="3934196"/>
              <a:ext cx="994813" cy="1433564"/>
            </a:xfrm>
            <a:prstGeom prst="rect">
              <a:avLst/>
            </a:prstGeom>
          </p:spPr>
        </p:pic>
        <p:pic>
          <p:nvPicPr>
            <p:cNvPr id="23" name="Picture 10">
              <a:extLst>
                <a:ext uri="{FF2B5EF4-FFF2-40B4-BE49-F238E27FC236}">
                  <a16:creationId xmlns:a16="http://schemas.microsoft.com/office/drawing/2014/main" id="{1093B601-C670-C97E-20F8-5CCE30B81C47}"/>
                </a:ext>
              </a:extLst>
            </p:cNvPr>
            <p:cNvPicPr>
              <a:picLocks noChangeAspect="1"/>
            </p:cNvPicPr>
            <p:nvPr/>
          </p:nvPicPr>
          <p:blipFill rotWithShape="1">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7269217" y="4101573"/>
              <a:ext cx="827212" cy="1192045"/>
            </a:xfrm>
            <a:prstGeom prst="rect">
              <a:avLst/>
            </a:prstGeom>
          </p:spPr>
        </p:pic>
        <p:pic>
          <p:nvPicPr>
            <p:cNvPr id="24" name="Picture 10">
              <a:extLst>
                <a:ext uri="{FF2B5EF4-FFF2-40B4-BE49-F238E27FC236}">
                  <a16:creationId xmlns:a16="http://schemas.microsoft.com/office/drawing/2014/main" id="{357D3775-2024-628E-8825-BECE41E21328}"/>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8183068" y="3598890"/>
              <a:ext cx="1131423" cy="1630424"/>
            </a:xfrm>
            <a:prstGeom prst="rect">
              <a:avLst/>
            </a:prstGeom>
          </p:spPr>
        </p:pic>
        <p:pic>
          <p:nvPicPr>
            <p:cNvPr id="25" name="图片 11">
              <a:extLst>
                <a:ext uri="{FF2B5EF4-FFF2-40B4-BE49-F238E27FC236}">
                  <a16:creationId xmlns:a16="http://schemas.microsoft.com/office/drawing/2014/main" id="{F9DB5EBD-F6E3-210C-E38F-39888DE2D6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0883" y="4428518"/>
              <a:ext cx="1588082" cy="1320385"/>
            </a:xfrm>
            <a:prstGeom prst="rect">
              <a:avLst/>
            </a:prstGeom>
          </p:spPr>
        </p:pic>
        <p:pic>
          <p:nvPicPr>
            <p:cNvPr id="26" name="图片 11">
              <a:extLst>
                <a:ext uri="{FF2B5EF4-FFF2-40B4-BE49-F238E27FC236}">
                  <a16:creationId xmlns:a16="http://schemas.microsoft.com/office/drawing/2014/main" id="{DF906AA9-5A91-2CB0-AA69-97BB0B39AD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8229" y="4165972"/>
              <a:ext cx="2035721" cy="1692567"/>
            </a:xfrm>
            <a:prstGeom prst="rect">
              <a:avLst/>
            </a:prstGeom>
          </p:spPr>
        </p:pic>
        <p:pic>
          <p:nvPicPr>
            <p:cNvPr id="28" name="图片 11">
              <a:extLst>
                <a:ext uri="{FF2B5EF4-FFF2-40B4-BE49-F238E27FC236}">
                  <a16:creationId xmlns:a16="http://schemas.microsoft.com/office/drawing/2014/main" id="{C2B031DB-6580-97D7-CAB4-C8C6AFE906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31" name="图片 11">
              <a:extLst>
                <a:ext uri="{FF2B5EF4-FFF2-40B4-BE49-F238E27FC236}">
                  <a16:creationId xmlns:a16="http://schemas.microsoft.com/office/drawing/2014/main" id="{318093CE-FEC0-23AB-042F-972BA0A871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49" name="图片 11">
              <a:extLst>
                <a:ext uri="{FF2B5EF4-FFF2-40B4-BE49-F238E27FC236}">
                  <a16:creationId xmlns:a16="http://schemas.microsoft.com/office/drawing/2014/main" id="{BC76BF3E-100A-37A6-B68C-7BF86EB112B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51" name="图片 11">
              <a:extLst>
                <a:ext uri="{FF2B5EF4-FFF2-40B4-BE49-F238E27FC236}">
                  <a16:creationId xmlns:a16="http://schemas.microsoft.com/office/drawing/2014/main" id="{45ABCB14-D9B7-F2B8-66F4-AC54CD48777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81643" y="4870986"/>
              <a:ext cx="1446138" cy="1202368"/>
            </a:xfrm>
            <a:prstGeom prst="rect">
              <a:avLst/>
            </a:prstGeom>
          </p:spPr>
        </p:pic>
      </p:grpSp>
      <p:grpSp>
        <p:nvGrpSpPr>
          <p:cNvPr id="2067" name="Group 2066">
            <a:extLst>
              <a:ext uri="{FF2B5EF4-FFF2-40B4-BE49-F238E27FC236}">
                <a16:creationId xmlns:a16="http://schemas.microsoft.com/office/drawing/2014/main" id="{5D33328B-A92F-BEA8-C38F-D59863F76F0F}"/>
              </a:ext>
            </a:extLst>
          </p:cNvPr>
          <p:cNvGrpSpPr/>
          <p:nvPr/>
        </p:nvGrpSpPr>
        <p:grpSpPr>
          <a:xfrm rot="205775">
            <a:off x="697387" y="4922495"/>
            <a:ext cx="3567445" cy="2121022"/>
            <a:chOff x="4781301" y="3630160"/>
            <a:chExt cx="4062563" cy="2415395"/>
          </a:xfrm>
        </p:grpSpPr>
        <p:pic>
          <p:nvPicPr>
            <p:cNvPr id="2069" name="Picture 10">
              <a:extLst>
                <a:ext uri="{FF2B5EF4-FFF2-40B4-BE49-F238E27FC236}">
                  <a16:creationId xmlns:a16="http://schemas.microsoft.com/office/drawing/2014/main" id="{76464E7A-DC2F-11DF-5741-0F0E37B01120}"/>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10267">
              <a:off x="4945706" y="3630160"/>
              <a:ext cx="1274523" cy="1836637"/>
            </a:xfrm>
            <a:prstGeom prst="rect">
              <a:avLst/>
            </a:prstGeom>
          </p:spPr>
        </p:pic>
        <p:pic>
          <p:nvPicPr>
            <p:cNvPr id="2070" name="Picture 10">
              <a:extLst>
                <a:ext uri="{FF2B5EF4-FFF2-40B4-BE49-F238E27FC236}">
                  <a16:creationId xmlns:a16="http://schemas.microsoft.com/office/drawing/2014/main" id="{2E9405AB-1372-1213-C7A1-118285F5CCEB}"/>
                </a:ext>
              </a:extLst>
            </p:cNvPr>
            <p:cNvPicPr>
              <a:picLocks noChangeAspect="1"/>
            </p:cNvPicPr>
            <p:nvPr/>
          </p:nvPicPr>
          <p:blipFill rotWithShape="1">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70431">
              <a:off x="6188737" y="4394924"/>
              <a:ext cx="684683" cy="986653"/>
            </a:xfrm>
            <a:prstGeom prst="rect">
              <a:avLst/>
            </a:prstGeom>
          </p:spPr>
        </p:pic>
        <p:pic>
          <p:nvPicPr>
            <p:cNvPr id="2071" name="Picture 10">
              <a:extLst>
                <a:ext uri="{FF2B5EF4-FFF2-40B4-BE49-F238E27FC236}">
                  <a16:creationId xmlns:a16="http://schemas.microsoft.com/office/drawing/2014/main" id="{0D271B39-0902-C8F7-F89E-A415AFF05C47}"/>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6917151" y="4047883"/>
              <a:ext cx="827212" cy="1192045"/>
            </a:xfrm>
            <a:prstGeom prst="rect">
              <a:avLst/>
            </a:prstGeom>
          </p:spPr>
        </p:pic>
        <p:pic>
          <p:nvPicPr>
            <p:cNvPr id="2075" name="图片 11">
              <a:extLst>
                <a:ext uri="{FF2B5EF4-FFF2-40B4-BE49-F238E27FC236}">
                  <a16:creationId xmlns:a16="http://schemas.microsoft.com/office/drawing/2014/main" id="{45DE0241-E172-424A-AC42-D715BE698AD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2076" name="图片 11">
              <a:extLst>
                <a:ext uri="{FF2B5EF4-FFF2-40B4-BE49-F238E27FC236}">
                  <a16:creationId xmlns:a16="http://schemas.microsoft.com/office/drawing/2014/main" id="{068550B8-8143-905C-F3F4-10FA35AAF4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77" name="图片 11">
              <a:extLst>
                <a:ext uri="{FF2B5EF4-FFF2-40B4-BE49-F238E27FC236}">
                  <a16:creationId xmlns:a16="http://schemas.microsoft.com/office/drawing/2014/main" id="{A5422FE9-7F59-CEE8-37FB-E6D88BEFDB0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74" name="图片 11">
              <a:extLst>
                <a:ext uri="{FF2B5EF4-FFF2-40B4-BE49-F238E27FC236}">
                  <a16:creationId xmlns:a16="http://schemas.microsoft.com/office/drawing/2014/main" id="{F0ED6315-CD71-63C1-7953-1685A29C8D9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07011" y="4619665"/>
              <a:ext cx="1436853" cy="1194648"/>
            </a:xfrm>
            <a:prstGeom prst="rect">
              <a:avLst/>
            </a:prstGeom>
          </p:spPr>
        </p:pic>
      </p:grpSp>
      <p:grpSp>
        <p:nvGrpSpPr>
          <p:cNvPr id="2082" name="Group 2081">
            <a:extLst>
              <a:ext uri="{FF2B5EF4-FFF2-40B4-BE49-F238E27FC236}">
                <a16:creationId xmlns:a16="http://schemas.microsoft.com/office/drawing/2014/main" id="{661EA9F7-F4D4-4E31-308E-129638F3FDCE}"/>
              </a:ext>
            </a:extLst>
          </p:cNvPr>
          <p:cNvGrpSpPr/>
          <p:nvPr/>
        </p:nvGrpSpPr>
        <p:grpSpPr>
          <a:xfrm>
            <a:off x="1574800" y="211005"/>
            <a:ext cx="8496407" cy="3044352"/>
            <a:chOff x="248920" y="304897"/>
            <a:chExt cx="9650501" cy="3528780"/>
          </a:xfrm>
        </p:grpSpPr>
        <p:pic>
          <p:nvPicPr>
            <p:cNvPr id="2083" name="Picture 2082">
              <a:extLst>
                <a:ext uri="{FF2B5EF4-FFF2-40B4-BE49-F238E27FC236}">
                  <a16:creationId xmlns:a16="http://schemas.microsoft.com/office/drawing/2014/main" id="{1C992B39-0B55-C05F-D84B-F280C3B997A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8920" y="304897"/>
              <a:ext cx="9650501" cy="3528780"/>
            </a:xfrm>
            <a:prstGeom prst="rect">
              <a:avLst/>
            </a:prstGeom>
          </p:spPr>
        </p:pic>
        <p:sp>
          <p:nvSpPr>
            <p:cNvPr id="2084" name="TextBox 2083">
              <a:extLst>
                <a:ext uri="{FF2B5EF4-FFF2-40B4-BE49-F238E27FC236}">
                  <a16:creationId xmlns:a16="http://schemas.microsoft.com/office/drawing/2014/main" id="{24BB1BAC-B4CB-21DC-509F-75AA005C19D6}"/>
                </a:ext>
              </a:extLst>
            </p:cNvPr>
            <p:cNvSpPr txBox="1"/>
            <p:nvPr/>
          </p:nvSpPr>
          <p:spPr>
            <a:xfrm flipH="1">
              <a:off x="636111" y="874538"/>
              <a:ext cx="8954535" cy="2390232"/>
            </a:xfrm>
            <a:prstGeom prst="rect">
              <a:avLst/>
            </a:prstGeom>
            <a:noFill/>
          </p:spPr>
          <p:txBody>
            <a:bodyPr wrap="square" rtlCol="0">
              <a:spAutoFit/>
            </a:bodyPr>
            <a:lstStyle/>
            <a:p>
              <a:pPr algn="ctr"/>
              <a:r>
                <a:rPr lang="vi-VN" sz="3200" dirty="0">
                  <a:latin typeface="Cambria" panose="02040503050406030204" pitchFamily="18" charset="0"/>
                  <a:ea typeface="Cambria" panose="02040503050406030204" pitchFamily="18" charset="0"/>
                  <a:cs typeface="Pattaya" panose="00000500000000000000" pitchFamily="2" charset="-34"/>
                </a:rPr>
                <a:t>Yeah! Vậy là các bạn đã</a:t>
              </a:r>
            </a:p>
            <a:p>
              <a:pPr algn="ctr"/>
              <a:r>
                <a:rPr lang="vi-VN" sz="3200" dirty="0">
                  <a:latin typeface="Cambria" panose="02040503050406030204" pitchFamily="18" charset="0"/>
                  <a:ea typeface="Cambria" panose="02040503050406030204" pitchFamily="18" charset="0"/>
                  <a:cs typeface="Pattaya" panose="00000500000000000000" pitchFamily="2" charset="-34"/>
                </a:rPr>
                <a:t>chinh phục thành công các thử thách. </a:t>
              </a:r>
            </a:p>
            <a:p>
              <a:pPr algn="ctr"/>
              <a:r>
                <a:rPr lang="vi-VN" sz="3200" dirty="0">
                  <a:latin typeface="Cambria" panose="02040503050406030204" pitchFamily="18" charset="0"/>
                  <a:ea typeface="Cambria" panose="02040503050406030204" pitchFamily="18" charset="0"/>
                  <a:cs typeface="Pattaya" panose="00000500000000000000" pitchFamily="2" charset="-34"/>
                </a:rPr>
                <a:t>Thu hoạch giúp Thỏ con rất nhiều cà rốt!</a:t>
              </a:r>
            </a:p>
            <a:p>
              <a:pPr algn="ctr"/>
              <a:r>
                <a:rPr lang="vi-VN" sz="3200" dirty="0">
                  <a:latin typeface="Cambria" panose="02040503050406030204" pitchFamily="18" charset="0"/>
                  <a:ea typeface="Cambria" panose="02040503050406030204" pitchFamily="18" charset="0"/>
                  <a:cs typeface="Pattaya" panose="00000500000000000000" pitchFamily="2" charset="-34"/>
                </a:rPr>
                <a:t>Cám ơn các bạn nhiều nhé!</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spTree>
    <p:extLst>
      <p:ext uri="{BB962C8B-B14F-4D97-AF65-F5344CB8AC3E}">
        <p14:creationId xmlns:p14="http://schemas.microsoft.com/office/powerpoint/2010/main" val="18071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2"/>
                                        </p:tgtEl>
                                        <p:attrNameLst>
                                          <p:attrName>style.visibility</p:attrName>
                                        </p:attrNameLst>
                                      </p:cBhvr>
                                      <p:to>
                                        <p:strVal val="visible"/>
                                      </p:to>
                                    </p:set>
                                    <p:animEffect transition="in" filter="fade">
                                      <p:cBhvr>
                                        <p:cTn id="7" dur="500"/>
                                        <p:tgtEl>
                                          <p:spTgt spid="2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grpSp>
        <p:nvGrpSpPr>
          <p:cNvPr id="4103" name="Group 4102">
            <a:extLst>
              <a:ext uri="{FF2B5EF4-FFF2-40B4-BE49-F238E27FC236}">
                <a16:creationId xmlns:a16="http://schemas.microsoft.com/office/drawing/2014/main" id="{CCD90850-6602-FC0B-393B-4F7D291BB65F}"/>
              </a:ext>
            </a:extLst>
          </p:cNvPr>
          <p:cNvGrpSpPr/>
          <p:nvPr/>
        </p:nvGrpSpPr>
        <p:grpSpPr>
          <a:xfrm>
            <a:off x="10394578" y="5615110"/>
            <a:ext cx="913017" cy="913017"/>
            <a:chOff x="8883758" y="4617442"/>
            <a:chExt cx="913017" cy="913017"/>
          </a:xfrm>
        </p:grpSpPr>
        <p:sp>
          <p:nvSpPr>
            <p:cNvPr id="4100" name="Oval 4099">
              <a:extLst>
                <a:ext uri="{FF2B5EF4-FFF2-40B4-BE49-F238E27FC236}">
                  <a16:creationId xmlns:a16="http://schemas.microsoft.com/office/drawing/2014/main" id="{BBAEEF2E-8E6B-67CC-7559-CDBCDBF1FB89}"/>
                </a:ext>
              </a:extLst>
            </p:cNvPr>
            <p:cNvSpPr/>
            <p:nvPr/>
          </p:nvSpPr>
          <p:spPr>
            <a:xfrm>
              <a:off x="8883758" y="4617442"/>
              <a:ext cx="913017" cy="913017"/>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3">
              <a:extLst>
                <a:ext uri="{FF2B5EF4-FFF2-40B4-BE49-F238E27FC236}">
                  <a16:creationId xmlns:a16="http://schemas.microsoft.com/office/drawing/2014/main" id="{A9B284F5-0A57-D214-E940-7052308D713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036211" y="4748757"/>
              <a:ext cx="608110" cy="650385"/>
            </a:xfrm>
            <a:prstGeom prst="rect">
              <a:avLst/>
            </a:prstGeom>
          </p:spPr>
        </p:pic>
      </p:grpSp>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grpSp>
        <p:nvGrpSpPr>
          <p:cNvPr id="4114" name="Group 4113">
            <a:extLst>
              <a:ext uri="{FF2B5EF4-FFF2-40B4-BE49-F238E27FC236}">
                <a16:creationId xmlns:a16="http://schemas.microsoft.com/office/drawing/2014/main" id="{12A4E1C2-A8DD-BED0-5989-4FBA56EA8DA5}"/>
              </a:ext>
            </a:extLst>
          </p:cNvPr>
          <p:cNvGrpSpPr/>
          <p:nvPr/>
        </p:nvGrpSpPr>
        <p:grpSpPr>
          <a:xfrm>
            <a:off x="3665904" y="3764494"/>
            <a:ext cx="7489237" cy="2747163"/>
            <a:chOff x="1293991" y="6475016"/>
            <a:chExt cx="10999613" cy="3859631"/>
          </a:xfrm>
        </p:grpSpPr>
        <p:pic>
          <p:nvPicPr>
            <p:cNvPr id="4115" name="Picture 4114">
              <a:extLst>
                <a:ext uri="{FF2B5EF4-FFF2-40B4-BE49-F238E27FC236}">
                  <a16:creationId xmlns:a16="http://schemas.microsoft.com/office/drawing/2014/main" id="{85ED9B7E-351A-366F-8072-A0E84CA57E35}"/>
                </a:ext>
              </a:extLst>
            </p:cNvPr>
            <p:cNvPicPr>
              <a:picLocks noChangeAspect="1"/>
            </p:cNvPicPr>
            <p:nvPr/>
          </p:nvPicPr>
          <p:blipFill>
            <a:blip r:embed="rId6">
              <a:extLst>
                <a:ext uri="{BEBA8EAE-BF5A-486C-A8C5-ECC9F3942E4B}">
                  <a14:imgProps xmlns:a14="http://schemas.microsoft.com/office/drawing/2010/main">
                    <a14:imgLayer r:embed="rId7">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a:stretch/>
          </p:blipFill>
          <p:spPr>
            <a:xfrm>
              <a:off x="1293991" y="6475016"/>
              <a:ext cx="10999613" cy="3859631"/>
            </a:xfrm>
            <a:prstGeom prst="rect">
              <a:avLst/>
            </a:prstGeom>
          </p:spPr>
        </p:pic>
        <p:sp>
          <p:nvSpPr>
            <p:cNvPr id="4116" name="TextBox 4115">
              <a:extLst>
                <a:ext uri="{FF2B5EF4-FFF2-40B4-BE49-F238E27FC236}">
                  <a16:creationId xmlns:a16="http://schemas.microsoft.com/office/drawing/2014/main" id="{71B6883C-C80B-93E8-3CB4-BAA40054FE69}"/>
                </a:ext>
              </a:extLst>
            </p:cNvPr>
            <p:cNvSpPr txBox="1"/>
            <p:nvPr/>
          </p:nvSpPr>
          <p:spPr>
            <a:xfrm flipH="1">
              <a:off x="2087847" y="7259465"/>
              <a:ext cx="9287702" cy="883380"/>
            </a:xfrm>
            <a:prstGeom prst="rect">
              <a:avLst/>
            </a:prstGeom>
            <a:noFill/>
          </p:spPr>
          <p:txBody>
            <a:bodyPr wrap="square" rtlCol="0">
              <a:spAutoFit/>
            </a:bodyPr>
            <a:lstStyle/>
            <a:p>
              <a:pPr algn="ctr">
                <a:lnSpc>
                  <a:spcPts val="4500"/>
                </a:lnSpc>
              </a:pPr>
              <a:r>
                <a:rPr lang="en-US" sz="3200" dirty="0">
                  <a:latin typeface="iCiel Nabila" pitchFamily="2" charset="0"/>
                  <a:cs typeface="Pattaya" panose="00000500000000000000" pitchFamily="2" charset="-34"/>
                </a:rPr>
                <a:t>………………………</a:t>
              </a:r>
              <a:endParaRPr lang="vi-VN" sz="3200" dirty="0">
                <a:solidFill>
                  <a:srgbClr val="0070C0"/>
                </a:solidFill>
                <a:latin typeface="iCiel Nabila" pitchFamily="2" charset="0"/>
                <a:cs typeface="Pattaya" panose="00000500000000000000" pitchFamily="2" charset="-34"/>
              </a:endParaRPr>
            </a:p>
          </p:txBody>
        </p:sp>
      </p:grpSp>
      <p:pic>
        <p:nvPicPr>
          <p:cNvPr id="4117" name="Picture 4116">
            <a:extLst>
              <a:ext uri="{FF2B5EF4-FFF2-40B4-BE49-F238E27FC236}">
                <a16:creationId xmlns:a16="http://schemas.microsoft.com/office/drawing/2014/main" id="{E91CBC3B-840A-8C13-68B0-C83B8495493B}"/>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62443" y="1338972"/>
            <a:ext cx="7675157" cy="2175360"/>
          </a:xfrm>
          <a:prstGeom prst="rect">
            <a:avLst/>
          </a:prstGeom>
        </p:spPr>
      </p:pic>
      <p:sp>
        <p:nvSpPr>
          <p:cNvPr id="4118" name="TextBox 4117">
            <a:extLst>
              <a:ext uri="{FF2B5EF4-FFF2-40B4-BE49-F238E27FC236}">
                <a16:creationId xmlns:a16="http://schemas.microsoft.com/office/drawing/2014/main" id="{0BF5BE5A-F0C2-CE44-6E97-1858CB293F78}"/>
              </a:ext>
            </a:extLst>
          </p:cNvPr>
          <p:cNvSpPr txBox="1"/>
          <p:nvPr/>
        </p:nvSpPr>
        <p:spPr>
          <a:xfrm flipH="1">
            <a:off x="2347940" y="1712589"/>
            <a:ext cx="5373659" cy="628762"/>
          </a:xfrm>
          <a:prstGeom prst="rect">
            <a:avLst/>
          </a:prstGeom>
          <a:noFill/>
        </p:spPr>
        <p:txBody>
          <a:bodyPr wrap="square" rtlCol="0">
            <a:spAutoFit/>
          </a:bodyPr>
          <a:lstStyle/>
          <a:p>
            <a:pPr algn="ctr">
              <a:lnSpc>
                <a:spcPts val="4500"/>
              </a:lnSpc>
            </a:pPr>
            <a:r>
              <a:rPr lang="en-US" sz="3200" dirty="0">
                <a:latin typeface="iCiel Nabila" pitchFamily="2" charset="0"/>
                <a:cs typeface="Pattaya" panose="00000500000000000000" pitchFamily="2" charset="-34"/>
              </a:rPr>
              <a:t>…………………..</a:t>
            </a:r>
          </a:p>
        </p:txBody>
      </p:sp>
      <p:pic>
        <p:nvPicPr>
          <p:cNvPr id="7" name="Picture 3">
            <a:extLst>
              <a:ext uri="{FF2B5EF4-FFF2-40B4-BE49-F238E27FC236}">
                <a16:creationId xmlns:a16="http://schemas.microsoft.com/office/drawing/2014/main" id="{148E5978-FF42-43BB-9F12-70DB471662D6}"/>
              </a:ext>
            </a:extLst>
          </p:cNvPr>
          <p:cNvPicPr>
            <a:picLocks noChangeAspect="1"/>
          </p:cNvPicPr>
          <p:nvPr/>
        </p:nvPicPr>
        <p:blipFill>
          <a:blip r:embed="rId10"/>
          <a:srcRect/>
          <a:stretch>
            <a:fillRect/>
          </a:stretch>
        </p:blipFill>
        <p:spPr>
          <a:xfrm>
            <a:off x="10206637" y="3386083"/>
            <a:ext cx="1573937" cy="3375736"/>
          </a:xfrm>
          <a:prstGeom prst="rect">
            <a:avLst/>
          </a:prstGeom>
        </p:spPr>
      </p:pic>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11"/>
          <a:srcRect/>
          <a:stretch>
            <a:fillRect/>
          </a:stretch>
        </p:blipFill>
        <p:spPr>
          <a:xfrm flipH="1">
            <a:off x="278499" y="1798923"/>
            <a:ext cx="2069442" cy="3720344"/>
          </a:xfrm>
          <a:prstGeom prst="rect">
            <a:avLst/>
          </a:prstGeom>
        </p:spPr>
      </p:pic>
      <p:pic>
        <p:nvPicPr>
          <p:cNvPr id="2" name="Picture 1">
            <a:extLst>
              <a:ext uri="{FF2B5EF4-FFF2-40B4-BE49-F238E27FC236}">
                <a16:creationId xmlns:a16="http://schemas.microsoft.com/office/drawing/2014/main" id="{290B62F1-F3D0-55C6-33AC-E76780CA8769}"/>
              </a:ext>
            </a:extLst>
          </p:cNvPr>
          <p:cNvPicPr>
            <a:picLocks noChangeAspect="1"/>
          </p:cNvPicPr>
          <p:nvPr/>
        </p:nvPicPr>
        <p:blipFill>
          <a:blip r:embed="rId12"/>
          <a:stretch>
            <a:fillRect/>
          </a:stretch>
        </p:blipFill>
        <p:spPr>
          <a:xfrm>
            <a:off x="473996" y="89345"/>
            <a:ext cx="10979848" cy="1457070"/>
          </a:xfrm>
          <a:prstGeom prst="rect">
            <a:avLst/>
          </a:prstGeom>
        </p:spPr>
      </p:pic>
    </p:spTree>
    <p:extLst>
      <p:ext uri="{BB962C8B-B14F-4D97-AF65-F5344CB8AC3E}">
        <p14:creationId xmlns:p14="http://schemas.microsoft.com/office/powerpoint/2010/main" val="23878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7"/>
                                        </p:tgtEl>
                                        <p:attrNameLst>
                                          <p:attrName>style.visibility</p:attrName>
                                        </p:attrNameLst>
                                      </p:cBhvr>
                                      <p:to>
                                        <p:strVal val="visible"/>
                                      </p:to>
                                    </p:set>
                                    <p:animEffect transition="in" filter="fade">
                                      <p:cBhvr>
                                        <p:cTn id="7" dur="500"/>
                                        <p:tgtEl>
                                          <p:spTgt spid="4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18"/>
                                        </p:tgtEl>
                                        <p:attrNameLst>
                                          <p:attrName>style.visibility</p:attrName>
                                        </p:attrNameLst>
                                      </p:cBhvr>
                                      <p:to>
                                        <p:strVal val="visible"/>
                                      </p:to>
                                    </p:set>
                                    <p:animEffect transition="in" filter="fade">
                                      <p:cBhvr>
                                        <p:cTn id="10" dur="500"/>
                                        <p:tgtEl>
                                          <p:spTgt spid="41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14"/>
                                        </p:tgtEl>
                                        <p:attrNameLst>
                                          <p:attrName>style.visibility</p:attrName>
                                        </p:attrNameLst>
                                      </p:cBhvr>
                                      <p:to>
                                        <p:strVal val="visible"/>
                                      </p:to>
                                    </p:set>
                                    <p:animEffect transition="in" filter="fade">
                                      <p:cBhvr>
                                        <p:cTn id="15" dur="500"/>
                                        <p:tgtEl>
                                          <p:spTgt spid="4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87EAC4-1800-C45E-5DE9-2DA17502FB80}"/>
              </a:ext>
            </a:extLst>
          </p:cNvPr>
          <p:cNvGrpSpPr/>
          <p:nvPr/>
        </p:nvGrpSpPr>
        <p:grpSpPr>
          <a:xfrm>
            <a:off x="1291389" y="212125"/>
            <a:ext cx="9849853" cy="1792948"/>
            <a:chOff x="150128" y="102542"/>
            <a:chExt cx="10370514" cy="2009400"/>
          </a:xfrm>
        </p:grpSpPr>
        <p:grpSp>
          <p:nvGrpSpPr>
            <p:cNvPr id="7" name="Group 6">
              <a:extLst>
                <a:ext uri="{FF2B5EF4-FFF2-40B4-BE49-F238E27FC236}">
                  <a16:creationId xmlns:a16="http://schemas.microsoft.com/office/drawing/2014/main" id="{B3176D4E-615C-BDF1-16B0-4201E216A222}"/>
                </a:ext>
              </a:extLst>
            </p:cNvPr>
            <p:cNvGrpSpPr/>
            <p:nvPr/>
          </p:nvGrpSpPr>
          <p:grpSpPr>
            <a:xfrm>
              <a:off x="1107066" y="248000"/>
              <a:ext cx="9413576" cy="1863939"/>
              <a:chOff x="1107065" y="247999"/>
              <a:chExt cx="9630217" cy="1863939"/>
            </a:xfrm>
          </p:grpSpPr>
          <p:pic>
            <p:nvPicPr>
              <p:cNvPr id="10" name="THANH TÂM">
                <a:extLst>
                  <a:ext uri="{FF2B5EF4-FFF2-40B4-BE49-F238E27FC236}">
                    <a16:creationId xmlns:a16="http://schemas.microsoft.com/office/drawing/2014/main" id="{0D493D76-0167-C37B-486E-4C7502B13A2A}"/>
                  </a:ext>
                </a:extLst>
              </p:cNvPr>
              <p:cNvPicPr>
                <a:picLocks noChangeAspect="1"/>
              </p:cNvPicPr>
              <p:nvPr/>
            </p:nvPicPr>
            <p:blipFill>
              <a:blip r:embed="rId2"/>
              <a:stretch>
                <a:fillRect/>
              </a:stretch>
            </p:blipFill>
            <p:spPr>
              <a:xfrm>
                <a:off x="1107065" y="247999"/>
                <a:ext cx="9630217" cy="1863939"/>
              </a:xfrm>
              <a:prstGeom prst="rect">
                <a:avLst/>
              </a:prstGeom>
            </p:spPr>
          </p:pic>
          <p:sp>
            <p:nvSpPr>
              <p:cNvPr id="11" name="Rectangle 10">
                <a:extLst>
                  <a:ext uri="{FF2B5EF4-FFF2-40B4-BE49-F238E27FC236}">
                    <a16:creationId xmlns:a16="http://schemas.microsoft.com/office/drawing/2014/main" id="{84FDF492-F66D-BE83-05BA-749245B9A02D}"/>
                  </a:ext>
                </a:extLst>
              </p:cNvPr>
              <p:cNvSpPr/>
              <p:nvPr/>
            </p:nvSpPr>
            <p:spPr>
              <a:xfrm>
                <a:off x="1734240" y="296954"/>
                <a:ext cx="8739539"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0" dirty="0">
                    <a:ln w="12700">
                      <a:solidFill>
                        <a:schemeClr val="bg1"/>
                      </a:solidFill>
                    </a:ln>
                    <a:solidFill>
                      <a:schemeClr val="bg1"/>
                    </a:solidFill>
                    <a:effectLst/>
                    <a:latin typeface="+mj-lt"/>
                  </a:rPr>
                  <a:t>2 x 10 = ?</a:t>
                </a:r>
                <a:endParaRPr lang="vi-VN" sz="7200" b="1" i="0" dirty="0">
                  <a:ln w="12700">
                    <a:solidFill>
                      <a:schemeClr val="bg1"/>
                    </a:solidFill>
                  </a:ln>
                  <a:solidFill>
                    <a:schemeClr val="bg1"/>
                  </a:solidFill>
                  <a:effectLst/>
                  <a:latin typeface="+mj-lt"/>
                </a:endParaRPr>
              </a:p>
            </p:txBody>
          </p:sp>
        </p:grpSp>
        <p:pic>
          <p:nvPicPr>
            <p:cNvPr id="8" name="Picture 7">
              <a:extLst>
                <a:ext uri="{FF2B5EF4-FFF2-40B4-BE49-F238E27FC236}">
                  <a16:creationId xmlns:a16="http://schemas.microsoft.com/office/drawing/2014/main" id="{D7980151-6D62-ACC7-316F-C2229E691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a:extLst>
                <a:ext uri="{FF2B5EF4-FFF2-40B4-BE49-F238E27FC236}">
                  <a16:creationId xmlns:a16="http://schemas.microsoft.com/office/drawing/2014/main" id="{BC169CBF-5E63-A2D3-2667-AE11A1C48A62}"/>
                </a:ext>
              </a:extLst>
            </p:cNvPr>
            <p:cNvSpPr txBox="1"/>
            <p:nvPr/>
          </p:nvSpPr>
          <p:spPr>
            <a:xfrm>
              <a:off x="506731" y="718214"/>
              <a:ext cx="909210" cy="738664"/>
            </a:xfrm>
            <a:prstGeom prst="rect">
              <a:avLst/>
            </a:prstGeom>
            <a:noFill/>
          </p:spPr>
          <p:txBody>
            <a:bodyPr wrap="square" rtlCol="0" anchor="ctr">
              <a:spAutoFit/>
            </a:bodyPr>
            <a:lstStyle/>
            <a:p>
              <a:pPr algn="ctr"/>
              <a:endParaRPr lang="en-US" sz="4200" dirty="0">
                <a:solidFill>
                  <a:schemeClr val="bg1"/>
                </a:solidFill>
                <a:latin typeface="iCiel Cadena" panose="02000503000000020004" pitchFamily="50" charset="0"/>
              </a:endParaRPr>
            </a:p>
          </p:txBody>
        </p:sp>
      </p:grpSp>
      <p:grpSp>
        <p:nvGrpSpPr>
          <p:cNvPr id="55" name="Group 54">
            <a:extLst>
              <a:ext uri="{FF2B5EF4-FFF2-40B4-BE49-F238E27FC236}">
                <a16:creationId xmlns:a16="http://schemas.microsoft.com/office/drawing/2014/main" id="{AC3CCA83-EA0F-D3D1-89B6-6CBD02852B21}"/>
              </a:ext>
            </a:extLst>
          </p:cNvPr>
          <p:cNvGrpSpPr/>
          <p:nvPr/>
        </p:nvGrpSpPr>
        <p:grpSpPr>
          <a:xfrm>
            <a:off x="136865" y="2380953"/>
            <a:ext cx="2810873" cy="1791754"/>
            <a:chOff x="136865" y="2380953"/>
            <a:chExt cx="2810873" cy="1791754"/>
          </a:xfrm>
        </p:grpSpPr>
        <p:sp>
          <p:nvSpPr>
            <p:cNvPr id="13" name="Freeform: Shape 13">
              <a:extLst>
                <a:ext uri="{FF2B5EF4-FFF2-40B4-BE49-F238E27FC236}">
                  <a16:creationId xmlns:a16="http://schemas.microsoft.com/office/drawing/2014/main" id="{22154C82-C50A-45AE-B3B6-014FC8C9DF6B}"/>
                </a:ext>
              </a:extLst>
            </p:cNvPr>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4" name="Picture 13">
              <a:extLst>
                <a:ext uri="{FF2B5EF4-FFF2-40B4-BE49-F238E27FC236}">
                  <a16:creationId xmlns:a16="http://schemas.microsoft.com/office/drawing/2014/main" id="{1925A376-3B6F-7E93-4CF0-2F370A8A48A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a:extLst>
                    <a:ext uri="{FF2B5EF4-FFF2-40B4-BE49-F238E27FC236}">
                      <a16:creationId xmlns:a16="http://schemas.microsoft.com/office/drawing/2014/main" id="{937A7841-6995-E764-51AC-81E6EE361B71}"/>
                    </a:ext>
                  </a:extLst>
                </p:cNvPr>
                <p:cNvSpPr txBox="1"/>
                <p:nvPr/>
              </p:nvSpPr>
              <p:spPr>
                <a:xfrm>
                  <a:off x="1616998" y="2518112"/>
                  <a:ext cx="619080"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6000" b="1" i="1" smtClean="0">
                            <a:solidFill>
                              <a:srgbClr val="FF6600"/>
                            </a:solidFill>
                            <a:latin typeface="Cambria Math" panose="02040503050406030204" pitchFamily="18" charset="0"/>
                          </a:rPr>
                          <m:t>𝟐𝟎</m:t>
                        </m:r>
                      </m:oMath>
                    </m:oMathPara>
                  </a14:m>
                  <a:endParaRPr lang="en-US" sz="6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5" name="TextBox 14">
                  <a:hlinkClick r:id="rId7" action="ppaction://hlinksldjump"/>
                  <a:extLst>
                    <a:ext uri="{FF2B5EF4-FFF2-40B4-BE49-F238E27FC236}">
                      <a16:creationId xmlns:a16="http://schemas.microsoft.com/office/drawing/2014/main" id="{937A7841-6995-E764-51AC-81E6EE361B71}"/>
                    </a:ext>
                  </a:extLst>
                </p:cNvPr>
                <p:cNvSpPr txBox="1">
                  <a:spLocks noRot="1" noChangeAspect="1" noMove="1" noResize="1" noEditPoints="1" noAdjustHandles="1" noChangeArrowheads="1" noChangeShapeType="1" noTextEdit="1"/>
                </p:cNvSpPr>
                <p:nvPr/>
              </p:nvSpPr>
              <p:spPr>
                <a:xfrm>
                  <a:off x="1616998" y="2518112"/>
                  <a:ext cx="619080" cy="1015663"/>
                </a:xfrm>
                <a:prstGeom prst="rect">
                  <a:avLst/>
                </a:prstGeom>
                <a:blipFill>
                  <a:blip r:embed="rId8"/>
                  <a:stretch>
                    <a:fillRect r="-54902"/>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637C9BB0-6513-2457-A676-472298D3D8CA}"/>
                </a:ext>
              </a:extLst>
            </p:cNvPr>
            <p:cNvSpPr/>
            <p:nvPr/>
          </p:nvSpPr>
          <p:spPr>
            <a:xfrm>
              <a:off x="548030" y="3111217"/>
              <a:ext cx="675185"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A</a:t>
              </a:r>
            </a:p>
          </p:txBody>
        </p:sp>
      </p:grpSp>
      <p:sp>
        <p:nvSpPr>
          <p:cNvPr id="17" name="Freeform: Shape 13">
            <a:extLst>
              <a:ext uri="{FF2B5EF4-FFF2-40B4-BE49-F238E27FC236}">
                <a16:creationId xmlns:a16="http://schemas.microsoft.com/office/drawing/2014/main" id="{58668F88-10B2-E252-3DF9-6247F36452CD}"/>
              </a:ext>
            </a:extLst>
          </p:cNvPr>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8" name="Picture 17">
            <a:extLst>
              <a:ext uri="{FF2B5EF4-FFF2-40B4-BE49-F238E27FC236}">
                <a16:creationId xmlns:a16="http://schemas.microsoft.com/office/drawing/2014/main" id="{1CFE7B9F-499F-F53C-72BC-A76166642F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9" action="ppaction://hlinksldjump"/>
                <a:extLst>
                  <a:ext uri="{FF2B5EF4-FFF2-40B4-BE49-F238E27FC236}">
                    <a16:creationId xmlns:a16="http://schemas.microsoft.com/office/drawing/2014/main" id="{19DEF0C4-9B89-F784-902C-CE3B2C0A6B8B}"/>
                  </a:ext>
                </a:extLst>
              </p:cNvPr>
              <p:cNvSpPr txBox="1"/>
              <p:nvPr/>
            </p:nvSpPr>
            <p:spPr>
              <a:xfrm>
                <a:off x="4669008" y="2518112"/>
                <a:ext cx="61908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rgbClr val="FF6600"/>
                          </a:solidFill>
                          <a:latin typeface="Cambria Math" panose="02040503050406030204" pitchFamily="18" charset="0"/>
                        </a:rPr>
                        <m:t>𝟐𝟎𝟎</m:t>
                      </m:r>
                    </m:oMath>
                  </m:oMathPara>
                </a14:m>
                <a:endParaRPr lang="en-US" sz="54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9" name="TextBox 18">
                <a:hlinkClick r:id="rId10" action="ppaction://hlinksldjump"/>
                <a:extLst>
                  <a:ext uri="{FF2B5EF4-FFF2-40B4-BE49-F238E27FC236}">
                    <a16:creationId xmlns:a16="http://schemas.microsoft.com/office/drawing/2014/main" id="{19DEF0C4-9B89-F784-902C-CE3B2C0A6B8B}"/>
                  </a:ext>
                </a:extLst>
              </p:cNvPr>
              <p:cNvSpPr txBox="1">
                <a:spLocks noRot="1" noChangeAspect="1" noMove="1" noResize="1" noEditPoints="1" noAdjustHandles="1" noChangeArrowheads="1" noChangeShapeType="1" noTextEdit="1"/>
              </p:cNvSpPr>
              <p:nvPr/>
            </p:nvSpPr>
            <p:spPr>
              <a:xfrm>
                <a:off x="4669008" y="2518112"/>
                <a:ext cx="619080" cy="923330"/>
              </a:xfrm>
              <a:prstGeom prst="rect">
                <a:avLst/>
              </a:prstGeom>
              <a:blipFill>
                <a:blip r:embed="rId11"/>
                <a:stretch>
                  <a:fillRect r="-108911"/>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AA389087-6534-C34E-9100-5CC2374E16E9}"/>
              </a:ext>
            </a:extLst>
          </p:cNvPr>
          <p:cNvSpPr/>
          <p:nvPr/>
        </p:nvSpPr>
        <p:spPr>
          <a:xfrm>
            <a:off x="3611261" y="3111217"/>
            <a:ext cx="65274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B</a:t>
            </a:r>
          </a:p>
        </p:txBody>
      </p:sp>
      <p:sp>
        <p:nvSpPr>
          <p:cNvPr id="21" name="Freeform: Shape 13">
            <a:extLst>
              <a:ext uri="{FF2B5EF4-FFF2-40B4-BE49-F238E27FC236}">
                <a16:creationId xmlns:a16="http://schemas.microsoft.com/office/drawing/2014/main" id="{DB4CBBF2-3E7E-D364-30B2-E91982FF8A15}"/>
              </a:ext>
            </a:extLst>
          </p:cNvPr>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2" name="Picture 21">
            <a:extLst>
              <a:ext uri="{FF2B5EF4-FFF2-40B4-BE49-F238E27FC236}">
                <a16:creationId xmlns:a16="http://schemas.microsoft.com/office/drawing/2014/main" id="{93457F9D-42AF-EC35-B586-29D82F7DBD4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9" action="ppaction://hlinksldjump"/>
                <a:extLst>
                  <a:ext uri="{FF2B5EF4-FFF2-40B4-BE49-F238E27FC236}">
                    <a16:creationId xmlns:a16="http://schemas.microsoft.com/office/drawing/2014/main" id="{4432E006-EEE9-371C-2FA2-5A641CD29C0B}"/>
                  </a:ext>
                </a:extLst>
              </p:cNvPr>
              <p:cNvSpPr txBox="1"/>
              <p:nvPr/>
            </p:nvSpPr>
            <p:spPr>
              <a:xfrm>
                <a:off x="7285877" y="2670214"/>
                <a:ext cx="61908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FF6600"/>
                          </a:solidFill>
                          <a:latin typeface="Cambria Math" panose="02040503050406030204" pitchFamily="18" charset="0"/>
                        </a:rPr>
                        <m:t>𝟐</m:t>
                      </m:r>
                      <m:r>
                        <a:rPr lang="en-US" sz="4000" b="1" i="1" smtClean="0">
                          <a:solidFill>
                            <a:srgbClr val="FF6600"/>
                          </a:solidFill>
                          <a:latin typeface="Cambria Math" panose="02040503050406030204" pitchFamily="18" charset="0"/>
                        </a:rPr>
                        <m:t> </m:t>
                      </m:r>
                      <m:r>
                        <a:rPr lang="en-US" sz="4000" b="1" i="1" smtClean="0">
                          <a:solidFill>
                            <a:srgbClr val="FF6600"/>
                          </a:solidFill>
                          <a:latin typeface="Cambria Math" panose="02040503050406030204" pitchFamily="18" charset="0"/>
                        </a:rPr>
                        <m:t>𝟎𝟎𝟎</m:t>
                      </m:r>
                    </m:oMath>
                  </m:oMathPara>
                </a14:m>
                <a:endParaRPr lang="en-US" sz="4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3" name="TextBox 22">
                <a:hlinkClick r:id="rId10" action="ppaction://hlinksldjump"/>
                <a:extLst>
                  <a:ext uri="{FF2B5EF4-FFF2-40B4-BE49-F238E27FC236}">
                    <a16:creationId xmlns:a16="http://schemas.microsoft.com/office/drawing/2014/main" id="{4432E006-EEE9-371C-2FA2-5A641CD29C0B}"/>
                  </a:ext>
                </a:extLst>
              </p:cNvPr>
              <p:cNvSpPr txBox="1">
                <a:spLocks noRot="1" noChangeAspect="1" noMove="1" noResize="1" noEditPoints="1" noAdjustHandles="1" noChangeArrowheads="1" noChangeShapeType="1" noTextEdit="1"/>
              </p:cNvSpPr>
              <p:nvPr/>
            </p:nvSpPr>
            <p:spPr>
              <a:xfrm>
                <a:off x="7285877" y="2670214"/>
                <a:ext cx="619080" cy="707886"/>
              </a:xfrm>
              <a:prstGeom prst="rect">
                <a:avLst/>
              </a:prstGeom>
              <a:blipFill>
                <a:blip r:embed="rId12"/>
                <a:stretch>
                  <a:fillRect r="-124510"/>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C3DE81C6-2CF9-C8C2-6536-8FB10FEEEB18}"/>
              </a:ext>
            </a:extLst>
          </p:cNvPr>
          <p:cNvSpPr/>
          <p:nvPr/>
        </p:nvSpPr>
        <p:spPr>
          <a:xfrm>
            <a:off x="6619550" y="3100034"/>
            <a:ext cx="631904"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C</a:t>
            </a:r>
          </a:p>
        </p:txBody>
      </p:sp>
      <p:sp>
        <p:nvSpPr>
          <p:cNvPr id="25" name="Freeform: Shape 13">
            <a:extLst>
              <a:ext uri="{FF2B5EF4-FFF2-40B4-BE49-F238E27FC236}">
                <a16:creationId xmlns:a16="http://schemas.microsoft.com/office/drawing/2014/main" id="{4027F3C4-35FC-85A9-0169-529E60A83CD4}"/>
              </a:ext>
            </a:extLst>
          </p:cNvPr>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27" name="TextBox 26">
                <a:hlinkClick r:id="rId10" action="ppaction://hlinksldjump"/>
                <a:extLst>
                  <a:ext uri="{FF2B5EF4-FFF2-40B4-BE49-F238E27FC236}">
                    <a16:creationId xmlns:a16="http://schemas.microsoft.com/office/drawing/2014/main" id="{A13779BC-9F82-7A1D-4647-6F902407DC43}"/>
                  </a:ext>
                </a:extLst>
              </p:cNvPr>
              <p:cNvSpPr txBox="1"/>
              <p:nvPr/>
            </p:nvSpPr>
            <p:spPr>
              <a:xfrm>
                <a:off x="10642687" y="2724643"/>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rPr>
                        <m:t>𝟒𝟎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7" name="TextBox 26">
                <a:hlinkClick r:id="rId10" action="ppaction://hlinksldjump"/>
                <a:extLst>
                  <a:ext uri="{FF2B5EF4-FFF2-40B4-BE49-F238E27FC236}">
                    <a16:creationId xmlns:a16="http://schemas.microsoft.com/office/drawing/2014/main" id="{A13779BC-9F82-7A1D-4647-6F902407DC43}"/>
                  </a:ext>
                </a:extLst>
              </p:cNvPr>
              <p:cNvSpPr txBox="1">
                <a:spLocks noRot="1" noChangeAspect="1" noMove="1" noResize="1" noEditPoints="1" noAdjustHandles="1" noChangeArrowheads="1" noChangeShapeType="1" noTextEdit="1"/>
              </p:cNvSpPr>
              <p:nvPr/>
            </p:nvSpPr>
            <p:spPr>
              <a:xfrm>
                <a:off x="10642687" y="2724643"/>
                <a:ext cx="619080" cy="830997"/>
              </a:xfrm>
              <a:prstGeom prst="rect">
                <a:avLst/>
              </a:prstGeom>
              <a:blipFill>
                <a:blip r:embed="rId13"/>
                <a:stretch>
                  <a:fillRect r="-27723"/>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846F4448-F184-9DA3-4557-9ABA6711D393}"/>
              </a:ext>
            </a:extLst>
          </p:cNvPr>
          <p:cNvSpPr/>
          <p:nvPr/>
        </p:nvSpPr>
        <p:spPr>
          <a:xfrm>
            <a:off x="9653125" y="3100034"/>
            <a:ext cx="66877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D</a:t>
            </a:r>
          </a:p>
        </p:txBody>
      </p:sp>
      <p:pic>
        <p:nvPicPr>
          <p:cNvPr id="31" name="Picture 30">
            <a:extLst>
              <a:ext uri="{FF2B5EF4-FFF2-40B4-BE49-F238E27FC236}">
                <a16:creationId xmlns:a16="http://schemas.microsoft.com/office/drawing/2014/main" id="{8C9B085C-5B24-8A6B-0C30-55B0DC95A7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a:extLst>
              <a:ext uri="{FF2B5EF4-FFF2-40B4-BE49-F238E27FC236}">
                <a16:creationId xmlns:a16="http://schemas.microsoft.com/office/drawing/2014/main" id="{1E20728A-CCE2-875A-701F-D78FC55943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a:extLst>
              <a:ext uri="{FF2B5EF4-FFF2-40B4-BE49-F238E27FC236}">
                <a16:creationId xmlns:a16="http://schemas.microsoft.com/office/drawing/2014/main" id="{DDF75911-DF50-628F-2D94-CA07518D38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a:extLst>
              <a:ext uri="{FF2B5EF4-FFF2-40B4-BE49-F238E27FC236}">
                <a16:creationId xmlns:a16="http://schemas.microsoft.com/office/drawing/2014/main" id="{CF1C6952-B076-811E-8B0F-93ECB1A08D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a:extLst>
              <a:ext uri="{FF2B5EF4-FFF2-40B4-BE49-F238E27FC236}">
                <a16:creationId xmlns:a16="http://schemas.microsoft.com/office/drawing/2014/main" id="{4BE3A6BB-97AB-604D-121E-CBCC167E82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a:extLst>
              <a:ext uri="{FF2B5EF4-FFF2-40B4-BE49-F238E27FC236}">
                <a16:creationId xmlns:a16="http://schemas.microsoft.com/office/drawing/2014/main" id="{4F200170-67DF-F52C-B0DB-8EB5D740E6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a:extLst>
              <a:ext uri="{FF2B5EF4-FFF2-40B4-BE49-F238E27FC236}">
                <a16:creationId xmlns:a16="http://schemas.microsoft.com/office/drawing/2014/main" id="{9B030249-A707-8697-EFDD-28EE9B7955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THANH TÂM">
            <a:extLst>
              <a:ext uri="{FF2B5EF4-FFF2-40B4-BE49-F238E27FC236}">
                <a16:creationId xmlns:a16="http://schemas.microsoft.com/office/drawing/2014/main" id="{6D53DCF8-E28A-FDBD-3475-EE12170337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extLst>
      <p:ext uri="{BB962C8B-B14F-4D97-AF65-F5344CB8AC3E}">
        <p14:creationId xmlns:p14="http://schemas.microsoft.com/office/powerpoint/2010/main" val="377896170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云形 36">
            <a:extLst>
              <a:ext uri="{FF2B5EF4-FFF2-40B4-BE49-F238E27FC236}">
                <a16:creationId xmlns:a16="http://schemas.microsoft.com/office/drawing/2014/main" id="{F907ABE8-E7A2-C32D-5151-E7D16AC2FA21}"/>
              </a:ext>
            </a:extLst>
          </p:cNvPr>
          <p:cNvSpPr/>
          <p:nvPr/>
        </p:nvSpPr>
        <p:spPr>
          <a:xfrm rot="11397799">
            <a:off x="237948" y="261731"/>
            <a:ext cx="7461850" cy="4425117"/>
          </a:xfrm>
          <a:prstGeom prst="clou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云形 36">
            <a:extLst>
              <a:ext uri="{FF2B5EF4-FFF2-40B4-BE49-F238E27FC236}">
                <a16:creationId xmlns:a16="http://schemas.microsoft.com/office/drawing/2014/main" id="{83F25FA9-E486-BF7C-8297-A8C16C7112B6}"/>
              </a:ext>
            </a:extLst>
          </p:cNvPr>
          <p:cNvSpPr/>
          <p:nvPr/>
        </p:nvSpPr>
        <p:spPr>
          <a:xfrm rot="11397799">
            <a:off x="452375" y="470110"/>
            <a:ext cx="7083544" cy="3994233"/>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7">
            <a:extLst>
              <a:ext uri="{FF2B5EF4-FFF2-40B4-BE49-F238E27FC236}">
                <a16:creationId xmlns:a16="http://schemas.microsoft.com/office/drawing/2014/main" id="{CB2435E1-F6DB-3A66-6DA1-5E903CC41B45}"/>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a:xfrm>
            <a:off x="6400800" y="1151509"/>
            <a:ext cx="5630946" cy="5469055"/>
          </a:xfrm>
          <a:prstGeom prst="rect">
            <a:avLst/>
          </a:prstGeom>
        </p:spPr>
      </p:pic>
      <p:pic>
        <p:nvPicPr>
          <p:cNvPr id="2" name="Picture 1">
            <a:extLst>
              <a:ext uri="{FF2B5EF4-FFF2-40B4-BE49-F238E27FC236}">
                <a16:creationId xmlns:a16="http://schemas.microsoft.com/office/drawing/2014/main" id="{F2ABC377-0EC5-A6E1-67EF-32B205D5A731}"/>
              </a:ext>
            </a:extLst>
          </p:cNvPr>
          <p:cNvPicPr>
            <a:picLocks noChangeAspect="1"/>
          </p:cNvPicPr>
          <p:nvPr/>
        </p:nvPicPr>
        <p:blipFill>
          <a:blip r:embed="rId5"/>
          <a:stretch>
            <a:fillRect/>
          </a:stretch>
        </p:blipFill>
        <p:spPr>
          <a:xfrm>
            <a:off x="1166116" y="1684428"/>
            <a:ext cx="5816088" cy="2310584"/>
          </a:xfrm>
          <a:prstGeom prst="rect">
            <a:avLst/>
          </a:prstGeom>
        </p:spPr>
      </p:pic>
    </p:spTree>
    <p:extLst>
      <p:ext uri="{BB962C8B-B14F-4D97-AF65-F5344CB8AC3E}">
        <p14:creationId xmlns:p14="http://schemas.microsoft.com/office/powerpoint/2010/main" val="366313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1937" y="3554768"/>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2339" y="4290013"/>
            <a:ext cx="1960807" cy="587393"/>
          </a:xfrm>
          <a:prstGeom prst="rect">
            <a:avLst/>
          </a:prstGeom>
        </p:spPr>
      </p:pic>
      <p:pic>
        <p:nvPicPr>
          <p:cNvPr id="33" name="Picture 32">
            <a:extLst>
              <a:ext uri="{FF2B5EF4-FFF2-40B4-BE49-F238E27FC236}">
                <a16:creationId xmlns:a16="http://schemas.microsoft.com/office/drawing/2014/main" id="{F113C126-8C84-41DD-A5FB-ACFD79D63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id="{1FBE6653-2FF3-47CF-BB70-826F504B55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 name="Picture 2">
            <a:extLst>
              <a:ext uri="{FF2B5EF4-FFF2-40B4-BE49-F238E27FC236}">
                <a16:creationId xmlns:a16="http://schemas.microsoft.com/office/drawing/2014/main" id="{93ABFBC7-1C88-7F5A-C4C1-D28AB33A8BC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a:extLst>
              <a:ext uri="{FF2B5EF4-FFF2-40B4-BE49-F238E27FC236}">
                <a16:creationId xmlns:a16="http://schemas.microsoft.com/office/drawing/2014/main" id="{11E2DCE9-182F-3CB9-E1B9-66D88AB1232E}"/>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a:extLst>
                <a:ext uri="{FF2B5EF4-FFF2-40B4-BE49-F238E27FC236}">
                  <a16:creationId xmlns:a16="http://schemas.microsoft.com/office/drawing/2014/main" id="{6D3824C8-1DC8-25F0-082A-D981E4A9CBC7}"/>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71FBD47-F1F3-F242-8E85-7A67056368C2}"/>
                </a:ext>
              </a:extLst>
            </p:cNvPr>
            <p:cNvSpPr txBox="1"/>
            <p:nvPr/>
          </p:nvSpPr>
          <p:spPr>
            <a:xfrm>
              <a:off x="7798166" y="778029"/>
              <a:ext cx="3538356" cy="1120126"/>
            </a:xfrm>
            <a:prstGeom prst="rect">
              <a:avLst/>
            </a:prstGeom>
            <a:noFill/>
          </p:spPr>
          <p:txBody>
            <a:bodyPr wrap="square" rtlCol="0">
              <a:spAutoFit/>
            </a:bodyPr>
            <a:lstStyle/>
            <a:p>
              <a:r>
                <a:rPr lang="en-US" sz="5400" dirty="0" err="1">
                  <a:solidFill>
                    <a:schemeClr val="bg1"/>
                  </a:solidFill>
                  <a:effectLst>
                    <a:glow rad="228600">
                      <a:schemeClr val="accent4">
                        <a:satMod val="175000"/>
                        <a:alpha val="40000"/>
                      </a:schemeClr>
                    </a:glow>
                  </a:effectLst>
                  <a:latin typeface="iCiel Cadena" panose="02000503000000020004"/>
                </a:rPr>
                <a:t>Đúng</a:t>
              </a:r>
              <a:r>
                <a:rPr lang="en-US" sz="5400" dirty="0">
                  <a:solidFill>
                    <a:schemeClr val="bg1"/>
                  </a:solidFill>
                  <a:effectLst>
                    <a:glow rad="228600">
                      <a:schemeClr val="accent4">
                        <a:satMod val="175000"/>
                        <a:alpha val="40000"/>
                      </a:schemeClr>
                    </a:glow>
                  </a:effectLst>
                  <a:latin typeface="iCiel Cadena" panose="02000503000000020004"/>
                </a:rPr>
                <a:t> </a:t>
              </a:r>
              <a:r>
                <a:rPr lang="en-US" sz="5400" dirty="0" err="1">
                  <a:solidFill>
                    <a:schemeClr val="bg1"/>
                  </a:solidFill>
                  <a:effectLst>
                    <a:glow rad="228600">
                      <a:schemeClr val="accent4">
                        <a:satMod val="175000"/>
                        <a:alpha val="40000"/>
                      </a:schemeClr>
                    </a:glow>
                  </a:effectLst>
                  <a:latin typeface="iCiel Cadena" panose="02000503000000020004"/>
                </a:rPr>
                <a:t>rồi</a:t>
              </a:r>
              <a:r>
                <a:rPr lang="en-US" sz="5400" dirty="0">
                  <a:solidFill>
                    <a:schemeClr val="bg1"/>
                  </a:solidFill>
                  <a:effectLst>
                    <a:glow rad="228600">
                      <a:schemeClr val="accent4">
                        <a:satMod val="175000"/>
                        <a:alpha val="40000"/>
                      </a:schemeClr>
                    </a:glow>
                  </a:effectLst>
                  <a:latin typeface="iCiel Cadena" panose="02000503000000020004"/>
                </a:rPr>
                <a:t>!</a:t>
              </a:r>
            </a:p>
          </p:txBody>
        </p:sp>
      </p:grpSp>
      <p:pic>
        <p:nvPicPr>
          <p:cNvPr id="7" name="Tieng-yeah-tre-con-www_nhacchuongvui_com">
            <a:hlinkClick r:id="" action="ppaction://media"/>
            <a:extLst>
              <a:ext uri="{FF2B5EF4-FFF2-40B4-BE49-F238E27FC236}">
                <a16:creationId xmlns:a16="http://schemas.microsoft.com/office/drawing/2014/main" id="{0466BF6F-98D0-FEA9-ACB5-E67D1984BA4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a:extLst>
              <a:ext uri="{FF2B5EF4-FFF2-40B4-BE49-F238E27FC236}">
                <a16:creationId xmlns:a16="http://schemas.microsoft.com/office/drawing/2014/main" id="{B9691315-9243-AEDE-1FD3-DA03F717719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p:blipFill>
        <p:spPr>
          <a:xfrm>
            <a:off x="10642904" y="-433614"/>
            <a:ext cx="1752296" cy="1650331"/>
          </a:xfrm>
          <a:prstGeom prst="rect">
            <a:avLst/>
          </a:prstGeom>
        </p:spPr>
      </p:pic>
      <p:pic>
        <p:nvPicPr>
          <p:cNvPr id="10" name="Nhac-chuong-tin-nhan-ting-ting-www_tiengdong_com">
            <a:hlinkClick r:id="" action="ppaction://media"/>
            <a:extLst>
              <a:ext uri="{FF2B5EF4-FFF2-40B4-BE49-F238E27FC236}">
                <a16:creationId xmlns:a16="http://schemas.microsoft.com/office/drawing/2014/main" id="{0F1C3E3C-32A4-1640-111F-E9CD6866CF3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11" name="Picture 10">
            <a:extLst>
              <a:ext uri="{FF2B5EF4-FFF2-40B4-BE49-F238E27FC236}">
                <a16:creationId xmlns:a16="http://schemas.microsoft.com/office/drawing/2014/main" id="{9FA1CDF5-C7DC-B484-6AB9-D5489DB67C7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6756294" y="3585544"/>
            <a:ext cx="2585637" cy="2718309"/>
          </a:xfrm>
          <a:prstGeom prst="rect">
            <a:avLst/>
          </a:prstGeom>
        </p:spPr>
      </p:pic>
      <p:pic>
        <p:nvPicPr>
          <p:cNvPr id="2050" name="Picture 2" descr="Hình ảnh Cái Rổ PNG, Vector, PSD, và biểu tượng để tải về miễn phí | pngtree">
            <a:extLst>
              <a:ext uri="{FF2B5EF4-FFF2-40B4-BE49-F238E27FC236}">
                <a16:creationId xmlns:a16="http://schemas.microsoft.com/office/drawing/2014/main" id="{364A67FB-0E1C-18A2-B04B-59C88D547C7A}"/>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41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3"/>
                                        </p:tgtEl>
                                        <p:attrNameLst>
                                          <p:attrName>r</p:attrName>
                                        </p:attrNameLst>
                                      </p:cBhvr>
                                    </p:animRot>
                                    <p:animRot by="-240000">
                                      <p:cBhvr>
                                        <p:cTn id="13" dur="400" fill="hold">
                                          <p:stCondLst>
                                            <p:cond delay="400"/>
                                          </p:stCondLst>
                                        </p:cTn>
                                        <p:tgtEl>
                                          <p:spTgt spid="33"/>
                                        </p:tgtEl>
                                        <p:attrNameLst>
                                          <p:attrName>r</p:attrName>
                                        </p:attrNameLst>
                                      </p:cBhvr>
                                    </p:animRot>
                                    <p:animRot by="240000">
                                      <p:cBhvr>
                                        <p:cTn id="14" dur="400" fill="hold">
                                          <p:stCondLst>
                                            <p:cond delay="800"/>
                                          </p:stCondLst>
                                        </p:cTn>
                                        <p:tgtEl>
                                          <p:spTgt spid="33"/>
                                        </p:tgtEl>
                                        <p:attrNameLst>
                                          <p:attrName>r</p:attrName>
                                        </p:attrNameLst>
                                      </p:cBhvr>
                                    </p:animRot>
                                    <p:animRot by="-240000">
                                      <p:cBhvr>
                                        <p:cTn id="15" dur="400" fill="hold">
                                          <p:stCondLst>
                                            <p:cond delay="1200"/>
                                          </p:stCondLst>
                                        </p:cTn>
                                        <p:tgtEl>
                                          <p:spTgt spid="33"/>
                                        </p:tgtEl>
                                        <p:attrNameLst>
                                          <p:attrName>r</p:attrName>
                                        </p:attrNameLst>
                                      </p:cBhvr>
                                    </p:animRot>
                                    <p:animRot by="120000">
                                      <p:cBhvr>
                                        <p:cTn id="16" dur="400" fill="hold">
                                          <p:stCondLst>
                                            <p:cond delay="1600"/>
                                          </p:stCondLst>
                                        </p:cTn>
                                        <p:tgtEl>
                                          <p:spTgt spid="33"/>
                                        </p:tgtEl>
                                        <p:attrNameLst>
                                          <p:attrName>r</p:attrName>
                                        </p:attrNameLst>
                                      </p:cBhvr>
                                    </p:animRot>
                                  </p:childTnLst>
                                </p:cTn>
                              </p:par>
                              <p:par>
                                <p:cTn id="17" presetID="1" presetClass="mediacall" presetSubtype="0" fill="hold" nodeType="withEffect">
                                  <p:stCondLst>
                                    <p:cond delay="0"/>
                                  </p:stCondLst>
                                  <p:childTnLst>
                                    <p:cmd type="call" cmd="play">
                                      <p:cBhvr>
                                        <p:cTn id="18" dur="1" fill="hold"/>
                                        <p:tgtEl>
                                          <p:spTgt spid="7"/>
                                        </p:tgtEl>
                                      </p:cBhvr>
                                    </p:cmd>
                                  </p:childTnLst>
                                </p:cTn>
                              </p:par>
                              <p:par>
                                <p:cTn id="19" presetID="1" presetClass="mediacall" presetSubtype="0" fill="hold" nodeType="withEffect">
                                  <p:stCondLst>
                                    <p:cond delay="0"/>
                                  </p:stCondLst>
                                  <p:childTnLst>
                                    <p:cmd type="call" cmd="playFrom(0.0)">
                                      <p:cBhvr>
                                        <p:cTn id="20" dur="3448" fill="hold"/>
                                        <p:tgtEl>
                                          <p:spTgt spid="10"/>
                                        </p:tgtEl>
                                      </p:cBhvr>
                                    </p:cmd>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par>
                                <p:cTn id="26" presetID="1" presetClass="exit" presetSubtype="0" fill="hold" nodeType="withEffect">
                                  <p:stCondLst>
                                    <p:cond delay="0"/>
                                  </p:stCondLst>
                                  <p:childTnLst>
                                    <p:set>
                                      <p:cBhvr>
                                        <p:cTn id="27" dur="1" fill="hold">
                                          <p:stCondLst>
                                            <p:cond delay="0"/>
                                          </p:stCondLst>
                                        </p:cTn>
                                        <p:tgtEl>
                                          <p:spTgt spid="30"/>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3.75E-6 -4.81481E-6 L -0.30677 0.07709 " pathEditMode="relative" rAng="0" ptsTypes="AA">
                                      <p:cBhvr>
                                        <p:cTn id="33" dur="2000" fill="hold"/>
                                        <p:tgtEl>
                                          <p:spTgt spid="11"/>
                                        </p:tgtEl>
                                        <p:attrNameLst>
                                          <p:attrName>ppt_x</p:attrName>
                                          <p:attrName>ppt_y</p:attrName>
                                        </p:attrNameLst>
                                      </p:cBhvr>
                                      <p:rCtr x="-15339" y="3843"/>
                                    </p:animMotion>
                                  </p:childTnLst>
                                </p:cTn>
                              </p:par>
                              <p:par>
                                <p:cTn id="34" presetID="6" presetClass="emph" presetSubtype="0" fill="hold" nodeType="withEffect">
                                  <p:stCondLst>
                                    <p:cond delay="0"/>
                                  </p:stCondLst>
                                  <p:childTnLst>
                                    <p:animScale>
                                      <p:cBhvr>
                                        <p:cTn id="35"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7"/>
                </p:tgtEl>
              </p:cMediaNode>
            </p:audio>
            <p:audio>
              <p:cMediaNode vol="80000">
                <p:cTn id="3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a:extLst>
              <a:ext uri="{FF2B5EF4-FFF2-40B4-BE49-F238E27FC236}">
                <a16:creationId xmlns:a16="http://schemas.microsoft.com/office/drawing/2014/main" id="{89338A4C-02C0-4396-93D8-884C0D7B16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a:extLst>
              <a:ext uri="{FF2B5EF4-FFF2-40B4-BE49-F238E27FC236}">
                <a16:creationId xmlns:a16="http://schemas.microsoft.com/office/drawing/2014/main" id="{8236EE5D-24AD-E8F1-9FF4-6CB82786D84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a:extLst>
              <a:ext uri="{FF2B5EF4-FFF2-40B4-BE49-F238E27FC236}">
                <a16:creationId xmlns:a16="http://schemas.microsoft.com/office/drawing/2014/main" id="{D38E9919-3D3F-623E-EE35-13AF6548B3F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9950FC4-F44B-7F87-2958-F70DEC65E539}"/>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a:extLst>
                <a:ext uri="{FF2B5EF4-FFF2-40B4-BE49-F238E27FC236}">
                  <a16:creationId xmlns:a16="http://schemas.microsoft.com/office/drawing/2014/main" id="{98C5F733-E889-1AC8-B558-4966F2A0BCD0}"/>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C9E12A4-939D-1EE0-ACB7-2738343459B9}"/>
                </a:ext>
              </a:extLst>
            </p:cNvPr>
            <p:cNvSpPr txBox="1"/>
            <p:nvPr/>
          </p:nvSpPr>
          <p:spPr>
            <a:xfrm>
              <a:off x="7380460" y="751983"/>
              <a:ext cx="3839384" cy="1120126"/>
            </a:xfrm>
            <a:prstGeom prst="rect">
              <a:avLst/>
            </a:prstGeom>
            <a:noFill/>
          </p:spPr>
          <p:txBody>
            <a:bodyPr wrap="square" rtlCol="0">
              <a:spAutoFit/>
            </a:bodyPr>
            <a:lstStyle/>
            <a:p>
              <a:r>
                <a:rPr lang="en-US" sz="5400" dirty="0">
                  <a:solidFill>
                    <a:schemeClr val="bg1"/>
                  </a:solidFill>
                  <a:effectLst>
                    <a:glow rad="228600">
                      <a:schemeClr val="accent4">
                        <a:satMod val="175000"/>
                        <a:alpha val="40000"/>
                      </a:schemeClr>
                    </a:glow>
                  </a:effectLst>
                  <a:latin typeface="iCiel Cadena" panose="02000503000000020004"/>
                </a:rPr>
                <a:t>Sai </a:t>
              </a:r>
              <a:r>
                <a:rPr lang="vi-VN" sz="5400" dirty="0">
                  <a:solidFill>
                    <a:schemeClr val="bg1"/>
                  </a:solidFill>
                  <a:effectLst>
                    <a:glow rad="228600">
                      <a:schemeClr val="accent4">
                        <a:satMod val="175000"/>
                        <a:alpha val="40000"/>
                      </a:schemeClr>
                    </a:glow>
                  </a:effectLst>
                  <a:latin typeface="iCiel Cadena" panose="02000503000000020004"/>
                </a:rPr>
                <a:t>mất rồi !</a:t>
              </a:r>
              <a:endParaRPr lang="en-US" sz="5400" dirty="0">
                <a:solidFill>
                  <a:schemeClr val="bg1"/>
                </a:solidFill>
                <a:effectLst>
                  <a:glow rad="228600">
                    <a:schemeClr val="accent4">
                      <a:satMod val="175000"/>
                      <a:alpha val="40000"/>
                    </a:schemeClr>
                  </a:glow>
                </a:effectLst>
                <a:latin typeface="iCiel Cadena" panose="02000503000000020004"/>
              </a:endParaRPr>
            </a:p>
          </p:txBody>
        </p:sp>
      </p:grpSp>
      <p:pic>
        <p:nvPicPr>
          <p:cNvPr id="14" name="Picture 13">
            <a:extLst>
              <a:ext uri="{FF2B5EF4-FFF2-40B4-BE49-F238E27FC236}">
                <a16:creationId xmlns:a16="http://schemas.microsoft.com/office/drawing/2014/main" id="{72E0D38C-DB8A-C4A5-2B68-2EF0D2117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a:extLst>
              <a:ext uri="{FF2B5EF4-FFF2-40B4-BE49-F238E27FC236}">
                <a16:creationId xmlns:a16="http://schemas.microsoft.com/office/drawing/2014/main" id="{ECBE0812-970B-46D3-268F-85BCE191CD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6" name="Picture 15">
            <a:extLst>
              <a:ext uri="{FF2B5EF4-FFF2-40B4-BE49-F238E27FC236}">
                <a16:creationId xmlns:a16="http://schemas.microsoft.com/office/drawing/2014/main" id="{E0F0F35A-96C9-50D4-24BB-E4A79A944E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7302" y="4791166"/>
            <a:ext cx="1395087" cy="956204"/>
          </a:xfrm>
          <a:prstGeom prst="rect">
            <a:avLst/>
          </a:prstGeom>
        </p:spPr>
      </p:pic>
      <p:pic>
        <p:nvPicPr>
          <p:cNvPr id="17" name="Picture 16">
            <a:extLst>
              <a:ext uri="{FF2B5EF4-FFF2-40B4-BE49-F238E27FC236}">
                <a16:creationId xmlns:a16="http://schemas.microsoft.com/office/drawing/2014/main" id="{CDDC8C89-BC6E-330B-7415-5E6AC9C3D8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7704" y="5526411"/>
            <a:ext cx="1960807" cy="587393"/>
          </a:xfrm>
          <a:prstGeom prst="rect">
            <a:avLst/>
          </a:prstGeom>
        </p:spPr>
      </p:pic>
      <p:pic>
        <p:nvPicPr>
          <p:cNvPr id="18" name="Picture 17">
            <a:hlinkClick r:id="rId11" action="ppaction://hlinksldjump"/>
            <a:extLst>
              <a:ext uri="{FF2B5EF4-FFF2-40B4-BE49-F238E27FC236}">
                <a16:creationId xmlns:a16="http://schemas.microsoft.com/office/drawing/2014/main" id="{17049093-3E40-9BCD-81B9-DF21DFCEF3D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p:blipFill>
        <p:spPr>
          <a:xfrm flipH="1">
            <a:off x="10439704" y="-350787"/>
            <a:ext cx="1752296" cy="1650331"/>
          </a:xfrm>
          <a:prstGeom prst="rect">
            <a:avLst/>
          </a:prstGeom>
        </p:spPr>
      </p:pic>
      <p:pic>
        <p:nvPicPr>
          <p:cNvPr id="30" name="Picture 29">
            <a:extLst>
              <a:ext uri="{FF2B5EF4-FFF2-40B4-BE49-F238E27FC236}">
                <a16:creationId xmlns:a16="http://schemas.microsoft.com/office/drawing/2014/main" id="{A8B07BDD-95BD-AB8F-24D4-AA23FEB25F89}"/>
              </a:ext>
            </a:extLst>
          </p:cNvPr>
          <p:cNvPicPr>
            <a:picLocks noChangeAspect="1"/>
          </p:cNvPicPr>
          <p:nvPr/>
        </p:nvPicPr>
        <p:blipFill>
          <a:blip r:embed="rId13"/>
          <a:stretch>
            <a:fillRect/>
          </a:stretch>
        </p:blipFill>
        <p:spPr>
          <a:xfrm>
            <a:off x="-820393" y="727261"/>
            <a:ext cx="6858000" cy="6858000"/>
          </a:xfrm>
          <a:prstGeom prst="rect">
            <a:avLst/>
          </a:prstGeom>
        </p:spPr>
      </p:pic>
    </p:spTree>
    <p:extLst>
      <p:ext uri="{BB962C8B-B14F-4D97-AF65-F5344CB8AC3E}">
        <p14:creationId xmlns:p14="http://schemas.microsoft.com/office/powerpoint/2010/main" val="240653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6"/>
                                        </p:tgtEl>
                                        <p:attrNameLst>
                                          <p:attrName>r</p:attrName>
                                        </p:attrNameLst>
                                      </p:cBhvr>
                                    </p:animRot>
                                    <p:animRot by="-240000">
                                      <p:cBhvr>
                                        <p:cTn id="9" dur="400" fill="hold">
                                          <p:stCondLst>
                                            <p:cond delay="400"/>
                                          </p:stCondLst>
                                        </p:cTn>
                                        <p:tgtEl>
                                          <p:spTgt spid="16"/>
                                        </p:tgtEl>
                                        <p:attrNameLst>
                                          <p:attrName>r</p:attrName>
                                        </p:attrNameLst>
                                      </p:cBhvr>
                                    </p:animRot>
                                    <p:animRot by="240000">
                                      <p:cBhvr>
                                        <p:cTn id="10" dur="400" fill="hold">
                                          <p:stCondLst>
                                            <p:cond delay="800"/>
                                          </p:stCondLst>
                                        </p:cTn>
                                        <p:tgtEl>
                                          <p:spTgt spid="16"/>
                                        </p:tgtEl>
                                        <p:attrNameLst>
                                          <p:attrName>r</p:attrName>
                                        </p:attrNameLst>
                                      </p:cBhvr>
                                    </p:animRot>
                                    <p:animRot by="-240000">
                                      <p:cBhvr>
                                        <p:cTn id="11" dur="400" fill="hold">
                                          <p:stCondLst>
                                            <p:cond delay="1200"/>
                                          </p:stCondLst>
                                        </p:cTn>
                                        <p:tgtEl>
                                          <p:spTgt spid="16"/>
                                        </p:tgtEl>
                                        <p:attrNameLst>
                                          <p:attrName>r</p:attrName>
                                        </p:attrNameLst>
                                      </p:cBhvr>
                                    </p:animRot>
                                    <p:animRot by="120000">
                                      <p:cBhvr>
                                        <p:cTn id="12" dur="400" fill="hold">
                                          <p:stCondLst>
                                            <p:cond delay="1600"/>
                                          </p:stCondLst>
                                        </p:cTn>
                                        <p:tgtEl>
                                          <p:spTgt spid="16"/>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14"/>
                                        </p:tgtEl>
                                        <p:attrNameLst>
                                          <p:attrName>r</p:attrName>
                                        </p:attrNameLst>
                                      </p:cBhvr>
                                    </p:animRot>
                                    <p:animRot by="-240000">
                                      <p:cBhvr>
                                        <p:cTn id="15" dur="400" fill="hold">
                                          <p:stCondLst>
                                            <p:cond delay="400"/>
                                          </p:stCondLst>
                                        </p:cTn>
                                        <p:tgtEl>
                                          <p:spTgt spid="14"/>
                                        </p:tgtEl>
                                        <p:attrNameLst>
                                          <p:attrName>r</p:attrName>
                                        </p:attrNameLst>
                                      </p:cBhvr>
                                    </p:animRot>
                                    <p:animRot by="240000">
                                      <p:cBhvr>
                                        <p:cTn id="16" dur="400" fill="hold">
                                          <p:stCondLst>
                                            <p:cond delay="800"/>
                                          </p:stCondLst>
                                        </p:cTn>
                                        <p:tgtEl>
                                          <p:spTgt spid="14"/>
                                        </p:tgtEl>
                                        <p:attrNameLst>
                                          <p:attrName>r</p:attrName>
                                        </p:attrNameLst>
                                      </p:cBhvr>
                                    </p:animRot>
                                    <p:animRot by="-240000">
                                      <p:cBhvr>
                                        <p:cTn id="17" dur="400" fill="hold">
                                          <p:stCondLst>
                                            <p:cond delay="1200"/>
                                          </p:stCondLst>
                                        </p:cTn>
                                        <p:tgtEl>
                                          <p:spTgt spid="14"/>
                                        </p:tgtEl>
                                        <p:attrNameLst>
                                          <p:attrName>r</p:attrName>
                                        </p:attrNameLst>
                                      </p:cBhvr>
                                    </p:animRot>
                                    <p:animRot by="120000">
                                      <p:cBhvr>
                                        <p:cTn id="18"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87EAC4-1800-C45E-5DE9-2DA17502FB80}"/>
              </a:ext>
            </a:extLst>
          </p:cNvPr>
          <p:cNvGrpSpPr/>
          <p:nvPr/>
        </p:nvGrpSpPr>
        <p:grpSpPr>
          <a:xfrm>
            <a:off x="363161" y="212666"/>
            <a:ext cx="11270485" cy="1792948"/>
            <a:chOff x="150128" y="102542"/>
            <a:chExt cx="11866241" cy="2009400"/>
          </a:xfrm>
        </p:grpSpPr>
        <p:grpSp>
          <p:nvGrpSpPr>
            <p:cNvPr id="7" name="Group 6">
              <a:extLst>
                <a:ext uri="{FF2B5EF4-FFF2-40B4-BE49-F238E27FC236}">
                  <a16:creationId xmlns:a16="http://schemas.microsoft.com/office/drawing/2014/main" id="{B3176D4E-615C-BDF1-16B0-4201E216A222}"/>
                </a:ext>
              </a:extLst>
            </p:cNvPr>
            <p:cNvGrpSpPr/>
            <p:nvPr/>
          </p:nvGrpSpPr>
          <p:grpSpPr>
            <a:xfrm>
              <a:off x="1107066" y="248000"/>
              <a:ext cx="10909303" cy="1863939"/>
              <a:chOff x="1107065" y="247999"/>
              <a:chExt cx="11160366" cy="1863939"/>
            </a:xfrm>
          </p:grpSpPr>
          <p:pic>
            <p:nvPicPr>
              <p:cNvPr id="10" name="Picture 9">
                <a:extLst>
                  <a:ext uri="{FF2B5EF4-FFF2-40B4-BE49-F238E27FC236}">
                    <a16:creationId xmlns:a16="http://schemas.microsoft.com/office/drawing/2014/main" id="{0D493D76-0167-C37B-486E-4C7502B13A2A}"/>
                  </a:ext>
                </a:extLst>
              </p:cNvPr>
              <p:cNvPicPr>
                <a:picLocks noChangeAspect="1"/>
              </p:cNvPicPr>
              <p:nvPr/>
            </p:nvPicPr>
            <p:blipFill>
              <a:blip r:embed="rId2"/>
              <a:stretch>
                <a:fillRect/>
              </a:stretch>
            </p:blipFill>
            <p:spPr>
              <a:xfrm>
                <a:off x="1107065" y="247999"/>
                <a:ext cx="11160366" cy="1863939"/>
              </a:xfrm>
              <a:prstGeom prst="rect">
                <a:avLst/>
              </a:prstGeom>
            </p:spPr>
          </p:pic>
          <p:sp>
            <p:nvSpPr>
              <p:cNvPr id="11" name="Rectangle 10">
                <a:extLst>
                  <a:ext uri="{FF2B5EF4-FFF2-40B4-BE49-F238E27FC236}">
                    <a16:creationId xmlns:a16="http://schemas.microsoft.com/office/drawing/2014/main" id="{84FDF492-F66D-BE83-05BA-749245B9A02D}"/>
                  </a:ext>
                </a:extLst>
              </p:cNvPr>
              <p:cNvSpPr/>
              <p:nvPr/>
            </p:nvSpPr>
            <p:spPr>
              <a:xfrm>
                <a:off x="3375727" y="296954"/>
                <a:ext cx="6903894"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i="0" dirty="0">
                    <a:ln w="12700">
                      <a:solidFill>
                        <a:schemeClr val="bg1"/>
                      </a:solidFill>
                    </a:ln>
                    <a:solidFill>
                      <a:schemeClr val="bg1"/>
                    </a:solidFill>
                    <a:effectLst/>
                    <a:latin typeface="+mj-lt"/>
                  </a:rPr>
                  <a:t>3 x 100 = ?</a:t>
                </a:r>
                <a:endParaRPr lang="vi-VN" sz="8000" b="1" i="0" dirty="0">
                  <a:ln w="12700">
                    <a:solidFill>
                      <a:schemeClr val="bg1"/>
                    </a:solidFill>
                  </a:ln>
                  <a:solidFill>
                    <a:schemeClr val="bg1"/>
                  </a:solidFill>
                  <a:effectLst/>
                  <a:latin typeface="+mj-lt"/>
                </a:endParaRPr>
              </a:p>
            </p:txBody>
          </p:sp>
        </p:grpSp>
        <p:pic>
          <p:nvPicPr>
            <p:cNvPr id="8" name="Picture 7">
              <a:extLst>
                <a:ext uri="{FF2B5EF4-FFF2-40B4-BE49-F238E27FC236}">
                  <a16:creationId xmlns:a16="http://schemas.microsoft.com/office/drawing/2014/main" id="{D7980151-6D62-ACC7-316F-C2229E691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a:extLst>
                <a:ext uri="{FF2B5EF4-FFF2-40B4-BE49-F238E27FC236}">
                  <a16:creationId xmlns:a16="http://schemas.microsoft.com/office/drawing/2014/main" id="{BC169CBF-5E63-A2D3-2667-AE11A1C48A62}"/>
                </a:ext>
              </a:extLst>
            </p:cNvPr>
            <p:cNvSpPr txBox="1"/>
            <p:nvPr/>
          </p:nvSpPr>
          <p:spPr>
            <a:xfrm>
              <a:off x="506731" y="718214"/>
              <a:ext cx="909210" cy="738664"/>
            </a:xfrm>
            <a:prstGeom prst="rect">
              <a:avLst/>
            </a:prstGeom>
            <a:noFill/>
          </p:spPr>
          <p:txBody>
            <a:bodyPr wrap="square" rtlCol="0" anchor="ctr">
              <a:spAutoFit/>
            </a:bodyPr>
            <a:lstStyle/>
            <a:p>
              <a:pPr algn="ctr"/>
              <a:endParaRPr lang="en-US" sz="4200" dirty="0">
                <a:solidFill>
                  <a:schemeClr val="bg1"/>
                </a:solidFill>
                <a:latin typeface="iCiel Cadena" panose="02000503000000020004" pitchFamily="50" charset="0"/>
              </a:endParaRPr>
            </a:p>
          </p:txBody>
        </p:sp>
      </p:grpSp>
      <p:grpSp>
        <p:nvGrpSpPr>
          <p:cNvPr id="55" name="Group 54">
            <a:extLst>
              <a:ext uri="{FF2B5EF4-FFF2-40B4-BE49-F238E27FC236}">
                <a16:creationId xmlns:a16="http://schemas.microsoft.com/office/drawing/2014/main" id="{AC3CCA83-EA0F-D3D1-89B6-6CBD02852B21}"/>
              </a:ext>
            </a:extLst>
          </p:cNvPr>
          <p:cNvGrpSpPr/>
          <p:nvPr/>
        </p:nvGrpSpPr>
        <p:grpSpPr>
          <a:xfrm>
            <a:off x="136865" y="2380953"/>
            <a:ext cx="2810873" cy="1791754"/>
            <a:chOff x="136865" y="2380953"/>
            <a:chExt cx="2810873" cy="1791754"/>
          </a:xfrm>
        </p:grpSpPr>
        <p:sp>
          <p:nvSpPr>
            <p:cNvPr id="13" name="Freeform: Shape 13">
              <a:extLst>
                <a:ext uri="{FF2B5EF4-FFF2-40B4-BE49-F238E27FC236}">
                  <a16:creationId xmlns:a16="http://schemas.microsoft.com/office/drawing/2014/main" id="{22154C82-C50A-45AE-B3B6-014FC8C9DF6B}"/>
                </a:ext>
              </a:extLst>
            </p:cNvPr>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4" name="Picture 13">
              <a:extLst>
                <a:ext uri="{FF2B5EF4-FFF2-40B4-BE49-F238E27FC236}">
                  <a16:creationId xmlns:a16="http://schemas.microsoft.com/office/drawing/2014/main" id="{1925A376-3B6F-7E93-4CF0-2F370A8A48A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a:extLst>
                    <a:ext uri="{FF2B5EF4-FFF2-40B4-BE49-F238E27FC236}">
                      <a16:creationId xmlns:a16="http://schemas.microsoft.com/office/drawing/2014/main" id="{937A7841-6995-E764-51AC-81E6EE361B71}"/>
                    </a:ext>
                  </a:extLst>
                </p:cNvPr>
                <p:cNvSpPr txBox="1"/>
                <p:nvPr/>
              </p:nvSpPr>
              <p:spPr>
                <a:xfrm>
                  <a:off x="1551684" y="2692283"/>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rPr>
                          <m:t>𝟐𝟎𝟎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5" name="TextBox 14">
                  <a:hlinkClick r:id="rId7" action="ppaction://hlinksldjump"/>
                  <a:extLst>
                    <a:ext uri="{FF2B5EF4-FFF2-40B4-BE49-F238E27FC236}">
                      <a16:creationId xmlns:a16="http://schemas.microsoft.com/office/drawing/2014/main" id="{937A7841-6995-E764-51AC-81E6EE361B71}"/>
                    </a:ext>
                  </a:extLst>
                </p:cNvPr>
                <p:cNvSpPr txBox="1">
                  <a:spLocks noRot="1" noChangeAspect="1" noMove="1" noResize="1" noEditPoints="1" noAdjustHandles="1" noChangeArrowheads="1" noChangeShapeType="1" noTextEdit="1"/>
                </p:cNvSpPr>
                <p:nvPr/>
              </p:nvSpPr>
              <p:spPr>
                <a:xfrm>
                  <a:off x="1551684" y="2692283"/>
                  <a:ext cx="619080" cy="830997"/>
                </a:xfrm>
                <a:prstGeom prst="rect">
                  <a:avLst/>
                </a:prstGeom>
                <a:blipFill>
                  <a:blip r:embed="rId8"/>
                  <a:stretch>
                    <a:fillRect r="-87129"/>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637C9BB0-6513-2457-A676-472298D3D8CA}"/>
                </a:ext>
              </a:extLst>
            </p:cNvPr>
            <p:cNvSpPr/>
            <p:nvPr/>
          </p:nvSpPr>
          <p:spPr>
            <a:xfrm>
              <a:off x="548030" y="3111217"/>
              <a:ext cx="675185"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A</a:t>
              </a:r>
            </a:p>
          </p:txBody>
        </p:sp>
      </p:grpSp>
      <p:sp>
        <p:nvSpPr>
          <p:cNvPr id="17" name="Freeform: Shape 13">
            <a:extLst>
              <a:ext uri="{FF2B5EF4-FFF2-40B4-BE49-F238E27FC236}">
                <a16:creationId xmlns:a16="http://schemas.microsoft.com/office/drawing/2014/main" id="{58668F88-10B2-E252-3DF9-6247F36452CD}"/>
              </a:ext>
            </a:extLst>
          </p:cNvPr>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8" name="Picture 17">
            <a:extLst>
              <a:ext uri="{FF2B5EF4-FFF2-40B4-BE49-F238E27FC236}">
                <a16:creationId xmlns:a16="http://schemas.microsoft.com/office/drawing/2014/main" id="{1CFE7B9F-499F-F53C-72BC-A76166642F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7" action="ppaction://hlinksldjump"/>
                <a:extLst>
                  <a:ext uri="{FF2B5EF4-FFF2-40B4-BE49-F238E27FC236}">
                    <a16:creationId xmlns:a16="http://schemas.microsoft.com/office/drawing/2014/main" id="{19DEF0C4-9B89-F784-902C-CE3B2C0A6B8B}"/>
                  </a:ext>
                </a:extLst>
              </p:cNvPr>
              <p:cNvSpPr txBox="1"/>
              <p:nvPr/>
            </p:nvSpPr>
            <p:spPr>
              <a:xfrm>
                <a:off x="4603694" y="2779370"/>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cs typeface="Times New Roman" panose="02020603050405020304" pitchFamily="18" charset="0"/>
                        </a:rPr>
                        <m:t>𝟑𝟓𝟎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9" name="TextBox 18">
                <a:hlinkClick r:id="rId7" action="ppaction://hlinksldjump"/>
                <a:extLst>
                  <a:ext uri="{FF2B5EF4-FFF2-40B4-BE49-F238E27FC236}">
                    <a16:creationId xmlns:a16="http://schemas.microsoft.com/office/drawing/2014/main" id="{19DEF0C4-9B89-F784-902C-CE3B2C0A6B8B}"/>
                  </a:ext>
                </a:extLst>
              </p:cNvPr>
              <p:cNvSpPr txBox="1">
                <a:spLocks noRot="1" noChangeAspect="1" noMove="1" noResize="1" noEditPoints="1" noAdjustHandles="1" noChangeArrowheads="1" noChangeShapeType="1" noTextEdit="1"/>
              </p:cNvSpPr>
              <p:nvPr/>
            </p:nvSpPr>
            <p:spPr>
              <a:xfrm>
                <a:off x="4603694" y="2779370"/>
                <a:ext cx="619080" cy="830997"/>
              </a:xfrm>
              <a:prstGeom prst="rect">
                <a:avLst/>
              </a:prstGeom>
              <a:blipFill>
                <a:blip r:embed="rId9"/>
                <a:stretch>
                  <a:fillRect r="-86275"/>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AA389087-6534-C34E-9100-5CC2374E16E9}"/>
              </a:ext>
            </a:extLst>
          </p:cNvPr>
          <p:cNvSpPr/>
          <p:nvPr/>
        </p:nvSpPr>
        <p:spPr>
          <a:xfrm>
            <a:off x="3611261" y="3111217"/>
            <a:ext cx="65274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B</a:t>
            </a:r>
          </a:p>
        </p:txBody>
      </p:sp>
      <p:sp>
        <p:nvSpPr>
          <p:cNvPr id="21" name="Freeform: Shape 13">
            <a:extLst>
              <a:ext uri="{FF2B5EF4-FFF2-40B4-BE49-F238E27FC236}">
                <a16:creationId xmlns:a16="http://schemas.microsoft.com/office/drawing/2014/main" id="{DB4CBBF2-3E7E-D364-30B2-E91982FF8A15}"/>
              </a:ext>
            </a:extLst>
          </p:cNvPr>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2" name="Picture 21">
            <a:extLst>
              <a:ext uri="{FF2B5EF4-FFF2-40B4-BE49-F238E27FC236}">
                <a16:creationId xmlns:a16="http://schemas.microsoft.com/office/drawing/2014/main" id="{93457F9D-42AF-EC35-B586-29D82F7DBD4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7" action="ppaction://hlinksldjump"/>
                <a:extLst>
                  <a:ext uri="{FF2B5EF4-FFF2-40B4-BE49-F238E27FC236}">
                    <a16:creationId xmlns:a16="http://schemas.microsoft.com/office/drawing/2014/main" id="{4432E006-EEE9-371C-2FA2-5A641CD29C0B}"/>
                  </a:ext>
                </a:extLst>
              </p:cNvPr>
              <p:cNvSpPr txBox="1"/>
              <p:nvPr/>
            </p:nvSpPr>
            <p:spPr>
              <a:xfrm>
                <a:off x="7383848" y="2822614"/>
                <a:ext cx="61908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FF6600"/>
                          </a:solidFill>
                          <a:latin typeface="Cambria Math" panose="02040503050406030204" pitchFamily="18" charset="0"/>
                        </a:rPr>
                        <m:t>𝟑</m:t>
                      </m:r>
                      <m:r>
                        <a:rPr lang="en-US" sz="4000" b="1" i="1" smtClean="0">
                          <a:solidFill>
                            <a:srgbClr val="FF6600"/>
                          </a:solidFill>
                          <a:latin typeface="Cambria Math" panose="02040503050406030204" pitchFamily="18" charset="0"/>
                        </a:rPr>
                        <m:t> </m:t>
                      </m:r>
                      <m:r>
                        <a:rPr lang="en-US" sz="4000" b="1" i="1" smtClean="0">
                          <a:solidFill>
                            <a:srgbClr val="FF6600"/>
                          </a:solidFill>
                          <a:latin typeface="Cambria Math" panose="02040503050406030204" pitchFamily="18" charset="0"/>
                        </a:rPr>
                        <m:t>𝟎𝟎𝟎</m:t>
                      </m:r>
                    </m:oMath>
                  </m:oMathPara>
                </a14:m>
                <a:endParaRPr lang="en-US" sz="4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3" name="TextBox 22">
                <a:hlinkClick r:id="rId7" action="ppaction://hlinksldjump"/>
                <a:extLst>
                  <a:ext uri="{FF2B5EF4-FFF2-40B4-BE49-F238E27FC236}">
                    <a16:creationId xmlns:a16="http://schemas.microsoft.com/office/drawing/2014/main" id="{4432E006-EEE9-371C-2FA2-5A641CD29C0B}"/>
                  </a:ext>
                </a:extLst>
              </p:cNvPr>
              <p:cNvSpPr txBox="1">
                <a:spLocks noRot="1" noChangeAspect="1" noMove="1" noResize="1" noEditPoints="1" noAdjustHandles="1" noChangeArrowheads="1" noChangeShapeType="1" noTextEdit="1"/>
              </p:cNvSpPr>
              <p:nvPr/>
            </p:nvSpPr>
            <p:spPr>
              <a:xfrm>
                <a:off x="7383848" y="2822614"/>
                <a:ext cx="619080" cy="707886"/>
              </a:xfrm>
              <a:prstGeom prst="rect">
                <a:avLst/>
              </a:prstGeom>
              <a:blipFill>
                <a:blip r:embed="rId10"/>
                <a:stretch>
                  <a:fillRect r="-124510"/>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C3DE81C6-2CF9-C8C2-6536-8FB10FEEEB18}"/>
              </a:ext>
            </a:extLst>
          </p:cNvPr>
          <p:cNvSpPr/>
          <p:nvPr/>
        </p:nvSpPr>
        <p:spPr>
          <a:xfrm>
            <a:off x="6619550" y="3100034"/>
            <a:ext cx="631904"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C</a:t>
            </a:r>
          </a:p>
        </p:txBody>
      </p:sp>
      <p:sp>
        <p:nvSpPr>
          <p:cNvPr id="25" name="Freeform: Shape 13">
            <a:extLst>
              <a:ext uri="{FF2B5EF4-FFF2-40B4-BE49-F238E27FC236}">
                <a16:creationId xmlns:a16="http://schemas.microsoft.com/office/drawing/2014/main" id="{4027F3C4-35FC-85A9-0169-529E60A83CD4}"/>
              </a:ext>
            </a:extLst>
          </p:cNvPr>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6" name="Picture 25">
            <a:extLst>
              <a:ext uri="{FF2B5EF4-FFF2-40B4-BE49-F238E27FC236}">
                <a16:creationId xmlns:a16="http://schemas.microsoft.com/office/drawing/2014/main" id="{9A12F9DE-EE34-5DB9-84B3-4170C700913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9238754" y="2686162"/>
            <a:ext cx="1403354" cy="1475362"/>
          </a:xfrm>
          <a:prstGeom prst="rect">
            <a:avLst/>
          </a:prstGeom>
        </p:spPr>
      </p:pic>
      <mc:AlternateContent xmlns:mc="http://schemas.openxmlformats.org/markup-compatibility/2006" xmlns:a14="http://schemas.microsoft.com/office/drawing/2010/main">
        <mc:Choice Requires="a14">
          <p:sp>
            <p:nvSpPr>
              <p:cNvPr id="27" name="TextBox 26">
                <a:hlinkClick r:id="rId11" action="ppaction://hlinksldjump"/>
                <a:extLst>
                  <a:ext uri="{FF2B5EF4-FFF2-40B4-BE49-F238E27FC236}">
                    <a16:creationId xmlns:a16="http://schemas.microsoft.com/office/drawing/2014/main" id="{A13779BC-9F82-7A1D-4647-6F902407DC43}"/>
                  </a:ext>
                </a:extLst>
              </p:cNvPr>
              <p:cNvSpPr txBox="1"/>
              <p:nvPr/>
            </p:nvSpPr>
            <p:spPr>
              <a:xfrm>
                <a:off x="10610030" y="2768186"/>
                <a:ext cx="61908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rgbClr val="FF6600"/>
                          </a:solidFill>
                          <a:latin typeface="Cambria Math" panose="02040503050406030204" pitchFamily="18" charset="0"/>
                        </a:rPr>
                        <m:t>𝟑𝟎𝟎</m:t>
                      </m:r>
                    </m:oMath>
                  </m:oMathPara>
                </a14:m>
                <a:endParaRPr lang="en-US" sz="54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7" name="TextBox 26">
                <a:hlinkClick r:id="rId12" action="ppaction://hlinksldjump"/>
                <a:extLst>
                  <a:ext uri="{FF2B5EF4-FFF2-40B4-BE49-F238E27FC236}">
                    <a16:creationId xmlns:a16="http://schemas.microsoft.com/office/drawing/2014/main" id="{A13779BC-9F82-7A1D-4647-6F902407DC43}"/>
                  </a:ext>
                </a:extLst>
              </p:cNvPr>
              <p:cNvSpPr txBox="1">
                <a:spLocks noRot="1" noChangeAspect="1" noMove="1" noResize="1" noEditPoints="1" noAdjustHandles="1" noChangeArrowheads="1" noChangeShapeType="1" noTextEdit="1"/>
              </p:cNvSpPr>
              <p:nvPr/>
            </p:nvSpPr>
            <p:spPr>
              <a:xfrm>
                <a:off x="10610030" y="2768186"/>
                <a:ext cx="619080" cy="923330"/>
              </a:xfrm>
              <a:prstGeom prst="rect">
                <a:avLst/>
              </a:prstGeom>
              <a:blipFill>
                <a:blip r:embed="rId13"/>
                <a:stretch>
                  <a:fillRect r="-107843"/>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846F4448-F184-9DA3-4557-9ABA6711D393}"/>
              </a:ext>
            </a:extLst>
          </p:cNvPr>
          <p:cNvSpPr/>
          <p:nvPr/>
        </p:nvSpPr>
        <p:spPr>
          <a:xfrm>
            <a:off x="9653125" y="3100034"/>
            <a:ext cx="66877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D</a:t>
            </a:r>
          </a:p>
        </p:txBody>
      </p:sp>
      <p:pic>
        <p:nvPicPr>
          <p:cNvPr id="31" name="Picture 30">
            <a:extLst>
              <a:ext uri="{FF2B5EF4-FFF2-40B4-BE49-F238E27FC236}">
                <a16:creationId xmlns:a16="http://schemas.microsoft.com/office/drawing/2014/main" id="{8C9B085C-5B24-8A6B-0C30-55B0DC95A7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a:extLst>
              <a:ext uri="{FF2B5EF4-FFF2-40B4-BE49-F238E27FC236}">
                <a16:creationId xmlns:a16="http://schemas.microsoft.com/office/drawing/2014/main" id="{1E20728A-CCE2-875A-701F-D78FC55943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a:extLst>
              <a:ext uri="{FF2B5EF4-FFF2-40B4-BE49-F238E27FC236}">
                <a16:creationId xmlns:a16="http://schemas.microsoft.com/office/drawing/2014/main" id="{DDF75911-DF50-628F-2D94-CA07518D38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a:extLst>
              <a:ext uri="{FF2B5EF4-FFF2-40B4-BE49-F238E27FC236}">
                <a16:creationId xmlns:a16="http://schemas.microsoft.com/office/drawing/2014/main" id="{CF1C6952-B076-811E-8B0F-93ECB1A08D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a:extLst>
              <a:ext uri="{FF2B5EF4-FFF2-40B4-BE49-F238E27FC236}">
                <a16:creationId xmlns:a16="http://schemas.microsoft.com/office/drawing/2014/main" id="{4BE3A6BB-97AB-604D-121E-CBCC167E82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a:extLst>
              <a:ext uri="{FF2B5EF4-FFF2-40B4-BE49-F238E27FC236}">
                <a16:creationId xmlns:a16="http://schemas.microsoft.com/office/drawing/2014/main" id="{4F200170-67DF-F52C-B0DB-8EB5D740E6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a:extLst>
              <a:ext uri="{FF2B5EF4-FFF2-40B4-BE49-F238E27FC236}">
                <a16:creationId xmlns:a16="http://schemas.microsoft.com/office/drawing/2014/main" id="{9B030249-A707-8697-EFDD-28EE9B7955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Picture 37">
            <a:extLst>
              <a:ext uri="{FF2B5EF4-FFF2-40B4-BE49-F238E27FC236}">
                <a16:creationId xmlns:a16="http://schemas.microsoft.com/office/drawing/2014/main" id="{6D53DCF8-E28A-FDBD-3475-EE12170337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extLst>
      <p:ext uri="{BB962C8B-B14F-4D97-AF65-F5344CB8AC3E}">
        <p14:creationId xmlns:p14="http://schemas.microsoft.com/office/powerpoint/2010/main" val="28132899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70794" y="3214715"/>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81196" y="3949960"/>
            <a:ext cx="1960807" cy="587393"/>
          </a:xfrm>
          <a:prstGeom prst="rect">
            <a:avLst/>
          </a:prstGeom>
        </p:spPr>
      </p:pic>
      <p:pic>
        <p:nvPicPr>
          <p:cNvPr id="3" name="Picture 2">
            <a:extLst>
              <a:ext uri="{FF2B5EF4-FFF2-40B4-BE49-F238E27FC236}">
                <a16:creationId xmlns:a16="http://schemas.microsoft.com/office/drawing/2014/main" id="{93ABFBC7-1C88-7F5A-C4C1-D28AB33A8BC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a:extLst>
              <a:ext uri="{FF2B5EF4-FFF2-40B4-BE49-F238E27FC236}">
                <a16:creationId xmlns:a16="http://schemas.microsoft.com/office/drawing/2014/main" id="{11E2DCE9-182F-3CB9-E1B9-66D88AB1232E}"/>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a:extLst>
                <a:ext uri="{FF2B5EF4-FFF2-40B4-BE49-F238E27FC236}">
                  <a16:creationId xmlns:a16="http://schemas.microsoft.com/office/drawing/2014/main" id="{6D3824C8-1DC8-25F0-082A-D981E4A9CBC7}"/>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71FBD47-F1F3-F242-8E85-7A67056368C2}"/>
                </a:ext>
              </a:extLst>
            </p:cNvPr>
            <p:cNvSpPr txBox="1"/>
            <p:nvPr/>
          </p:nvSpPr>
          <p:spPr>
            <a:xfrm>
              <a:off x="7798166" y="778029"/>
              <a:ext cx="3538356" cy="1120126"/>
            </a:xfrm>
            <a:prstGeom prst="rect">
              <a:avLst/>
            </a:prstGeom>
            <a:noFill/>
          </p:spPr>
          <p:txBody>
            <a:bodyPr wrap="square" rtlCol="0">
              <a:spAutoFit/>
            </a:bodyPr>
            <a:lstStyle/>
            <a:p>
              <a:r>
                <a:rPr lang="en-US" sz="5400" dirty="0" err="1">
                  <a:solidFill>
                    <a:schemeClr val="bg1"/>
                  </a:solidFill>
                  <a:effectLst>
                    <a:glow rad="228600">
                      <a:schemeClr val="accent4">
                        <a:satMod val="175000"/>
                        <a:alpha val="40000"/>
                      </a:schemeClr>
                    </a:glow>
                  </a:effectLst>
                  <a:latin typeface="iCiel Cadena" panose="02000503000000020004"/>
                </a:rPr>
                <a:t>Đúng</a:t>
              </a:r>
              <a:r>
                <a:rPr lang="en-US" sz="5400" dirty="0">
                  <a:solidFill>
                    <a:schemeClr val="bg1"/>
                  </a:solidFill>
                  <a:effectLst>
                    <a:glow rad="228600">
                      <a:schemeClr val="accent4">
                        <a:satMod val="175000"/>
                        <a:alpha val="40000"/>
                      </a:schemeClr>
                    </a:glow>
                  </a:effectLst>
                  <a:latin typeface="iCiel Cadena" panose="02000503000000020004"/>
                </a:rPr>
                <a:t> </a:t>
              </a:r>
              <a:r>
                <a:rPr lang="en-US" sz="5400" dirty="0" err="1">
                  <a:solidFill>
                    <a:schemeClr val="bg1"/>
                  </a:solidFill>
                  <a:effectLst>
                    <a:glow rad="228600">
                      <a:schemeClr val="accent4">
                        <a:satMod val="175000"/>
                        <a:alpha val="40000"/>
                      </a:schemeClr>
                    </a:glow>
                  </a:effectLst>
                  <a:latin typeface="iCiel Cadena" panose="02000503000000020004"/>
                </a:rPr>
                <a:t>rồi</a:t>
              </a:r>
              <a:r>
                <a:rPr lang="en-US" sz="5400" dirty="0">
                  <a:solidFill>
                    <a:schemeClr val="bg1"/>
                  </a:solidFill>
                  <a:effectLst>
                    <a:glow rad="228600">
                      <a:schemeClr val="accent4">
                        <a:satMod val="175000"/>
                        <a:alpha val="40000"/>
                      </a:schemeClr>
                    </a:glow>
                  </a:effectLst>
                  <a:latin typeface="iCiel Cadena" panose="02000503000000020004"/>
                </a:rPr>
                <a:t>!</a:t>
              </a:r>
            </a:p>
          </p:txBody>
        </p:sp>
      </p:grpSp>
      <p:pic>
        <p:nvPicPr>
          <p:cNvPr id="7" name="Tieng-yeah-tre-con-www_nhacchuongvui_com">
            <a:hlinkClick r:id="" action="ppaction://media"/>
            <a:extLst>
              <a:ext uri="{FF2B5EF4-FFF2-40B4-BE49-F238E27FC236}">
                <a16:creationId xmlns:a16="http://schemas.microsoft.com/office/drawing/2014/main" id="{0466BF6F-98D0-FEA9-ACB5-E67D1984BA4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a:extLst>
              <a:ext uri="{FF2B5EF4-FFF2-40B4-BE49-F238E27FC236}">
                <a16:creationId xmlns:a16="http://schemas.microsoft.com/office/drawing/2014/main" id="{B9691315-9243-AEDE-1FD3-DA03F717719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p:blipFill>
        <p:spPr>
          <a:xfrm>
            <a:off x="10642904" y="-433614"/>
            <a:ext cx="1752296" cy="1650331"/>
          </a:xfrm>
          <a:prstGeom prst="rect">
            <a:avLst/>
          </a:prstGeom>
        </p:spPr>
      </p:pic>
      <p:pic>
        <p:nvPicPr>
          <p:cNvPr id="10" name="Nhac-chuong-tin-nhan-ting-ting-www_tiengdong_com">
            <a:hlinkClick r:id="" action="ppaction://media"/>
            <a:extLst>
              <a:ext uri="{FF2B5EF4-FFF2-40B4-BE49-F238E27FC236}">
                <a16:creationId xmlns:a16="http://schemas.microsoft.com/office/drawing/2014/main" id="{0F1C3E3C-32A4-1640-111F-E9CD6866CF3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2" name="Picture 1">
            <a:extLst>
              <a:ext uri="{FF2B5EF4-FFF2-40B4-BE49-F238E27FC236}">
                <a16:creationId xmlns:a16="http://schemas.microsoft.com/office/drawing/2014/main" id="{77F5E995-25FB-44F5-9744-57ADAB64D2B1}"/>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3444367" y="4526509"/>
            <a:ext cx="1417389" cy="1490117"/>
          </a:xfrm>
          <a:prstGeom prst="rect">
            <a:avLst/>
          </a:prstGeom>
        </p:spPr>
      </p:pic>
      <p:pic>
        <p:nvPicPr>
          <p:cNvPr id="11" name="Picture 10">
            <a:extLst>
              <a:ext uri="{FF2B5EF4-FFF2-40B4-BE49-F238E27FC236}">
                <a16:creationId xmlns:a16="http://schemas.microsoft.com/office/drawing/2014/main" id="{9FA1CDF5-C7DC-B484-6AB9-D5489DB67C7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8165151" y="3245491"/>
            <a:ext cx="2585637" cy="2718309"/>
          </a:xfrm>
          <a:prstGeom prst="rect">
            <a:avLst/>
          </a:prstGeom>
        </p:spPr>
      </p:pic>
      <p:pic>
        <p:nvPicPr>
          <p:cNvPr id="2050" name="Picture 2" descr="Hình ảnh Cái Rổ PNG, Vector, PSD, và biểu tượng để tải về miễn phí | pngtree">
            <a:extLst>
              <a:ext uri="{FF2B5EF4-FFF2-40B4-BE49-F238E27FC236}">
                <a16:creationId xmlns:a16="http://schemas.microsoft.com/office/drawing/2014/main" id="{364A67FB-0E1C-18A2-B04B-59C88D547C7A}"/>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28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1" presetClass="mediacall" presetSubtype="0" fill="hold" nodeType="withEffect">
                                  <p:stCondLst>
                                    <p:cond delay="0"/>
                                  </p:stCondLst>
                                  <p:childTnLst>
                                    <p:cmd type="call" cmd="play">
                                      <p:cBhvr>
                                        <p:cTn id="12" dur="1" fill="hold"/>
                                        <p:tgtEl>
                                          <p:spTgt spid="7"/>
                                        </p:tgtEl>
                                      </p:cBhvr>
                                    </p:cmd>
                                  </p:childTnLst>
                                </p:cTn>
                              </p:par>
                              <p:par>
                                <p:cTn id="13" presetID="1" presetClass="mediacall" presetSubtype="0" fill="hold" nodeType="withEffect">
                                  <p:stCondLst>
                                    <p:cond delay="0"/>
                                  </p:stCondLst>
                                  <p:childTnLst>
                                    <p:cmd type="call" cmd="playFrom(0.0)">
                                      <p:cBhvr>
                                        <p:cTn id="14" dur="3448" fill="hold"/>
                                        <p:tgtEl>
                                          <p:spTgt spid="10"/>
                                        </p:tgtEl>
                                      </p:cBhvr>
                                    </p:cmd>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par>
                                <p:cTn id="20" presetID="1" presetClass="exit" presetSubtype="0" fill="hold" nodeType="withEffect">
                                  <p:stCondLst>
                                    <p:cond delay="0"/>
                                  </p:stCondLst>
                                  <p:childTnLst>
                                    <p:set>
                                      <p:cBhvr>
                                        <p:cTn id="21" dur="1" fill="hold">
                                          <p:stCondLst>
                                            <p:cond delay="0"/>
                                          </p:stCondLst>
                                        </p:cTn>
                                        <p:tgtEl>
                                          <p:spTgt spid="30"/>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1.04167E-6 3.7037E-6 L -0.36627 0.11481 " pathEditMode="relative" rAng="0" ptsTypes="AA">
                                      <p:cBhvr>
                                        <p:cTn id="27" dur="2000" fill="hold"/>
                                        <p:tgtEl>
                                          <p:spTgt spid="11"/>
                                        </p:tgtEl>
                                        <p:attrNameLst>
                                          <p:attrName>ppt_x</p:attrName>
                                          <p:attrName>ppt_y</p:attrName>
                                        </p:attrNameLst>
                                      </p:cBhvr>
                                      <p:rCtr x="-18320" y="5741"/>
                                    </p:animMotion>
                                  </p:childTnLst>
                                </p:cTn>
                              </p:par>
                              <p:par>
                                <p:cTn id="28" presetID="6" presetClass="emph" presetSubtype="0" fill="hold" nodeType="withEffect">
                                  <p:stCondLst>
                                    <p:cond delay="0"/>
                                  </p:stCondLst>
                                  <p:childTnLst>
                                    <p:animScale>
                                      <p:cBhvr>
                                        <p:cTn id="29"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7"/>
                </p:tgtEl>
              </p:cMediaNode>
            </p:audio>
            <p:audio>
              <p:cMediaNode vol="80000">
                <p:cTn id="31"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a:extLst>
              <a:ext uri="{FF2B5EF4-FFF2-40B4-BE49-F238E27FC236}">
                <a16:creationId xmlns:a16="http://schemas.microsoft.com/office/drawing/2014/main" id="{89338A4C-02C0-4396-93D8-884C0D7B16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a:extLst>
              <a:ext uri="{FF2B5EF4-FFF2-40B4-BE49-F238E27FC236}">
                <a16:creationId xmlns:a16="http://schemas.microsoft.com/office/drawing/2014/main" id="{8236EE5D-24AD-E8F1-9FF4-6CB82786D84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a:extLst>
              <a:ext uri="{FF2B5EF4-FFF2-40B4-BE49-F238E27FC236}">
                <a16:creationId xmlns:a16="http://schemas.microsoft.com/office/drawing/2014/main" id="{D38E9919-3D3F-623E-EE35-13AF6548B3F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9950FC4-F44B-7F87-2958-F70DEC65E539}"/>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a:extLst>
                <a:ext uri="{FF2B5EF4-FFF2-40B4-BE49-F238E27FC236}">
                  <a16:creationId xmlns:a16="http://schemas.microsoft.com/office/drawing/2014/main" id="{98C5F733-E889-1AC8-B558-4966F2A0BCD0}"/>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HANH TÂM">
              <a:extLst>
                <a:ext uri="{FF2B5EF4-FFF2-40B4-BE49-F238E27FC236}">
                  <a16:creationId xmlns:a16="http://schemas.microsoft.com/office/drawing/2014/main" id="{EC9E12A4-939D-1EE0-ACB7-2738343459B9}"/>
                </a:ext>
              </a:extLst>
            </p:cNvPr>
            <p:cNvSpPr txBox="1"/>
            <p:nvPr/>
          </p:nvSpPr>
          <p:spPr>
            <a:xfrm>
              <a:off x="7380460" y="751983"/>
              <a:ext cx="3839384" cy="1120126"/>
            </a:xfrm>
            <a:prstGeom prst="rect">
              <a:avLst/>
            </a:prstGeom>
            <a:noFill/>
          </p:spPr>
          <p:txBody>
            <a:bodyPr wrap="square" rtlCol="0">
              <a:spAutoFit/>
            </a:bodyPr>
            <a:lstStyle/>
            <a:p>
              <a:r>
                <a:rPr lang="en-US" sz="5400">
                  <a:solidFill>
                    <a:schemeClr val="bg1"/>
                  </a:solidFill>
                  <a:effectLst>
                    <a:glow rad="228600">
                      <a:schemeClr val="accent4">
                        <a:satMod val="175000"/>
                        <a:alpha val="40000"/>
                      </a:schemeClr>
                    </a:glow>
                  </a:effectLst>
                  <a:latin typeface="iCiel Cadena" panose="02000503000000020004"/>
                </a:rPr>
                <a:t>Sai </a:t>
              </a:r>
              <a:r>
                <a:rPr lang="vi-VN" sz="5400">
                  <a:solidFill>
                    <a:schemeClr val="bg1"/>
                  </a:solidFill>
                  <a:effectLst>
                    <a:glow rad="228600">
                      <a:schemeClr val="accent4">
                        <a:satMod val="175000"/>
                        <a:alpha val="40000"/>
                      </a:schemeClr>
                    </a:glow>
                  </a:effectLst>
                  <a:latin typeface="iCiel Cadena" panose="02000503000000020004"/>
                </a:rPr>
                <a:t>mất rồi !</a:t>
              </a:r>
              <a:endParaRPr lang="en-US" sz="5400" dirty="0">
                <a:solidFill>
                  <a:schemeClr val="bg1"/>
                </a:solidFill>
                <a:effectLst>
                  <a:glow rad="228600">
                    <a:schemeClr val="accent4">
                      <a:satMod val="175000"/>
                      <a:alpha val="40000"/>
                    </a:schemeClr>
                  </a:glow>
                </a:effectLst>
                <a:latin typeface="iCiel Cadena" panose="02000503000000020004"/>
              </a:endParaRPr>
            </a:p>
          </p:txBody>
        </p:sp>
      </p:grpSp>
      <p:pic>
        <p:nvPicPr>
          <p:cNvPr id="14" name="Picture 13">
            <a:extLst>
              <a:ext uri="{FF2B5EF4-FFF2-40B4-BE49-F238E27FC236}">
                <a16:creationId xmlns:a16="http://schemas.microsoft.com/office/drawing/2014/main" id="{72E0D38C-DB8A-C4A5-2B68-2EF0D2117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a:extLst>
              <a:ext uri="{FF2B5EF4-FFF2-40B4-BE49-F238E27FC236}">
                <a16:creationId xmlns:a16="http://schemas.microsoft.com/office/drawing/2014/main" id="{ECBE0812-970B-46D3-268F-85BCE191CD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8" name="Picture 17">
            <a:hlinkClick r:id="rId11" action="ppaction://hlinksldjump"/>
            <a:extLst>
              <a:ext uri="{FF2B5EF4-FFF2-40B4-BE49-F238E27FC236}">
                <a16:creationId xmlns:a16="http://schemas.microsoft.com/office/drawing/2014/main" id="{17049093-3E40-9BCD-81B9-DF21DFCEF3D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p:blipFill>
        <p:spPr>
          <a:xfrm flipH="1">
            <a:off x="10439704" y="-350787"/>
            <a:ext cx="1752296" cy="1650331"/>
          </a:xfrm>
          <a:prstGeom prst="rect">
            <a:avLst/>
          </a:prstGeom>
        </p:spPr>
      </p:pic>
      <p:pic>
        <p:nvPicPr>
          <p:cNvPr id="30" name="THANH TÂM">
            <a:extLst>
              <a:ext uri="{FF2B5EF4-FFF2-40B4-BE49-F238E27FC236}">
                <a16:creationId xmlns:a16="http://schemas.microsoft.com/office/drawing/2014/main" id="{A8B07BDD-95BD-AB8F-24D4-AA23FEB25F89}"/>
              </a:ext>
            </a:extLst>
          </p:cNvPr>
          <p:cNvPicPr>
            <a:picLocks noChangeAspect="1"/>
          </p:cNvPicPr>
          <p:nvPr/>
        </p:nvPicPr>
        <p:blipFill>
          <a:blip r:embed="rId13"/>
          <a:stretch>
            <a:fillRect/>
          </a:stretch>
        </p:blipFill>
        <p:spPr>
          <a:xfrm>
            <a:off x="-820393" y="727261"/>
            <a:ext cx="6858000" cy="6858000"/>
          </a:xfrm>
          <a:prstGeom prst="rect">
            <a:avLst/>
          </a:prstGeom>
        </p:spPr>
      </p:pic>
    </p:spTree>
    <p:extLst>
      <p:ext uri="{BB962C8B-B14F-4D97-AF65-F5344CB8AC3E}">
        <p14:creationId xmlns:p14="http://schemas.microsoft.com/office/powerpoint/2010/main" val="40080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4"/>
                                        </p:tgtEl>
                                        <p:attrNameLst>
                                          <p:attrName>r</p:attrName>
                                        </p:attrNameLst>
                                      </p:cBhvr>
                                    </p:animRot>
                                    <p:animRot by="-240000">
                                      <p:cBhvr>
                                        <p:cTn id="9" dur="400" fill="hold">
                                          <p:stCondLst>
                                            <p:cond delay="400"/>
                                          </p:stCondLst>
                                        </p:cTn>
                                        <p:tgtEl>
                                          <p:spTgt spid="14"/>
                                        </p:tgtEl>
                                        <p:attrNameLst>
                                          <p:attrName>r</p:attrName>
                                        </p:attrNameLst>
                                      </p:cBhvr>
                                    </p:animRot>
                                    <p:animRot by="240000">
                                      <p:cBhvr>
                                        <p:cTn id="10" dur="400" fill="hold">
                                          <p:stCondLst>
                                            <p:cond delay="800"/>
                                          </p:stCondLst>
                                        </p:cTn>
                                        <p:tgtEl>
                                          <p:spTgt spid="14"/>
                                        </p:tgtEl>
                                        <p:attrNameLst>
                                          <p:attrName>r</p:attrName>
                                        </p:attrNameLst>
                                      </p:cBhvr>
                                    </p:animRot>
                                    <p:animRot by="-240000">
                                      <p:cBhvr>
                                        <p:cTn id="11" dur="400" fill="hold">
                                          <p:stCondLst>
                                            <p:cond delay="1200"/>
                                          </p:stCondLst>
                                        </p:cTn>
                                        <p:tgtEl>
                                          <p:spTgt spid="14"/>
                                        </p:tgtEl>
                                        <p:attrNameLst>
                                          <p:attrName>r</p:attrName>
                                        </p:attrNameLst>
                                      </p:cBhvr>
                                    </p:animRot>
                                    <p:animRot by="120000">
                                      <p:cBhvr>
                                        <p:cTn id="12"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audio>
              <p:cMediaNode vol="80000">
                <p:cTn id="14"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87EAC4-1800-C45E-5DE9-2DA17502FB80}"/>
              </a:ext>
            </a:extLst>
          </p:cNvPr>
          <p:cNvGrpSpPr/>
          <p:nvPr/>
        </p:nvGrpSpPr>
        <p:grpSpPr>
          <a:xfrm>
            <a:off x="1291389" y="212125"/>
            <a:ext cx="9849853" cy="1792948"/>
            <a:chOff x="150128" y="102542"/>
            <a:chExt cx="10370514" cy="2009400"/>
          </a:xfrm>
        </p:grpSpPr>
        <p:grpSp>
          <p:nvGrpSpPr>
            <p:cNvPr id="7" name="Group 6">
              <a:extLst>
                <a:ext uri="{FF2B5EF4-FFF2-40B4-BE49-F238E27FC236}">
                  <a16:creationId xmlns:a16="http://schemas.microsoft.com/office/drawing/2014/main" id="{B3176D4E-615C-BDF1-16B0-4201E216A222}"/>
                </a:ext>
              </a:extLst>
            </p:cNvPr>
            <p:cNvGrpSpPr/>
            <p:nvPr/>
          </p:nvGrpSpPr>
          <p:grpSpPr>
            <a:xfrm>
              <a:off x="1107066" y="248000"/>
              <a:ext cx="9413576" cy="1863939"/>
              <a:chOff x="1107065" y="247999"/>
              <a:chExt cx="9630217" cy="1863939"/>
            </a:xfrm>
          </p:grpSpPr>
          <p:pic>
            <p:nvPicPr>
              <p:cNvPr id="10" name="THANH TÂM">
                <a:extLst>
                  <a:ext uri="{FF2B5EF4-FFF2-40B4-BE49-F238E27FC236}">
                    <a16:creationId xmlns:a16="http://schemas.microsoft.com/office/drawing/2014/main" id="{0D493D76-0167-C37B-486E-4C7502B13A2A}"/>
                  </a:ext>
                </a:extLst>
              </p:cNvPr>
              <p:cNvPicPr>
                <a:picLocks noChangeAspect="1"/>
              </p:cNvPicPr>
              <p:nvPr/>
            </p:nvPicPr>
            <p:blipFill>
              <a:blip r:embed="rId2"/>
              <a:stretch>
                <a:fillRect/>
              </a:stretch>
            </p:blipFill>
            <p:spPr>
              <a:xfrm>
                <a:off x="1107065" y="247999"/>
                <a:ext cx="9630217" cy="1863939"/>
              </a:xfrm>
              <a:prstGeom prst="rect">
                <a:avLst/>
              </a:prstGeom>
            </p:spPr>
          </p:pic>
          <p:sp>
            <p:nvSpPr>
              <p:cNvPr id="11" name="Rectangle 10">
                <a:extLst>
                  <a:ext uri="{FF2B5EF4-FFF2-40B4-BE49-F238E27FC236}">
                    <a16:creationId xmlns:a16="http://schemas.microsoft.com/office/drawing/2014/main" id="{84FDF492-F66D-BE83-05BA-749245B9A02D}"/>
                  </a:ext>
                </a:extLst>
              </p:cNvPr>
              <p:cNvSpPr/>
              <p:nvPr/>
            </p:nvSpPr>
            <p:spPr>
              <a:xfrm>
                <a:off x="1734240" y="296954"/>
                <a:ext cx="8739539"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a:solidFill>
                        <a:prstClr val="white"/>
                      </a:solidFill>
                    </a:ln>
                    <a:solidFill>
                      <a:prstClr val="white"/>
                    </a:solidFill>
                    <a:effectLst/>
                    <a:uLnTx/>
                    <a:uFillTx/>
                    <a:latin typeface="Calibri Light" panose="020F0302020204030204"/>
                    <a:ea typeface="+mn-ea"/>
                    <a:cs typeface="+mn-cs"/>
                  </a:rPr>
                  <a:t>1 000 x 6 = ?</a:t>
                </a:r>
                <a:endParaRPr kumimoji="0" lang="vi-VN" sz="7200" b="1" i="0" u="none" strike="noStrike" kern="1200" cap="none" spc="0" normalizeH="0" baseline="0" noProof="0" dirty="0">
                  <a:ln w="12700">
                    <a:solidFill>
                      <a:prstClr val="white"/>
                    </a:solidFill>
                  </a:ln>
                  <a:solidFill>
                    <a:prstClr val="white"/>
                  </a:solidFill>
                  <a:effectLst/>
                  <a:uLnTx/>
                  <a:uFillTx/>
                  <a:latin typeface="Times New Roman" panose="02020603050405020304" pitchFamily="18" charset="0"/>
                  <a:ea typeface="+mn-ea"/>
                  <a:cs typeface="+mn-cs"/>
                </a:endParaRPr>
              </a:p>
            </p:txBody>
          </p:sp>
        </p:grpSp>
        <p:pic>
          <p:nvPicPr>
            <p:cNvPr id="8" name="Picture 7">
              <a:extLst>
                <a:ext uri="{FF2B5EF4-FFF2-40B4-BE49-F238E27FC236}">
                  <a16:creationId xmlns:a16="http://schemas.microsoft.com/office/drawing/2014/main" id="{D7980151-6D62-ACC7-316F-C2229E691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a:extLst>
                <a:ext uri="{FF2B5EF4-FFF2-40B4-BE49-F238E27FC236}">
                  <a16:creationId xmlns:a16="http://schemas.microsoft.com/office/drawing/2014/main" id="{BC169CBF-5E63-A2D3-2667-AE11A1C48A62}"/>
                </a:ext>
              </a:extLst>
            </p:cNvPr>
            <p:cNvSpPr txBox="1"/>
            <p:nvPr/>
          </p:nvSpPr>
          <p:spPr>
            <a:xfrm>
              <a:off x="506731" y="718214"/>
              <a:ext cx="909210" cy="73866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00" b="0" i="0" u="none" strike="noStrike" kern="1200" cap="none" spc="0" normalizeH="0" baseline="0" noProof="0" dirty="0">
                <a:ln>
                  <a:noFill/>
                </a:ln>
                <a:solidFill>
                  <a:prstClr val="white"/>
                </a:solidFill>
                <a:effectLst/>
                <a:uLnTx/>
                <a:uFillTx/>
                <a:latin typeface="iCiel Cadena" panose="02000503000000020004" pitchFamily="50" charset="0"/>
                <a:ea typeface="+mn-ea"/>
                <a:cs typeface="+mn-cs"/>
              </a:endParaRPr>
            </a:p>
          </p:txBody>
        </p:sp>
      </p:grpSp>
      <p:grpSp>
        <p:nvGrpSpPr>
          <p:cNvPr id="55" name="Group 54">
            <a:extLst>
              <a:ext uri="{FF2B5EF4-FFF2-40B4-BE49-F238E27FC236}">
                <a16:creationId xmlns:a16="http://schemas.microsoft.com/office/drawing/2014/main" id="{AC3CCA83-EA0F-D3D1-89B6-6CBD02852B21}"/>
              </a:ext>
            </a:extLst>
          </p:cNvPr>
          <p:cNvGrpSpPr/>
          <p:nvPr/>
        </p:nvGrpSpPr>
        <p:grpSpPr>
          <a:xfrm>
            <a:off x="136865" y="2380953"/>
            <a:ext cx="2810873" cy="1791754"/>
            <a:chOff x="136865" y="2380953"/>
            <a:chExt cx="2810873" cy="1791754"/>
          </a:xfrm>
        </p:grpSpPr>
        <p:sp>
          <p:nvSpPr>
            <p:cNvPr id="13" name="Freeform: Shape 13">
              <a:extLst>
                <a:ext uri="{FF2B5EF4-FFF2-40B4-BE49-F238E27FC236}">
                  <a16:creationId xmlns:a16="http://schemas.microsoft.com/office/drawing/2014/main" id="{22154C82-C50A-45AE-B3B6-014FC8C9DF6B}"/>
                </a:ext>
              </a:extLst>
            </p:cNvPr>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1925A376-3B6F-7E93-4CF0-2F370A8A48A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a:extLst>
                    <a:ext uri="{FF2B5EF4-FFF2-40B4-BE49-F238E27FC236}">
                      <a16:creationId xmlns:a16="http://schemas.microsoft.com/office/drawing/2014/main" id="{937A7841-6995-E764-51AC-81E6EE361B71}"/>
                    </a:ext>
                  </a:extLst>
                </p:cNvPr>
                <p:cNvSpPr txBox="1"/>
                <p:nvPr/>
              </p:nvSpPr>
              <p:spPr>
                <a:xfrm>
                  <a:off x="1366627" y="2518112"/>
                  <a:ext cx="61908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60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𝟔𝟎𝟎</m:t>
                        </m:r>
                      </m:oMath>
                    </m:oMathPara>
                  </a14:m>
                  <a:endParaRPr kumimoji="0" lang="en-US" sz="60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5" name="TextBox 14">
                  <a:hlinkClick r:id="rId7" action="ppaction://hlinksldjump"/>
                  <a:extLst>
                    <a:ext uri="{FF2B5EF4-FFF2-40B4-BE49-F238E27FC236}">
                      <a16:creationId xmlns:a16="http://schemas.microsoft.com/office/drawing/2014/main" id="{937A7841-6995-E764-51AC-81E6EE361B71}"/>
                    </a:ext>
                  </a:extLst>
                </p:cNvPr>
                <p:cNvSpPr txBox="1">
                  <a:spLocks noRot="1" noChangeAspect="1" noMove="1" noResize="1" noEditPoints="1" noAdjustHandles="1" noChangeArrowheads="1" noChangeShapeType="1" noTextEdit="1"/>
                </p:cNvSpPr>
                <p:nvPr/>
              </p:nvSpPr>
              <p:spPr>
                <a:xfrm>
                  <a:off x="1366627" y="2518112"/>
                  <a:ext cx="619080" cy="1015663"/>
                </a:xfrm>
                <a:prstGeom prst="rect">
                  <a:avLst/>
                </a:prstGeom>
                <a:blipFill>
                  <a:blip r:embed="rId8"/>
                  <a:stretch>
                    <a:fillRect r="-128431"/>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637C9BB0-6513-2457-A676-472298D3D8CA}"/>
                </a:ext>
              </a:extLst>
            </p:cNvPr>
            <p:cNvSpPr/>
            <p:nvPr/>
          </p:nvSpPr>
          <p:spPr>
            <a:xfrm>
              <a:off x="548030" y="3111217"/>
              <a:ext cx="675185"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A</a:t>
              </a:r>
            </a:p>
          </p:txBody>
        </p:sp>
      </p:grpSp>
      <p:sp>
        <p:nvSpPr>
          <p:cNvPr id="17" name="Freeform: Shape 13">
            <a:extLst>
              <a:ext uri="{FF2B5EF4-FFF2-40B4-BE49-F238E27FC236}">
                <a16:creationId xmlns:a16="http://schemas.microsoft.com/office/drawing/2014/main" id="{58668F88-10B2-E252-3DF9-6247F36452CD}"/>
              </a:ext>
            </a:extLst>
          </p:cNvPr>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1CFE7B9F-499F-F53C-72BC-A76166642F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9" action="ppaction://hlinksldjump"/>
                <a:extLst>
                  <a:ext uri="{FF2B5EF4-FFF2-40B4-BE49-F238E27FC236}">
                    <a16:creationId xmlns:a16="http://schemas.microsoft.com/office/drawing/2014/main" id="{19DEF0C4-9B89-F784-902C-CE3B2C0A6B8B}"/>
                  </a:ext>
                </a:extLst>
              </p:cNvPr>
              <p:cNvSpPr txBox="1"/>
              <p:nvPr/>
            </p:nvSpPr>
            <p:spPr>
              <a:xfrm>
                <a:off x="4113837" y="2561655"/>
                <a:ext cx="6190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m:t>
                      </m:r>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 </m:t>
                      </m:r>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𝟎𝟎𝟎</m:t>
                      </m:r>
                    </m:oMath>
                  </m:oMathPara>
                </a14:m>
                <a:endParaRPr kumimoji="0" lang="en-US" sz="54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9" name="TextBox 18">
                <a:hlinkClick r:id="rId10" action="ppaction://hlinksldjump"/>
                <a:extLst>
                  <a:ext uri="{FF2B5EF4-FFF2-40B4-BE49-F238E27FC236}">
                    <a16:creationId xmlns:a16="http://schemas.microsoft.com/office/drawing/2014/main" id="{19DEF0C4-9B89-F784-902C-CE3B2C0A6B8B}"/>
                  </a:ext>
                </a:extLst>
              </p:cNvPr>
              <p:cNvSpPr txBox="1">
                <a:spLocks noRot="1" noChangeAspect="1" noMove="1" noResize="1" noEditPoints="1" noAdjustHandles="1" noChangeArrowheads="1" noChangeShapeType="1" noTextEdit="1"/>
              </p:cNvSpPr>
              <p:nvPr/>
            </p:nvSpPr>
            <p:spPr>
              <a:xfrm>
                <a:off x="4113837" y="2561655"/>
                <a:ext cx="619080" cy="923330"/>
              </a:xfrm>
              <a:prstGeom prst="rect">
                <a:avLst/>
              </a:prstGeom>
              <a:blipFill>
                <a:blip r:embed="rId11"/>
                <a:stretch>
                  <a:fillRect r="-200000"/>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AA389087-6534-C34E-9100-5CC2374E16E9}"/>
              </a:ext>
            </a:extLst>
          </p:cNvPr>
          <p:cNvSpPr/>
          <p:nvPr/>
        </p:nvSpPr>
        <p:spPr>
          <a:xfrm>
            <a:off x="3611261" y="3111217"/>
            <a:ext cx="652743"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B</a:t>
            </a:r>
          </a:p>
        </p:txBody>
      </p:sp>
      <p:sp>
        <p:nvSpPr>
          <p:cNvPr id="21" name="Freeform: Shape 13">
            <a:extLst>
              <a:ext uri="{FF2B5EF4-FFF2-40B4-BE49-F238E27FC236}">
                <a16:creationId xmlns:a16="http://schemas.microsoft.com/office/drawing/2014/main" id="{DB4CBBF2-3E7E-D364-30B2-E91982FF8A15}"/>
              </a:ext>
            </a:extLst>
          </p:cNvPr>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93457F9D-42AF-EC35-B586-29D82F7DBD4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7" action="ppaction://hlinksldjump"/>
                <a:extLst>
                  <a:ext uri="{FF2B5EF4-FFF2-40B4-BE49-F238E27FC236}">
                    <a16:creationId xmlns:a16="http://schemas.microsoft.com/office/drawing/2014/main" id="{4432E006-EEE9-371C-2FA2-5A641CD29C0B}"/>
                  </a:ext>
                </a:extLst>
              </p:cNvPr>
              <p:cNvSpPr txBox="1"/>
              <p:nvPr/>
            </p:nvSpPr>
            <p:spPr>
              <a:xfrm>
                <a:off x="7285877" y="2670214"/>
                <a:ext cx="6190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𝟔</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 </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𝟏𝟎𝟎</m:t>
                      </m:r>
                    </m:oMath>
                  </m:oMathPara>
                </a14:m>
                <a:endParaRPr kumimoji="0" lang="en-US" sz="48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3" name="TextBox 22">
                <a:hlinkClick r:id="rId7" action="ppaction://hlinksldjump"/>
                <a:extLst>
                  <a:ext uri="{FF2B5EF4-FFF2-40B4-BE49-F238E27FC236}">
                    <a16:creationId xmlns:a16="http://schemas.microsoft.com/office/drawing/2014/main" id="{4432E006-EEE9-371C-2FA2-5A641CD29C0B}"/>
                  </a:ext>
                </a:extLst>
              </p:cNvPr>
              <p:cNvSpPr txBox="1">
                <a:spLocks noRot="1" noChangeAspect="1" noMove="1" noResize="1" noEditPoints="1" noAdjustHandles="1" noChangeArrowheads="1" noChangeShapeType="1" noTextEdit="1"/>
              </p:cNvSpPr>
              <p:nvPr/>
            </p:nvSpPr>
            <p:spPr>
              <a:xfrm>
                <a:off x="7285877" y="2670214"/>
                <a:ext cx="619080" cy="830997"/>
              </a:xfrm>
              <a:prstGeom prst="rect">
                <a:avLst/>
              </a:prstGeom>
              <a:blipFill>
                <a:blip r:embed="rId12"/>
                <a:stretch>
                  <a:fillRect r="-166667"/>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C3DE81C6-2CF9-C8C2-6536-8FB10FEEEB18}"/>
              </a:ext>
            </a:extLst>
          </p:cNvPr>
          <p:cNvSpPr/>
          <p:nvPr/>
        </p:nvSpPr>
        <p:spPr>
          <a:xfrm>
            <a:off x="6619550" y="3100034"/>
            <a:ext cx="631904"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C</a:t>
            </a:r>
          </a:p>
        </p:txBody>
      </p:sp>
      <p:sp>
        <p:nvSpPr>
          <p:cNvPr id="25" name="Freeform: Shape 13">
            <a:extLst>
              <a:ext uri="{FF2B5EF4-FFF2-40B4-BE49-F238E27FC236}">
                <a16:creationId xmlns:a16="http://schemas.microsoft.com/office/drawing/2014/main" id="{4027F3C4-35FC-85A9-0169-529E60A83CD4}"/>
              </a:ext>
            </a:extLst>
          </p:cNvPr>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7" name="TextBox 26">
                <a:hlinkClick r:id="rId7" action="ppaction://hlinksldjump"/>
                <a:extLst>
                  <a:ext uri="{FF2B5EF4-FFF2-40B4-BE49-F238E27FC236}">
                    <a16:creationId xmlns:a16="http://schemas.microsoft.com/office/drawing/2014/main" id="{A13779BC-9F82-7A1D-4647-6F902407DC43}"/>
                  </a:ext>
                </a:extLst>
              </p:cNvPr>
              <p:cNvSpPr txBox="1"/>
              <p:nvPr/>
            </p:nvSpPr>
            <p:spPr>
              <a:xfrm>
                <a:off x="10022201" y="2691986"/>
                <a:ext cx="6190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𝟔𝟎</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𝟎𝟎𝟎</m:t>
                      </m:r>
                    </m:oMath>
                  </m:oMathPara>
                </a14:m>
                <a:endParaRPr kumimoji="0" lang="en-US" sz="48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7" name="TextBox 26">
                <a:hlinkClick r:id="rId7" action="ppaction://hlinksldjump"/>
                <a:extLst>
                  <a:ext uri="{FF2B5EF4-FFF2-40B4-BE49-F238E27FC236}">
                    <a16:creationId xmlns:a16="http://schemas.microsoft.com/office/drawing/2014/main" id="{A13779BC-9F82-7A1D-4647-6F902407DC43}"/>
                  </a:ext>
                </a:extLst>
              </p:cNvPr>
              <p:cNvSpPr txBox="1">
                <a:spLocks noRot="1" noChangeAspect="1" noMove="1" noResize="1" noEditPoints="1" noAdjustHandles="1" noChangeArrowheads="1" noChangeShapeType="1" noTextEdit="1"/>
              </p:cNvSpPr>
              <p:nvPr/>
            </p:nvSpPr>
            <p:spPr>
              <a:xfrm>
                <a:off x="10022201" y="2691986"/>
                <a:ext cx="619080" cy="830997"/>
              </a:xfrm>
              <a:prstGeom prst="rect">
                <a:avLst/>
              </a:prstGeom>
              <a:blipFill>
                <a:blip r:embed="rId13"/>
                <a:stretch>
                  <a:fillRect r="-225490"/>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846F4448-F184-9DA3-4557-9ABA6711D393}"/>
              </a:ext>
            </a:extLst>
          </p:cNvPr>
          <p:cNvSpPr/>
          <p:nvPr/>
        </p:nvSpPr>
        <p:spPr>
          <a:xfrm>
            <a:off x="9653125" y="3100034"/>
            <a:ext cx="668773"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D</a:t>
            </a:r>
          </a:p>
        </p:txBody>
      </p:sp>
      <p:pic>
        <p:nvPicPr>
          <p:cNvPr id="31" name="Picture 30">
            <a:extLst>
              <a:ext uri="{FF2B5EF4-FFF2-40B4-BE49-F238E27FC236}">
                <a16:creationId xmlns:a16="http://schemas.microsoft.com/office/drawing/2014/main" id="{8C9B085C-5B24-8A6B-0C30-55B0DC95A7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a:extLst>
              <a:ext uri="{FF2B5EF4-FFF2-40B4-BE49-F238E27FC236}">
                <a16:creationId xmlns:a16="http://schemas.microsoft.com/office/drawing/2014/main" id="{1E20728A-CCE2-875A-701F-D78FC55943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a:extLst>
              <a:ext uri="{FF2B5EF4-FFF2-40B4-BE49-F238E27FC236}">
                <a16:creationId xmlns:a16="http://schemas.microsoft.com/office/drawing/2014/main" id="{DDF75911-DF50-628F-2D94-CA07518D38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a:extLst>
              <a:ext uri="{FF2B5EF4-FFF2-40B4-BE49-F238E27FC236}">
                <a16:creationId xmlns:a16="http://schemas.microsoft.com/office/drawing/2014/main" id="{CF1C6952-B076-811E-8B0F-93ECB1A08D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a:extLst>
              <a:ext uri="{FF2B5EF4-FFF2-40B4-BE49-F238E27FC236}">
                <a16:creationId xmlns:a16="http://schemas.microsoft.com/office/drawing/2014/main" id="{4BE3A6BB-97AB-604D-121E-CBCC167E82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a:extLst>
              <a:ext uri="{FF2B5EF4-FFF2-40B4-BE49-F238E27FC236}">
                <a16:creationId xmlns:a16="http://schemas.microsoft.com/office/drawing/2014/main" id="{4F200170-67DF-F52C-B0DB-8EB5D740E6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a:extLst>
              <a:ext uri="{FF2B5EF4-FFF2-40B4-BE49-F238E27FC236}">
                <a16:creationId xmlns:a16="http://schemas.microsoft.com/office/drawing/2014/main" id="{9B030249-A707-8697-EFDD-28EE9B7955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THANH TÂM">
            <a:extLst>
              <a:ext uri="{FF2B5EF4-FFF2-40B4-BE49-F238E27FC236}">
                <a16:creationId xmlns:a16="http://schemas.microsoft.com/office/drawing/2014/main" id="{6D53DCF8-E28A-FDBD-3475-EE12170337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extLst>
      <p:ext uri="{BB962C8B-B14F-4D97-AF65-F5344CB8AC3E}">
        <p14:creationId xmlns:p14="http://schemas.microsoft.com/office/powerpoint/2010/main" val="305205796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TotalTime>
  <Words>632</Words>
  <Application>Microsoft Office PowerPoint</Application>
  <PresentationFormat>Widescreen</PresentationFormat>
  <Paragraphs>108</Paragraphs>
  <Slides>30</Slides>
  <Notes>6</Notes>
  <HiddenSlides>0</HiddenSlides>
  <MMClips>16</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Arial</vt:lpstr>
      <vt:lpstr>Calibri</vt:lpstr>
      <vt:lpstr>Calibri Light</vt:lpstr>
      <vt:lpstr>Cambria</vt:lpstr>
      <vt:lpstr>Cambria Math</vt:lpstr>
      <vt:lpstr>等线</vt:lpstr>
      <vt:lpstr>iCiel Cadena</vt:lpstr>
      <vt:lpstr>iCiel Nabila</vt:lpstr>
      <vt:lpstr>LNTH-Pleasantly Plump</vt:lpstr>
      <vt:lpstr>Pattaya</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Tính nhẩm</vt:lpstr>
      <vt:lpstr>2. Số?</vt:lpstr>
      <vt:lpstr>PowerPoint Presentation</vt:lpstr>
      <vt:lpstr>3. Một đàn gấu Bắc Cực có 10 chú gấu con, mỗi chú gấu con ăn hết 4,5 kg cá mỗi ngày. Hỏi 10 chú gấu con trong đàn đó ăn hết tất cả bao nhiêu ki-lô-gam cá mỗi ngày?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62</cp:revision>
  <dcterms:created xsi:type="dcterms:W3CDTF">2024-06-30T13:54:23Z</dcterms:created>
  <dcterms:modified xsi:type="dcterms:W3CDTF">2024-11-22T03:36:58Z</dcterms:modified>
</cp:coreProperties>
</file>