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Lst>
  <p:notesMasterIdLst>
    <p:notesMasterId r:id="rId29"/>
  </p:notesMasterIdLst>
  <p:sldIdLst>
    <p:sldId id="283" r:id="rId5"/>
    <p:sldId id="346" r:id="rId6"/>
    <p:sldId id="288" r:id="rId7"/>
    <p:sldId id="347" r:id="rId8"/>
    <p:sldId id="333" r:id="rId9"/>
    <p:sldId id="348" r:id="rId10"/>
    <p:sldId id="339" r:id="rId11"/>
    <p:sldId id="345" r:id="rId12"/>
    <p:sldId id="349" r:id="rId13"/>
    <p:sldId id="350" r:id="rId14"/>
    <p:sldId id="351" r:id="rId15"/>
    <p:sldId id="352" r:id="rId16"/>
    <p:sldId id="353" r:id="rId17"/>
    <p:sldId id="354" r:id="rId18"/>
    <p:sldId id="355" r:id="rId19"/>
    <p:sldId id="356" r:id="rId20"/>
    <p:sldId id="357" r:id="rId21"/>
    <p:sldId id="259" r:id="rId22"/>
    <p:sldId id="427" r:id="rId23"/>
    <p:sldId id="428" r:id="rId24"/>
    <p:sldId id="429" r:id="rId25"/>
    <p:sldId id="414" r:id="rId26"/>
    <p:sldId id="430" r:id="rId27"/>
    <p:sldId id="43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3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15/10/2024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15/10/2024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15/10/2024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15/10/2024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15/10/2024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15/10/2024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73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3" name="Picture 12" descr="A round pink label with white text and a black background&#10;&#10;Description automatically generated">
            <a:extLst>
              <a:ext uri="{FF2B5EF4-FFF2-40B4-BE49-F238E27FC236}">
                <a16:creationId xmlns:a16="http://schemas.microsoft.com/office/drawing/2014/main" id="{3DD65A63-7A72-4022-FE91-6DA9CFE5B9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BC28486E-F451-A6C2-2020-74DF46E31E4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15/10/2024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C1981A1F-4C48-CA3D-1C93-F2F1E59C69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132811"/>
      </p:ext>
    </p:extLst>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image" Target="../media/image43.svg"/><Relationship Id="rId7"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18.png"/><Relationship Id="rId2" Type="http://schemas.openxmlformats.org/officeDocument/2006/relationships/tags" Target="../tags/tag2.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3.png"/><Relationship Id="rId5" Type="http://schemas.openxmlformats.org/officeDocument/2006/relationships/tags" Target="../tags/tag5.xml"/><Relationship Id="rId15" Type="http://schemas.openxmlformats.org/officeDocument/2006/relationships/image" Target="../media/image16.png"/><Relationship Id="rId10" Type="http://schemas.openxmlformats.org/officeDocument/2006/relationships/image" Target="../media/image12.emf"/><Relationship Id="rId19" Type="http://schemas.openxmlformats.org/officeDocument/2006/relationships/image" Target="../media/image20.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4"/>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9"/>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771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id="{741B622C-7DE5-DACE-2180-9612A6C9A70F}"/>
              </a:ext>
            </a:extLst>
          </p:cNvPr>
          <p:cNvPicPr>
            <a:picLocks noChangeAspect="1"/>
          </p:cNvPicPr>
          <p:nvPr/>
        </p:nvPicPr>
        <p:blipFill>
          <a:blip r:embed="rId4"/>
          <a:stretch>
            <a:fillRect/>
          </a:stretch>
        </p:blipFill>
        <p:spPr>
          <a:xfrm>
            <a:off x="1109662" y="2333625"/>
            <a:ext cx="4730471" cy="2247900"/>
          </a:xfrm>
          <a:prstGeom prst="rect">
            <a:avLst/>
          </a:prstGeom>
        </p:spPr>
      </p:pic>
    </p:spTree>
    <p:extLst>
      <p:ext uri="{BB962C8B-B14F-4D97-AF65-F5344CB8AC3E}">
        <p14:creationId xmlns:p14="http://schemas.microsoft.com/office/powerpoint/2010/main" val="31412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8"/>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603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biệt trân trọng các giá trị tốt đẹp của mỗi dân tộc</a:t>
              </a:r>
            </a:p>
          </p:txBody>
        </p:sp>
      </p:grpSp>
      <p:pic>
        <p:nvPicPr>
          <p:cNvPr id="3" name="Picture 2">
            <a:extLst>
              <a:ext uri="{FF2B5EF4-FFF2-40B4-BE49-F238E27FC236}">
                <a16:creationId xmlns:a16="http://schemas.microsoft.com/office/drawing/2014/main" id="{CC7D497E-E394-2CC8-F7F3-8CF10FF21E73}"/>
              </a:ext>
            </a:extLst>
          </p:cNvPr>
          <p:cNvPicPr>
            <a:picLocks noChangeAspect="1"/>
          </p:cNvPicPr>
          <p:nvPr/>
        </p:nvPicPr>
        <p:blipFill>
          <a:blip r:embed="rId4"/>
          <a:stretch>
            <a:fillRect/>
          </a:stretch>
        </p:blipFill>
        <p:spPr>
          <a:xfrm>
            <a:off x="966787" y="2362200"/>
            <a:ext cx="4844303" cy="2514600"/>
          </a:xfrm>
          <a:prstGeom prst="rect">
            <a:avLst/>
          </a:prstGeom>
        </p:spPr>
      </p:pic>
    </p:spTree>
    <p:extLst>
      <p:ext uri="{BB962C8B-B14F-4D97-AF65-F5344CB8AC3E}">
        <p14:creationId xmlns:p14="http://schemas.microsoft.com/office/powerpoint/2010/main" val="34247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07E8DFD6-6DE1-EFCF-B322-F378459E162E}"/>
              </a:ext>
            </a:extLst>
          </p:cNvPr>
          <p:cNvPicPr>
            <a:picLocks noChangeAspect="1"/>
          </p:cNvPicPr>
          <p:nvPr/>
        </p:nvPicPr>
        <p:blipFill>
          <a:blip r:embed="rId2"/>
          <a:stretch>
            <a:fillRect/>
          </a:stretch>
        </p:blipFill>
        <p:spPr>
          <a:xfrm>
            <a:off x="2000250" y="1491254"/>
            <a:ext cx="8434387"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6"/>
            <a:ext cx="5698670" cy="2293320"/>
          </a:xfrm>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531" y="185514"/>
                  <a:pt x="192186" y="35340"/>
                  <a:pt x="382228" y="0"/>
                </a:cubicBezTo>
                <a:cubicBezTo>
                  <a:pt x="1234245" y="86969"/>
                  <a:pt x="3979982" y="298618"/>
                  <a:pt x="5316442" y="0"/>
                </a:cubicBezTo>
                <a:cubicBezTo>
                  <a:pt x="5521128" y="-44151"/>
                  <a:pt x="5663839" y="160593"/>
                  <a:pt x="5698670" y="382228"/>
                </a:cubicBezTo>
                <a:cubicBezTo>
                  <a:pt x="5683790" y="1045593"/>
                  <a:pt x="5817106" y="1503186"/>
                  <a:pt x="5698670" y="1911092"/>
                </a:cubicBezTo>
                <a:cubicBezTo>
                  <a:pt x="5706979" y="2080025"/>
                  <a:pt x="5503105" y="2265927"/>
                  <a:pt x="5316442" y="2293320"/>
                </a:cubicBezTo>
                <a:cubicBezTo>
                  <a:pt x="3497191" y="2371908"/>
                  <a:pt x="2150092" y="2239895"/>
                  <a:pt x="382228" y="2293320"/>
                </a:cubicBezTo>
                <a:cubicBezTo>
                  <a:pt x="195808" y="2290530"/>
                  <a:pt x="-28109" y="2127750"/>
                  <a:pt x="0" y="1911092"/>
                </a:cubicBezTo>
                <a:cubicBezTo>
                  <a:pt x="125327" y="1123068"/>
                  <a:pt x="-139673" y="923525"/>
                  <a:pt x="0" y="382228"/>
                </a:cubicBezTo>
                <a:close/>
              </a:path>
              <a:path w="5698670" h="2293320" stroke="0" extrusionOk="0">
                <a:moveTo>
                  <a:pt x="0" y="382228"/>
                </a:moveTo>
                <a:cubicBezTo>
                  <a:pt x="28713" y="185177"/>
                  <a:pt x="176532" y="3386"/>
                  <a:pt x="382228" y="0"/>
                </a:cubicBezTo>
                <a:cubicBezTo>
                  <a:pt x="1104149" y="-134579"/>
                  <a:pt x="4037307" y="-70150"/>
                  <a:pt x="5316442" y="0"/>
                </a:cubicBezTo>
                <a:cubicBezTo>
                  <a:pt x="5470810" y="-21046"/>
                  <a:pt x="5735261" y="139408"/>
                  <a:pt x="5698670" y="382228"/>
                </a:cubicBezTo>
                <a:cubicBezTo>
                  <a:pt x="5868192" y="765682"/>
                  <a:pt x="5919213" y="1273247"/>
                  <a:pt x="5698670" y="1911092"/>
                </a:cubicBezTo>
                <a:cubicBezTo>
                  <a:pt x="5696907" y="2115785"/>
                  <a:pt x="5470789" y="2277340"/>
                  <a:pt x="5316442" y="2293320"/>
                </a:cubicBezTo>
                <a:cubicBezTo>
                  <a:pt x="4666204" y="1940502"/>
                  <a:pt x="2582724" y="2533297"/>
                  <a:pt x="382228" y="2293320"/>
                </a:cubicBezTo>
                <a:cubicBezTo>
                  <a:pt x="147218" y="2300909"/>
                  <a:pt x="-29326" y="2087141"/>
                  <a:pt x="0" y="1911092"/>
                </a:cubicBezTo>
                <a:cubicBezTo>
                  <a:pt x="101280" y="1214944"/>
                  <a:pt x="73808" y="729284"/>
                  <a:pt x="0" y="382228"/>
                </a:cubicBezTo>
                <a:close/>
              </a:path>
              <a:path w="5698670" h="2293320" fill="none" stroke="0" extrusionOk="0">
                <a:moveTo>
                  <a:pt x="0" y="382228"/>
                </a:moveTo>
                <a:cubicBezTo>
                  <a:pt x="23841" y="186207"/>
                  <a:pt x="192846" y="40477"/>
                  <a:pt x="382228" y="0"/>
                </a:cubicBezTo>
                <a:cubicBezTo>
                  <a:pt x="1629474" y="173326"/>
                  <a:pt x="3732263" y="227598"/>
                  <a:pt x="5316442" y="0"/>
                </a:cubicBezTo>
                <a:cubicBezTo>
                  <a:pt x="5523378" y="-6248"/>
                  <a:pt x="5685537" y="153050"/>
                  <a:pt x="5698670" y="382228"/>
                </a:cubicBezTo>
                <a:cubicBezTo>
                  <a:pt x="5658835" y="1008534"/>
                  <a:pt x="5881341" y="1438132"/>
                  <a:pt x="5698670" y="1911092"/>
                </a:cubicBezTo>
                <a:cubicBezTo>
                  <a:pt x="5685800" y="2091754"/>
                  <a:pt x="5496843" y="2283017"/>
                  <a:pt x="5316442" y="2293320"/>
                </a:cubicBezTo>
                <a:cubicBezTo>
                  <a:pt x="3307640" y="2108331"/>
                  <a:pt x="1960343" y="2311352"/>
                  <a:pt x="382228" y="2293320"/>
                </a:cubicBezTo>
                <a:cubicBezTo>
                  <a:pt x="153093" y="2286769"/>
                  <a:pt x="-25206" y="2122761"/>
                  <a:pt x="0" y="1911092"/>
                </a:cubicBezTo>
                <a:cubicBezTo>
                  <a:pt x="86584" y="1217872"/>
                  <a:pt x="-144255" y="948300"/>
                  <a:pt x="0" y="38222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id="{5926CF2A-6A65-12AD-F35F-B22890D2807D}"/>
              </a:ext>
            </a:extLst>
          </p:cNvPr>
          <p:cNvPicPr>
            <a:picLocks noChangeAspect="1"/>
          </p:cNvPicPr>
          <p:nvPr/>
        </p:nvPicPr>
        <p:blipFill>
          <a:blip r:embed="rId3"/>
          <a:stretch>
            <a:fillRect/>
          </a:stretch>
        </p:blipFill>
        <p:spPr>
          <a:xfrm>
            <a:off x="1009650" y="2314575"/>
            <a:ext cx="4171950" cy="2209800"/>
          </a:xfrm>
          <a:prstGeom prst="rect">
            <a:avLst/>
          </a:prstGeom>
        </p:spPr>
      </p:pic>
    </p:spTree>
    <p:extLst>
      <p:ext uri="{BB962C8B-B14F-4D97-AF65-F5344CB8AC3E}">
        <p14:creationId xmlns:p14="http://schemas.microsoft.com/office/powerpoint/2010/main" val="39785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5"/>
            <a:ext cx="5698670" cy="2457449"/>
          </a:xfrm>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305" y="221670"/>
                  <a:pt x="164588" y="34931"/>
                  <a:pt x="324018" y="0"/>
                </a:cubicBezTo>
                <a:cubicBezTo>
                  <a:pt x="1084662" y="120264"/>
                  <a:pt x="3146828" y="337337"/>
                  <a:pt x="5374652" y="0"/>
                </a:cubicBezTo>
                <a:cubicBezTo>
                  <a:pt x="5542955" y="-82567"/>
                  <a:pt x="5646701" y="167254"/>
                  <a:pt x="5698670" y="409583"/>
                </a:cubicBezTo>
                <a:cubicBezTo>
                  <a:pt x="5693018" y="1073771"/>
                  <a:pt x="5795996" y="1254776"/>
                  <a:pt x="5698670" y="2047865"/>
                </a:cubicBezTo>
                <a:cubicBezTo>
                  <a:pt x="5706538" y="2231803"/>
                  <a:pt x="5501313" y="2394304"/>
                  <a:pt x="5374652" y="2457449"/>
                </a:cubicBezTo>
                <a:cubicBezTo>
                  <a:pt x="3990792" y="2624170"/>
                  <a:pt x="1766222" y="2726754"/>
                  <a:pt x="324018" y="2457449"/>
                </a:cubicBezTo>
                <a:cubicBezTo>
                  <a:pt x="197481" y="2450856"/>
                  <a:pt x="-59254" y="2286904"/>
                  <a:pt x="0" y="2047865"/>
                </a:cubicBezTo>
                <a:cubicBezTo>
                  <a:pt x="26793" y="1422965"/>
                  <a:pt x="-112152" y="878507"/>
                  <a:pt x="0" y="409583"/>
                </a:cubicBezTo>
                <a:close/>
              </a:path>
              <a:path w="5698670" h="2457449" stroke="0" extrusionOk="0">
                <a:moveTo>
                  <a:pt x="0" y="409583"/>
                </a:moveTo>
                <a:cubicBezTo>
                  <a:pt x="-13319" y="227401"/>
                  <a:pt x="152502" y="-7127"/>
                  <a:pt x="324018" y="0"/>
                </a:cubicBezTo>
                <a:cubicBezTo>
                  <a:pt x="2234379" y="-43864"/>
                  <a:pt x="4562590" y="-34525"/>
                  <a:pt x="5374652" y="0"/>
                </a:cubicBezTo>
                <a:cubicBezTo>
                  <a:pt x="5489643" y="-18865"/>
                  <a:pt x="5790283" y="179822"/>
                  <a:pt x="5698670" y="409583"/>
                </a:cubicBezTo>
                <a:cubicBezTo>
                  <a:pt x="5880252" y="682240"/>
                  <a:pt x="5896703" y="1412588"/>
                  <a:pt x="5698670" y="2047865"/>
                </a:cubicBezTo>
                <a:cubicBezTo>
                  <a:pt x="5679683" y="2237690"/>
                  <a:pt x="5521158" y="2441757"/>
                  <a:pt x="5374652" y="2457449"/>
                </a:cubicBezTo>
                <a:cubicBezTo>
                  <a:pt x="4679393" y="1792970"/>
                  <a:pt x="2170220" y="2860111"/>
                  <a:pt x="324018" y="2457449"/>
                </a:cubicBezTo>
                <a:cubicBezTo>
                  <a:pt x="148168" y="2480057"/>
                  <a:pt x="-12861" y="2220346"/>
                  <a:pt x="0" y="2047865"/>
                </a:cubicBezTo>
                <a:cubicBezTo>
                  <a:pt x="82638" y="1479186"/>
                  <a:pt x="91127" y="1011094"/>
                  <a:pt x="0" y="409583"/>
                </a:cubicBezTo>
                <a:close/>
              </a:path>
              <a:path w="5698670" h="2457449" fill="none" stroke="0" extrusionOk="0">
                <a:moveTo>
                  <a:pt x="0" y="409583"/>
                </a:moveTo>
                <a:cubicBezTo>
                  <a:pt x="30275" y="201445"/>
                  <a:pt x="173597" y="1590"/>
                  <a:pt x="324018" y="0"/>
                </a:cubicBezTo>
                <a:cubicBezTo>
                  <a:pt x="1644675" y="175936"/>
                  <a:pt x="2887014" y="233839"/>
                  <a:pt x="5374652" y="0"/>
                </a:cubicBezTo>
                <a:cubicBezTo>
                  <a:pt x="5535634" y="-61099"/>
                  <a:pt x="5702212" y="151748"/>
                  <a:pt x="5698670" y="409583"/>
                </a:cubicBezTo>
                <a:cubicBezTo>
                  <a:pt x="5669383" y="1034028"/>
                  <a:pt x="5851893" y="1215036"/>
                  <a:pt x="5698670" y="2047865"/>
                </a:cubicBezTo>
                <a:cubicBezTo>
                  <a:pt x="5704174" y="2272223"/>
                  <a:pt x="5512980" y="2409612"/>
                  <a:pt x="5374652" y="2457449"/>
                </a:cubicBezTo>
                <a:cubicBezTo>
                  <a:pt x="3721555" y="2214697"/>
                  <a:pt x="1564906" y="2357930"/>
                  <a:pt x="324018" y="2457449"/>
                </a:cubicBezTo>
                <a:cubicBezTo>
                  <a:pt x="117714" y="2438034"/>
                  <a:pt x="-31417" y="2251188"/>
                  <a:pt x="0" y="2047865"/>
                </a:cubicBezTo>
                <a:cubicBezTo>
                  <a:pt x="-36048" y="1507729"/>
                  <a:pt x="-92823" y="937723"/>
                  <a:pt x="0" y="409583"/>
                </a:cubicBezTo>
                <a:close/>
              </a:path>
              <a:path w="5698670" h="2457449" fill="none" stroke="0" extrusionOk="0">
                <a:moveTo>
                  <a:pt x="0" y="409583"/>
                </a:moveTo>
                <a:cubicBezTo>
                  <a:pt x="7530" y="220769"/>
                  <a:pt x="171258" y="49594"/>
                  <a:pt x="324018" y="0"/>
                </a:cubicBezTo>
                <a:cubicBezTo>
                  <a:pt x="1584054" y="304497"/>
                  <a:pt x="2926654" y="378194"/>
                  <a:pt x="5374652" y="0"/>
                </a:cubicBezTo>
                <a:cubicBezTo>
                  <a:pt x="5529584" y="-76241"/>
                  <a:pt x="5673732" y="146111"/>
                  <a:pt x="5698670" y="409583"/>
                </a:cubicBezTo>
                <a:cubicBezTo>
                  <a:pt x="5711057" y="1041660"/>
                  <a:pt x="5809090" y="1239081"/>
                  <a:pt x="5698670" y="2047865"/>
                </a:cubicBezTo>
                <a:cubicBezTo>
                  <a:pt x="5682442" y="2258759"/>
                  <a:pt x="5496735" y="2411277"/>
                  <a:pt x="5374652" y="2457449"/>
                </a:cubicBezTo>
                <a:cubicBezTo>
                  <a:pt x="3712050" y="2377361"/>
                  <a:pt x="1579529" y="2638128"/>
                  <a:pt x="324018" y="2457449"/>
                </a:cubicBezTo>
                <a:cubicBezTo>
                  <a:pt x="169229" y="2449873"/>
                  <a:pt x="-57537" y="2267709"/>
                  <a:pt x="0" y="2047865"/>
                </a:cubicBezTo>
                <a:cubicBezTo>
                  <a:pt x="7061" y="1475698"/>
                  <a:pt x="-174182" y="973723"/>
                  <a:pt x="0" y="409583"/>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69C082FA-6802-DA79-36DE-F276295594D9}"/>
              </a:ext>
            </a:extLst>
          </p:cNvPr>
          <p:cNvPicPr>
            <a:picLocks noChangeAspect="1"/>
          </p:cNvPicPr>
          <p:nvPr/>
        </p:nvPicPr>
        <p:blipFill>
          <a:blip r:embed="rId3"/>
          <a:stretch>
            <a:fillRect/>
          </a:stretch>
        </p:blipFill>
        <p:spPr>
          <a:xfrm>
            <a:off x="814387" y="2462212"/>
            <a:ext cx="4656252" cy="2262188"/>
          </a:xfrm>
          <a:prstGeom prst="rect">
            <a:avLst/>
          </a:prstGeom>
        </p:spPr>
      </p:pic>
    </p:spTree>
    <p:extLst>
      <p:ext uri="{BB962C8B-B14F-4D97-AF65-F5344CB8AC3E}">
        <p14:creationId xmlns:p14="http://schemas.microsoft.com/office/powerpoint/2010/main" val="331533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810250" y="2257425"/>
            <a:ext cx="5818585" cy="2457449"/>
          </a:xfrm>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1211" y="218909"/>
                  <a:pt x="175255" y="47538"/>
                  <a:pt x="330836" y="0"/>
                </a:cubicBezTo>
                <a:cubicBezTo>
                  <a:pt x="1407546" y="103060"/>
                  <a:pt x="3235702" y="393290"/>
                  <a:pt x="5487748" y="0"/>
                </a:cubicBezTo>
                <a:cubicBezTo>
                  <a:pt x="5658880" y="-88279"/>
                  <a:pt x="5745192" y="160806"/>
                  <a:pt x="5818585" y="409583"/>
                </a:cubicBezTo>
                <a:cubicBezTo>
                  <a:pt x="5791195" y="1059906"/>
                  <a:pt x="5904090" y="1282620"/>
                  <a:pt x="5818585" y="2047865"/>
                </a:cubicBezTo>
                <a:cubicBezTo>
                  <a:pt x="5826562" y="2231430"/>
                  <a:pt x="5634641" y="2413125"/>
                  <a:pt x="5487748" y="2457449"/>
                </a:cubicBezTo>
                <a:cubicBezTo>
                  <a:pt x="3969056" y="2589163"/>
                  <a:pt x="1784777" y="2500040"/>
                  <a:pt x="330836" y="2457449"/>
                </a:cubicBezTo>
                <a:cubicBezTo>
                  <a:pt x="228173" y="2447786"/>
                  <a:pt x="-69937" y="2288927"/>
                  <a:pt x="0" y="2047865"/>
                </a:cubicBezTo>
                <a:cubicBezTo>
                  <a:pt x="64587" y="1352634"/>
                  <a:pt x="-104455" y="902448"/>
                  <a:pt x="0" y="409583"/>
                </a:cubicBezTo>
                <a:close/>
              </a:path>
              <a:path w="5818585" h="2457449" stroke="0" extrusionOk="0">
                <a:moveTo>
                  <a:pt x="0" y="409583"/>
                </a:moveTo>
                <a:cubicBezTo>
                  <a:pt x="-10945" y="221939"/>
                  <a:pt x="154972" y="-15343"/>
                  <a:pt x="330836" y="0"/>
                </a:cubicBezTo>
                <a:cubicBezTo>
                  <a:pt x="2275097" y="22047"/>
                  <a:pt x="4720160" y="51246"/>
                  <a:pt x="5487748" y="0"/>
                </a:cubicBezTo>
                <a:cubicBezTo>
                  <a:pt x="5589842" y="-17235"/>
                  <a:pt x="5905585" y="178787"/>
                  <a:pt x="5818585" y="409583"/>
                </a:cubicBezTo>
                <a:cubicBezTo>
                  <a:pt x="5944505" y="688973"/>
                  <a:pt x="6122812" y="1434759"/>
                  <a:pt x="5818585" y="2047865"/>
                </a:cubicBezTo>
                <a:cubicBezTo>
                  <a:pt x="5796334" y="2246766"/>
                  <a:pt x="5626806" y="2435623"/>
                  <a:pt x="5487748" y="2457449"/>
                </a:cubicBezTo>
                <a:cubicBezTo>
                  <a:pt x="4799209" y="1562156"/>
                  <a:pt x="2214499" y="2877065"/>
                  <a:pt x="330836" y="2457449"/>
                </a:cubicBezTo>
                <a:cubicBezTo>
                  <a:pt x="156030" y="2494228"/>
                  <a:pt x="-12623" y="2221698"/>
                  <a:pt x="0" y="2047865"/>
                </a:cubicBezTo>
                <a:cubicBezTo>
                  <a:pt x="83080" y="1495594"/>
                  <a:pt x="93320" y="1004853"/>
                  <a:pt x="0" y="409583"/>
                </a:cubicBezTo>
                <a:close/>
              </a:path>
              <a:path w="5818585" h="2457449" fill="none" stroke="0" extrusionOk="0">
                <a:moveTo>
                  <a:pt x="0" y="409583"/>
                </a:moveTo>
                <a:cubicBezTo>
                  <a:pt x="8795" y="196592"/>
                  <a:pt x="172351" y="-1649"/>
                  <a:pt x="330836" y="0"/>
                </a:cubicBezTo>
                <a:cubicBezTo>
                  <a:pt x="1712198" y="176782"/>
                  <a:pt x="3003599" y="166994"/>
                  <a:pt x="5487748" y="0"/>
                </a:cubicBezTo>
                <a:cubicBezTo>
                  <a:pt x="5642700" y="-89349"/>
                  <a:pt x="5828842" y="147930"/>
                  <a:pt x="5818585" y="409583"/>
                </a:cubicBezTo>
                <a:cubicBezTo>
                  <a:pt x="5781834" y="1040650"/>
                  <a:pt x="5965482" y="1230041"/>
                  <a:pt x="5818585" y="2047865"/>
                </a:cubicBezTo>
                <a:cubicBezTo>
                  <a:pt x="5796589" y="2272714"/>
                  <a:pt x="5616465" y="2413419"/>
                  <a:pt x="5487748" y="2457449"/>
                </a:cubicBezTo>
                <a:cubicBezTo>
                  <a:pt x="3841938" y="2209638"/>
                  <a:pt x="1340868" y="2389525"/>
                  <a:pt x="330836" y="2457449"/>
                </a:cubicBezTo>
                <a:cubicBezTo>
                  <a:pt x="104962" y="2429130"/>
                  <a:pt x="-31511" y="2270115"/>
                  <a:pt x="0" y="2047865"/>
                </a:cubicBezTo>
                <a:cubicBezTo>
                  <a:pt x="-107016" y="1597068"/>
                  <a:pt x="-110162" y="899448"/>
                  <a:pt x="0" y="409583"/>
                </a:cubicBezTo>
                <a:close/>
              </a:path>
              <a:path w="5818585" h="2457449" fill="none" stroke="0" extrusionOk="0">
                <a:moveTo>
                  <a:pt x="0" y="409583"/>
                </a:moveTo>
                <a:cubicBezTo>
                  <a:pt x="16032" y="205173"/>
                  <a:pt x="163348" y="28432"/>
                  <a:pt x="330836" y="0"/>
                </a:cubicBezTo>
                <a:cubicBezTo>
                  <a:pt x="1611095" y="158628"/>
                  <a:pt x="2922673" y="338501"/>
                  <a:pt x="5487748" y="0"/>
                </a:cubicBezTo>
                <a:cubicBezTo>
                  <a:pt x="5628044" y="-95939"/>
                  <a:pt x="5791543" y="148222"/>
                  <a:pt x="5818585" y="409583"/>
                </a:cubicBezTo>
                <a:cubicBezTo>
                  <a:pt x="5814345" y="1035544"/>
                  <a:pt x="5946078" y="1226579"/>
                  <a:pt x="5818585" y="2047865"/>
                </a:cubicBezTo>
                <a:cubicBezTo>
                  <a:pt x="5812759" y="2256922"/>
                  <a:pt x="5643365" y="2431698"/>
                  <a:pt x="5487748" y="2457449"/>
                </a:cubicBezTo>
                <a:cubicBezTo>
                  <a:pt x="3912771" y="2480022"/>
                  <a:pt x="1538011" y="2497684"/>
                  <a:pt x="330836" y="2457449"/>
                </a:cubicBezTo>
                <a:cubicBezTo>
                  <a:pt x="163239" y="2445300"/>
                  <a:pt x="-83812" y="2266616"/>
                  <a:pt x="0" y="2047865"/>
                </a:cubicBezTo>
                <a:cubicBezTo>
                  <a:pt x="21454" y="1469699"/>
                  <a:pt x="-133805" y="932677"/>
                  <a:pt x="0" y="409583"/>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id="{54536F6F-F975-91DF-4FE7-0ADA03C1E890}"/>
              </a:ext>
            </a:extLst>
          </p:cNvPr>
          <p:cNvPicPr>
            <a:picLocks noChangeAspect="1"/>
          </p:cNvPicPr>
          <p:nvPr/>
        </p:nvPicPr>
        <p:blipFill>
          <a:blip r:embed="rId3"/>
          <a:stretch>
            <a:fillRect/>
          </a:stretch>
        </p:blipFill>
        <p:spPr>
          <a:xfrm>
            <a:off x="1014412" y="1995487"/>
            <a:ext cx="4162425" cy="3152775"/>
          </a:xfrm>
          <a:prstGeom prst="rect">
            <a:avLst/>
          </a:prstGeom>
        </p:spPr>
      </p:pic>
    </p:spTree>
    <p:extLst>
      <p:ext uri="{BB962C8B-B14F-4D97-AF65-F5344CB8AC3E}">
        <p14:creationId xmlns:p14="http://schemas.microsoft.com/office/powerpoint/2010/main" val="20780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438400"/>
            <a:ext cx="5698670" cy="2276474"/>
          </a:xfrm>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1163" y="203262"/>
                  <a:pt x="163939" y="33076"/>
                  <a:pt x="324018" y="0"/>
                </a:cubicBezTo>
                <a:cubicBezTo>
                  <a:pt x="1127054" y="111005"/>
                  <a:pt x="3128928" y="291728"/>
                  <a:pt x="5374652" y="0"/>
                </a:cubicBezTo>
                <a:cubicBezTo>
                  <a:pt x="5539608" y="-102340"/>
                  <a:pt x="5638891" y="151529"/>
                  <a:pt x="5698670" y="379420"/>
                </a:cubicBezTo>
                <a:cubicBezTo>
                  <a:pt x="5713025" y="1010180"/>
                  <a:pt x="5781751" y="1192172"/>
                  <a:pt x="5698670" y="1897053"/>
                </a:cubicBezTo>
                <a:cubicBezTo>
                  <a:pt x="5707285" y="2061365"/>
                  <a:pt x="5517725" y="2233325"/>
                  <a:pt x="5374652" y="2276474"/>
                </a:cubicBezTo>
                <a:cubicBezTo>
                  <a:pt x="3856211" y="2392395"/>
                  <a:pt x="1766691" y="2559071"/>
                  <a:pt x="324018" y="2276474"/>
                </a:cubicBezTo>
                <a:cubicBezTo>
                  <a:pt x="222313" y="2267310"/>
                  <a:pt x="-41343" y="2115498"/>
                  <a:pt x="0" y="1897053"/>
                </a:cubicBezTo>
                <a:cubicBezTo>
                  <a:pt x="54940" y="1262209"/>
                  <a:pt x="-102470" y="831776"/>
                  <a:pt x="0" y="379420"/>
                </a:cubicBezTo>
                <a:close/>
              </a:path>
              <a:path w="5698670" h="2276474" stroke="0" extrusionOk="0">
                <a:moveTo>
                  <a:pt x="0" y="379420"/>
                </a:moveTo>
                <a:cubicBezTo>
                  <a:pt x="-10465" y="206949"/>
                  <a:pt x="153832" y="4160"/>
                  <a:pt x="324018" y="0"/>
                </a:cubicBezTo>
                <a:cubicBezTo>
                  <a:pt x="2233013" y="-40107"/>
                  <a:pt x="4584139" y="3868"/>
                  <a:pt x="5374652" y="0"/>
                </a:cubicBezTo>
                <a:cubicBezTo>
                  <a:pt x="5477049" y="-15907"/>
                  <a:pt x="5724763" y="153758"/>
                  <a:pt x="5698670" y="379420"/>
                </a:cubicBezTo>
                <a:cubicBezTo>
                  <a:pt x="5802254" y="639888"/>
                  <a:pt x="5795448" y="1289050"/>
                  <a:pt x="5698670" y="1897053"/>
                </a:cubicBezTo>
                <a:cubicBezTo>
                  <a:pt x="5672007" y="2096329"/>
                  <a:pt x="5512084" y="2255856"/>
                  <a:pt x="5374652" y="2276474"/>
                </a:cubicBezTo>
                <a:cubicBezTo>
                  <a:pt x="4675058" y="1671867"/>
                  <a:pt x="2166165" y="2703329"/>
                  <a:pt x="324018" y="2276474"/>
                </a:cubicBezTo>
                <a:cubicBezTo>
                  <a:pt x="144626" y="2288978"/>
                  <a:pt x="-10710" y="2063338"/>
                  <a:pt x="0" y="1897053"/>
                </a:cubicBezTo>
                <a:cubicBezTo>
                  <a:pt x="88089" y="1288518"/>
                  <a:pt x="91017" y="931794"/>
                  <a:pt x="0" y="379420"/>
                </a:cubicBezTo>
                <a:close/>
              </a:path>
              <a:path w="5698670" h="2276474" fill="none" stroke="0" extrusionOk="0">
                <a:moveTo>
                  <a:pt x="0" y="379420"/>
                </a:moveTo>
                <a:cubicBezTo>
                  <a:pt x="43814" y="186545"/>
                  <a:pt x="167138" y="28118"/>
                  <a:pt x="324018" y="0"/>
                </a:cubicBezTo>
                <a:cubicBezTo>
                  <a:pt x="1636044" y="158537"/>
                  <a:pt x="2717510" y="351670"/>
                  <a:pt x="5374652" y="0"/>
                </a:cubicBezTo>
                <a:cubicBezTo>
                  <a:pt x="5537531" y="-93815"/>
                  <a:pt x="5714860" y="109831"/>
                  <a:pt x="5698670" y="379420"/>
                </a:cubicBezTo>
                <a:cubicBezTo>
                  <a:pt x="5659341" y="969312"/>
                  <a:pt x="5867913" y="1129533"/>
                  <a:pt x="5698670" y="1897053"/>
                </a:cubicBezTo>
                <a:cubicBezTo>
                  <a:pt x="5700059" y="2108016"/>
                  <a:pt x="5517311" y="2241662"/>
                  <a:pt x="5374652" y="2276474"/>
                </a:cubicBezTo>
                <a:cubicBezTo>
                  <a:pt x="3614396" y="2068324"/>
                  <a:pt x="1609020" y="2230366"/>
                  <a:pt x="324018" y="2276474"/>
                </a:cubicBezTo>
                <a:cubicBezTo>
                  <a:pt x="106055" y="2248143"/>
                  <a:pt x="-39369" y="2097673"/>
                  <a:pt x="0" y="1897053"/>
                </a:cubicBezTo>
                <a:cubicBezTo>
                  <a:pt x="-27105" y="1392415"/>
                  <a:pt x="-116595" y="843124"/>
                  <a:pt x="0" y="379420"/>
                </a:cubicBezTo>
                <a:close/>
              </a:path>
              <a:path w="5698670" h="2276474" fill="none" stroke="0" extrusionOk="0">
                <a:moveTo>
                  <a:pt x="0" y="379420"/>
                </a:moveTo>
                <a:cubicBezTo>
                  <a:pt x="15959" y="191722"/>
                  <a:pt x="167326" y="43379"/>
                  <a:pt x="324018" y="0"/>
                </a:cubicBezTo>
                <a:cubicBezTo>
                  <a:pt x="1460615" y="216821"/>
                  <a:pt x="3008003" y="290926"/>
                  <a:pt x="5374652" y="0"/>
                </a:cubicBezTo>
                <a:cubicBezTo>
                  <a:pt x="5537207" y="-78402"/>
                  <a:pt x="5670641" y="126250"/>
                  <a:pt x="5698670" y="379420"/>
                </a:cubicBezTo>
                <a:cubicBezTo>
                  <a:pt x="5687271" y="979018"/>
                  <a:pt x="5807958" y="1162981"/>
                  <a:pt x="5698670" y="1897053"/>
                </a:cubicBezTo>
                <a:cubicBezTo>
                  <a:pt x="5688054" y="2079193"/>
                  <a:pt x="5508661" y="2233782"/>
                  <a:pt x="5374652" y="2276474"/>
                </a:cubicBezTo>
                <a:cubicBezTo>
                  <a:pt x="3778140" y="2315389"/>
                  <a:pt x="1581155" y="2496963"/>
                  <a:pt x="324018" y="2276474"/>
                </a:cubicBezTo>
                <a:cubicBezTo>
                  <a:pt x="186032" y="2268376"/>
                  <a:pt x="-72128" y="2096733"/>
                  <a:pt x="0" y="1897053"/>
                </a:cubicBezTo>
                <a:cubicBezTo>
                  <a:pt x="24329" y="1334354"/>
                  <a:pt x="-96684" y="892224"/>
                  <a:pt x="0" y="379420"/>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336E2497-1D1A-8383-68FF-08BF79103EE9}"/>
              </a:ext>
            </a:extLst>
          </p:cNvPr>
          <p:cNvPicPr>
            <a:picLocks noChangeAspect="1"/>
          </p:cNvPicPr>
          <p:nvPr/>
        </p:nvPicPr>
        <p:blipFill>
          <a:blip r:embed="rId3"/>
          <a:stretch>
            <a:fillRect/>
          </a:stretch>
        </p:blipFill>
        <p:spPr>
          <a:xfrm>
            <a:off x="990600" y="2038350"/>
            <a:ext cx="4533900" cy="3200400"/>
          </a:xfrm>
          <a:prstGeom prst="rect">
            <a:avLst/>
          </a:prstGeom>
        </p:spPr>
      </p:pic>
    </p:spTree>
    <p:extLst>
      <p:ext uri="{BB962C8B-B14F-4D97-AF65-F5344CB8AC3E}">
        <p14:creationId xmlns:p14="http://schemas.microsoft.com/office/powerpoint/2010/main" val="1259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13BDC0A-B582-39AF-5A92-80580AB2ABFA}"/>
              </a:ext>
            </a:extLst>
          </p:cNvPr>
          <p:cNvPicPr>
            <a:picLocks noChangeAspect="1"/>
          </p:cNvPicPr>
          <p:nvPr/>
        </p:nvPicPr>
        <p:blipFill>
          <a:blip r:embed="rId2"/>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62B22A2-8FB0-6DCB-2DDB-8CE459601B25}"/>
              </a:ext>
            </a:extLst>
          </p:cNvPr>
          <p:cNvPicPr>
            <a:picLocks noChangeAspect="1"/>
          </p:cNvPicPr>
          <p:nvPr/>
        </p:nvPicPr>
        <p:blipFill>
          <a:blip r:embed="rId3"/>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98B77C4-539D-2003-CE02-C06C13517D9C}"/>
              </a:ext>
            </a:extLst>
          </p:cNvPr>
          <p:cNvPicPr>
            <a:picLocks noChangeAspect="1"/>
          </p:cNvPicPr>
          <p:nvPr/>
        </p:nvPicPr>
        <p:blipFill>
          <a:blip r:embed="rId4"/>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254D1F1A-1579-CDA2-A0C6-B5822E7BAA33}"/>
              </a:ext>
            </a:extLst>
          </p:cNvPr>
          <p:cNvPicPr>
            <a:picLocks noChangeAspect="1"/>
          </p:cNvPicPr>
          <p:nvPr/>
        </p:nvPicPr>
        <p:blipFill>
          <a:blip r:embed="rId5"/>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8D001CE1-451C-22F8-C321-DFFBFFECDE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id="{7017A9A3-F4DC-EF61-54AB-560A5C8AB3B1}"/>
              </a:ext>
            </a:extLst>
          </p:cNvPr>
          <p:cNvPicPr>
            <a:picLocks noChangeAspect="1"/>
          </p:cNvPicPr>
          <p:nvPr/>
        </p:nvPicPr>
        <p:blipFill>
          <a:blip r:embed="rId5"/>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1410D2E9-06F1-3B28-08D1-FE1E392ECC6A}"/>
              </a:ext>
            </a:extLst>
          </p:cNvPr>
          <p:cNvPicPr>
            <a:picLocks noChangeAspect="1"/>
          </p:cNvPicPr>
          <p:nvPr/>
        </p:nvPicPr>
        <p:blipFill>
          <a:blip r:embed="rId5"/>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057275" y="526555"/>
            <a:ext cx="998220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209868" y="2660147"/>
            <a:ext cx="5723590" cy="2246769"/>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thực hiện các sản phẩm như bài viết, video, tranh kí hoạ,... về chủ đề “Tôi khác biệt” để giới thiệu về những điểm đặc biệt của bản thân mình với các bạn vào tiết học sau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962274" y="914400"/>
            <a:ext cx="6505575" cy="186690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gửi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ta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điệp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3C7EEF7-5B17-BFFC-0BB8-ADE8CE3E49D9}"/>
              </a:ext>
            </a:extLst>
          </p:cNvPr>
          <p:cNvSpPr/>
          <p:nvPr/>
        </p:nvSpPr>
        <p:spPr>
          <a:xfrm>
            <a:off x="3971924" y="2495550"/>
            <a:ext cx="4733925" cy="4362450"/>
          </a:xfrm>
          <a:custGeom>
            <a:avLst/>
            <a:gdLst/>
            <a:ahLst/>
            <a:cxnLst/>
            <a:rect l="l" t="t" r="r" b="b"/>
            <a:pathLst>
              <a:path w="8229600" h="8219313">
                <a:moveTo>
                  <a:pt x="0" y="0"/>
                </a:moveTo>
                <a:lnTo>
                  <a:pt x="8229600" y="0"/>
                </a:lnTo>
                <a:lnTo>
                  <a:pt x="8229600" y="8219312"/>
                </a:lnTo>
                <a:lnTo>
                  <a:pt x="0" y="8219312"/>
                </a:lnTo>
                <a:lnTo>
                  <a:pt x="0" y="0"/>
                </a:lnTo>
                <a:close/>
              </a:path>
            </a:pathLst>
          </a:custGeom>
          <a:blipFill>
            <a:blip r:embed="rId2"/>
            <a:stretch>
              <a:fillRect/>
            </a:stretch>
          </a:blipFill>
        </p:spPr>
        <p:txBody>
          <a:bodyPr/>
          <a:lstStyle/>
          <a:p>
            <a:endParaRPr lang="en-US"/>
          </a:p>
        </p:txBody>
      </p:sp>
      <p:grpSp>
        <p:nvGrpSpPr>
          <p:cNvPr id="3" name="Group 2">
            <a:extLst>
              <a:ext uri="{FF2B5EF4-FFF2-40B4-BE49-F238E27FC236}">
                <a16:creationId xmlns:a16="http://schemas.microsoft.com/office/drawing/2014/main" id="{F3E381E9-6AAD-55B6-D5DD-DC7E9C6CD2C8}"/>
              </a:ext>
            </a:extLst>
          </p:cNvPr>
          <p:cNvGrpSpPr/>
          <p:nvPr/>
        </p:nvGrpSpPr>
        <p:grpSpPr>
          <a:xfrm>
            <a:off x="121048" y="197527"/>
            <a:ext cx="12070952" cy="1974174"/>
            <a:chOff x="121048" y="0"/>
            <a:chExt cx="12070952" cy="3259015"/>
          </a:xfrm>
        </p:grpSpPr>
        <p:sp>
          <p:nvSpPr>
            <p:cNvPr id="4" name="任意多边形: 形状 2">
              <a:extLst>
                <a:ext uri="{FF2B5EF4-FFF2-40B4-BE49-F238E27FC236}">
                  <a16:creationId xmlns:a16="http://schemas.microsoft.com/office/drawing/2014/main" id="{09887F54-FBD9-CD82-BB35-72D4DD8697ED}"/>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F3E56866-F5E3-BBA6-8A5A-5CA7BB229839}"/>
                </a:ext>
              </a:extLst>
            </p:cNvPr>
            <p:cNvSpPr txBox="1"/>
            <p:nvPr/>
          </p:nvSpPr>
          <p:spPr>
            <a:xfrm>
              <a:off x="333376" y="352527"/>
              <a:ext cx="11668124" cy="2692852"/>
            </a:xfrm>
            <a:prstGeom prst="rect">
              <a:avLst/>
            </a:prstGeom>
            <a:noFill/>
          </p:spPr>
          <p:txBody>
            <a:bodyPr wrap="square" rtlCol="0">
              <a:spAutoFit/>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000" dirty="0">
                  <a:latin typeface="Cambria" panose="02040503050406030204" pitchFamily="18" charset="0"/>
                  <a:ea typeface="Cambria" panose="020405030504060302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kumimoji="0" lang="en-US" sz="200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077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id="{199134A6-FAA6-7A72-70F7-83FBC2C69CC1}"/>
              </a:ext>
            </a:extLst>
          </p:cNvPr>
          <p:cNvPicPr>
            <a:picLocks noChangeAspect="1"/>
          </p:cNvPicPr>
          <p:nvPr/>
        </p:nvPicPr>
        <p:blipFill>
          <a:blip r:embed="rId20"/>
          <a:stretch>
            <a:fillRect/>
          </a:stretch>
        </p:blipFill>
        <p:spPr>
          <a:xfrm>
            <a:off x="4077302" y="1166186"/>
            <a:ext cx="3694496" cy="1268078"/>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id="{EA0A8CED-462B-C1F8-9E51-45BDA24E07A9}"/>
              </a:ext>
            </a:extLst>
          </p:cNvPr>
          <p:cNvGrpSpPr/>
          <p:nvPr/>
        </p:nvGrpSpPr>
        <p:grpSpPr>
          <a:xfrm>
            <a:off x="3419475" y="4210050"/>
            <a:ext cx="6219825" cy="1136571"/>
            <a:chOff x="3419475" y="4210050"/>
            <a:chExt cx="6219825" cy="1136571"/>
          </a:xfrm>
        </p:grpSpPr>
        <p:sp>
          <p:nvSpPr>
            <p:cNvPr id="3" name="TextBox 2">
              <a:extLst>
                <a:ext uri="{FF2B5EF4-FFF2-40B4-BE49-F238E27FC236}">
                  <a16:creationId xmlns:a16="http://schemas.microsoft.com/office/drawing/2014/main"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id="{98A1EA13-9E3B-9BFA-D3EB-56DB1E1FC5E4}"/>
                </a:ext>
              </a:extLst>
            </p:cNvPr>
            <p:cNvSpPr txBox="1"/>
            <p:nvPr/>
          </p:nvSpPr>
          <p:spPr>
            <a:xfrm>
              <a:off x="3419475" y="4238625"/>
              <a:ext cx="6181725" cy="1107996"/>
            </a:xfrm>
            <a:prstGeom prst="rect">
              <a:avLst/>
            </a:prstGeom>
            <a:noFill/>
          </p:spPr>
          <p:txBody>
            <a:bodyPr wrap="square" rtlCol="0">
              <a:spAutoFit/>
            </a:bodyPr>
            <a:lstStyle/>
            <a:p>
              <a:r>
                <a:rPr lang="en-US" sz="6600" dirty="0">
                  <a:solidFill>
                    <a:srgbClr val="FF0000"/>
                  </a:solidFill>
                  <a:latin typeface="SVN-Gretoon" panose="02040603050506020204" pitchFamily="18" charset="0"/>
                </a:rPr>
                <a:t>LUYỆN TẬP</a:t>
              </a:r>
            </a:p>
          </p:txBody>
        </p:sp>
      </p:gr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0A69DDB0-3FE9-796F-902B-C9BDF20047E5}"/>
              </a:ext>
            </a:extLst>
          </p:cNvPr>
          <p:cNvPicPr>
            <a:picLocks noChangeAspect="1"/>
          </p:cNvPicPr>
          <p:nvPr/>
        </p:nvPicPr>
        <p:blipFill>
          <a:blip r:embed="rId2"/>
          <a:stretch>
            <a:fillRect/>
          </a:stretch>
        </p:blipFill>
        <p:spPr>
          <a:xfrm>
            <a:off x="1162050" y="1795462"/>
            <a:ext cx="9389578" cy="4814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27392"/>
            <a:chOff x="442193" y="1257300"/>
            <a:chExt cx="4518815" cy="5392397"/>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771973"/>
            </a:xfrm>
            <a:prstGeom prst="rect">
              <a:avLst/>
            </a:prstGeom>
            <a:noFill/>
          </p:spPr>
          <p:txBody>
            <a:bodyPr wrap="square" rtlCol="0">
              <a:spAutoFit/>
            </a:bodyPr>
            <a:lstStyle/>
            <a:p>
              <a:pPr marL="0" marR="0" algn="just">
                <a:spcBef>
                  <a:spcPts val="0"/>
                </a:spcBef>
                <a:spcAft>
                  <a:spcPts val="0"/>
                </a:spcAft>
              </a:pPr>
              <a:r>
                <a:rPr lang="vi-VN" sz="32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id="{85B900C0-AF1A-A477-8AFD-891C3CBBCDC4}"/>
              </a:ext>
            </a:extLst>
          </p:cNvPr>
          <p:cNvPicPr>
            <a:picLocks noChangeAspect="1"/>
          </p:cNvPicPr>
          <p:nvPr/>
        </p:nvPicPr>
        <p:blipFill>
          <a:blip r:embed="rId4"/>
          <a:stretch>
            <a:fillRect/>
          </a:stretch>
        </p:blipFill>
        <p:spPr>
          <a:xfrm>
            <a:off x="1019175" y="2181224"/>
            <a:ext cx="4740176" cy="233362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500"/>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id="{EE840FE8-92FA-41F5-1CD5-AF332C757C33}"/>
              </a:ext>
            </a:extLst>
          </p:cNvPr>
          <p:cNvPicPr>
            <a:picLocks noChangeAspect="1"/>
          </p:cNvPicPr>
          <p:nvPr/>
        </p:nvPicPr>
        <p:blipFill>
          <a:blip r:embed="rId4"/>
          <a:stretch>
            <a:fillRect/>
          </a:stretch>
        </p:blipFill>
        <p:spPr>
          <a:xfrm>
            <a:off x="752475" y="2224087"/>
            <a:ext cx="5173690" cy="2366963"/>
          </a:xfrm>
          <a:prstGeom prst="rect">
            <a:avLst/>
          </a:prstGeom>
        </p:spPr>
      </p:pic>
    </p:spTree>
    <p:extLst>
      <p:ext uri="{BB962C8B-B14F-4D97-AF65-F5344CB8AC3E}">
        <p14:creationId xmlns:p14="http://schemas.microsoft.com/office/powerpoint/2010/main" val="425064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590</Words>
  <Application>Microsoft Office PowerPoint</Application>
  <PresentationFormat>Widescreen</PresentationFormat>
  <Paragraphs>28</Paragraphs>
  <Slides>24</Slides>
  <Notes>3</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Arial</vt:lpstr>
      <vt:lpstr>Calibri</vt:lpstr>
      <vt:lpstr>Calibri Light</vt:lpstr>
      <vt:lpstr>Cambria</vt:lpstr>
      <vt:lpstr>Chewy</vt:lpstr>
      <vt:lpstr>Quicksand</vt:lpstr>
      <vt:lpstr>SVN-Gretoon</vt:lpstr>
      <vt:lpstr>Times New Roman</vt:lpstr>
      <vt:lpstr>字魂59号-创粗黑</vt:lpstr>
      <vt:lpstr>1_Office Theme</vt:lpstr>
      <vt:lpstr>2_Office Theme</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Do Hanh Quyen</cp:lastModifiedBy>
  <cp:revision>16</cp:revision>
  <dcterms:created xsi:type="dcterms:W3CDTF">2024-07-24T07:23:08Z</dcterms:created>
  <dcterms:modified xsi:type="dcterms:W3CDTF">2024-10-15T04:11:27Z</dcterms:modified>
</cp:coreProperties>
</file>