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</p:sldMasterIdLst>
  <p:notesMasterIdLst>
    <p:notesMasterId r:id="rId24"/>
  </p:notesMasterIdLst>
  <p:sldIdLst>
    <p:sldId id="262" r:id="rId3"/>
    <p:sldId id="285" r:id="rId4"/>
    <p:sldId id="256" r:id="rId5"/>
    <p:sldId id="286" r:id="rId6"/>
    <p:sldId id="258" r:id="rId7"/>
    <p:sldId id="287" r:id="rId8"/>
    <p:sldId id="260" r:id="rId9"/>
    <p:sldId id="261" r:id="rId10"/>
    <p:sldId id="257" r:id="rId11"/>
    <p:sldId id="278" r:id="rId12"/>
    <p:sldId id="295" r:id="rId13"/>
    <p:sldId id="277" r:id="rId14"/>
    <p:sldId id="288" r:id="rId15"/>
    <p:sldId id="289" r:id="rId16"/>
    <p:sldId id="290" r:id="rId17"/>
    <p:sldId id="291" r:id="rId18"/>
    <p:sldId id="283" r:id="rId19"/>
    <p:sldId id="284" r:id="rId20"/>
    <p:sldId id="292" r:id="rId21"/>
    <p:sldId id="293" r:id="rId22"/>
    <p:sldId id="29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9E715-A35E-41B5-9B98-67B5FBC41E01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2FFE7-BFD5-4545-9AD2-BAF3F5AB8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52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824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804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142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945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306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160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476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776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57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519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756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1FADF-E6FB-4266-9748-7C5144D4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F87AC28-BB45-453F-A55E-BEF6DF08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91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978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951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102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923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155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800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550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19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913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89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4E0D0-DC21-4C4D-A8B0-79905863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3F7DEC-D939-4A34-83D9-83D507753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483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165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881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183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49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289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91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144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4B0E05-DE30-485A-A465-C8072F3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CC0B7-8E64-4167-BB4E-4050F349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28DC0C-BFEA-4C2A-9957-2CCDB445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342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CEB31-7637-438D-A61E-26C1BC95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84EB0A-F0E7-4D37-BAFA-A2BA830E2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3BE547-8675-40A6-95F8-51AE1F7B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556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29CF29-4A39-451D-9618-112093E1F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338048-A981-4826-9C48-91343EBC5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788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C87681-08B8-4583-989D-35BF6011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FD051D-8009-4397-BFC2-75EA7C25C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282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A9EF3D7-652E-44B4-B4F2-2C62775D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B10933E-7816-4C12-8CB6-48731169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207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04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13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61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51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53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84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81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37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A3E9F-D981-4021-B084-E6DC73AB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986556-1EEB-4CC7-8EEF-6AADD8D8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C6C37F-CA31-49E2-AABB-3046E3EE5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896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24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90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C71B-A0E8-4A69-9359-16150DD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C4EA58-5761-4341-8C6C-70CA79F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40CC29-2A6E-49BB-8CFE-6B2682B5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E644A87-A7AC-46A6-A5E5-42962185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1FCBC06-A702-469C-8885-EBFDBC9DA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927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E63428-9444-4AA2-8F40-C1CEA1A8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525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237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625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822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3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4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gif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gif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microsoft.com/office/2007/relationships/hdphoto" Target="../media/hdphoto6.wdp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49.png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microsoft.com/office/2007/relationships/hdphoto" Target="../media/hdphoto6.wdp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37.xml"/><Relationship Id="rId21" Type="http://schemas.microsoft.com/office/2007/relationships/hdphoto" Target="../media/hdphoto3.wdp"/><Relationship Id="rId7" Type="http://schemas.openxmlformats.org/officeDocument/2006/relationships/image" Target="../media/image7.png"/><Relationship Id="rId12" Type="http://schemas.openxmlformats.org/officeDocument/2006/relationships/image" Target="../media/image11.gif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24" Type="http://schemas.openxmlformats.org/officeDocument/2006/relationships/image" Target="../media/image21.png"/><Relationship Id="rId5" Type="http://schemas.openxmlformats.org/officeDocument/2006/relationships/image" Target="../media/image5.gif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microsoft.com/office/2007/relationships/hdphoto" Target="../media/hdphoto6.wdp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55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slide" Target="slide6.xml"/><Relationship Id="rId26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image" Target="../media/image24.png"/><Relationship Id="rId34" Type="http://schemas.openxmlformats.org/officeDocument/2006/relationships/slide" Target="slide9.xml"/><Relationship Id="rId7" Type="http://schemas.openxmlformats.org/officeDocument/2006/relationships/image" Target="../media/image7.png"/><Relationship Id="rId12" Type="http://schemas.openxmlformats.org/officeDocument/2006/relationships/image" Target="../media/image11.gif"/><Relationship Id="rId17" Type="http://schemas.openxmlformats.org/officeDocument/2006/relationships/image" Target="../media/image22.png"/><Relationship Id="rId25" Type="http://schemas.openxmlformats.org/officeDocument/2006/relationships/image" Target="../media/image26.png"/><Relationship Id="rId33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24" Type="http://schemas.openxmlformats.org/officeDocument/2006/relationships/slide" Target="slide4.xml"/><Relationship Id="rId32" Type="http://schemas.openxmlformats.org/officeDocument/2006/relationships/image" Target="../media/image27.gif"/><Relationship Id="rId5" Type="http://schemas.openxmlformats.org/officeDocument/2006/relationships/image" Target="../media/image5.gif"/><Relationship Id="rId15" Type="http://schemas.openxmlformats.org/officeDocument/2006/relationships/image" Target="../media/image13.png"/><Relationship Id="rId23" Type="http://schemas.openxmlformats.org/officeDocument/2006/relationships/image" Target="../media/image25.png"/><Relationship Id="rId28" Type="http://schemas.openxmlformats.org/officeDocument/2006/relationships/image" Target="../media/image16.png"/><Relationship Id="rId10" Type="http://schemas.openxmlformats.org/officeDocument/2006/relationships/image" Target="../media/image9.png"/><Relationship Id="rId19" Type="http://schemas.openxmlformats.org/officeDocument/2006/relationships/image" Target="../media/image23.png"/><Relationship Id="rId31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8.xml"/><Relationship Id="rId27" Type="http://schemas.openxmlformats.org/officeDocument/2006/relationships/image" Target="../media/image15.png"/><Relationship Id="rId30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4.png"/><Relationship Id="rId9" Type="http://schemas.openxmlformats.org/officeDocument/2006/relationships/image" Target="../media/image3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microsoft.com/office/2007/relationships/hdphoto" Target="../media/hdphoto4.wdp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569" y="1712501"/>
            <a:ext cx="8137003" cy="2905797"/>
            <a:chOff x="972273" y="2985717"/>
            <a:chExt cx="5937594" cy="5201424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srgbClr val="40CBFF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40CBFF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61791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pct5">
                    <a:fgClr>
                      <a:srgbClr val="4472C4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pct5">
                  <a:fgClr>
                    <a:srgbClr val="4472C4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  <p:pic>
        <p:nvPicPr>
          <p:cNvPr id="22" name="Picture 2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256B950-90E8-5458-8132-203A9145D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151" y="182880"/>
            <a:ext cx="1761141" cy="176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2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61E66235-BD22-4B11-A1C2-CABD25165A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4736" y="3937544"/>
            <a:ext cx="2483663" cy="248366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31C78-E7E4-8BAB-0F07-41F4333A7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588" y="847553"/>
            <a:ext cx="8650974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44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a4d78b0">
            <a:hlinkClick r:id="" action="ppaction://media"/>
            <a:extLst>
              <a:ext uri="{FF2B5EF4-FFF2-40B4-BE49-F238E27FC236}">
                <a16:creationId xmlns:a16="http://schemas.microsoft.com/office/drawing/2014/main" id="{AB41E025-3610-8AEA-AFA0-A50ED46FCC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237396" cy="6766560"/>
          </a:xfrm>
          <a:prstGeom prst="rect">
            <a:avLst/>
          </a:prstGeom>
        </p:spPr>
      </p:pic>
      <p:pic>
        <p:nvPicPr>
          <p:cNvPr id="3" name="Video chưa đặt tên ‐ Được tạo bằng Clipchamp">
            <a:hlinkClick r:id="" action="ppaction://media"/>
            <a:extLst>
              <a:ext uri="{FF2B5EF4-FFF2-40B4-BE49-F238E27FC236}">
                <a16:creationId xmlns:a16="http://schemas.microsoft.com/office/drawing/2014/main" id="{5F11D5D9-725F-0556-75EE-9B9DCE72313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31148" y="254000"/>
            <a:ext cx="623147" cy="35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79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artoon of a child and child in a room with a desk and a computer&#10;&#10;Description automatically generated">
            <a:extLst>
              <a:ext uri="{FF2B5EF4-FFF2-40B4-BE49-F238E27FC236}">
                <a16:creationId xmlns:a16="http://schemas.microsoft.com/office/drawing/2014/main" id="{12C7CAC3-8E27-3D6A-8A48-C55550A0D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5" y="1595437"/>
            <a:ext cx="8972550" cy="4333875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2B5741E-35AC-B145-3A2E-C49332226710}"/>
              </a:ext>
            </a:extLst>
          </p:cNvPr>
          <p:cNvSpPr/>
          <p:nvPr/>
        </p:nvSpPr>
        <p:spPr>
          <a:xfrm>
            <a:off x="2200275" y="1352550"/>
            <a:ext cx="2543175" cy="1171575"/>
          </a:xfrm>
          <a:prstGeom prst="wedgeRoundRectCallout">
            <a:avLst>
              <a:gd name="adj1" fmla="val 22987"/>
              <a:gd name="adj2" fmla="val 7876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-gam ạ?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22DA171-4707-9872-1314-E5D9E043EF5A}"/>
              </a:ext>
            </a:extLst>
          </p:cNvPr>
          <p:cNvSpPr/>
          <p:nvPr/>
        </p:nvSpPr>
        <p:spPr>
          <a:xfrm>
            <a:off x="5067300" y="1009651"/>
            <a:ext cx="3657600" cy="10096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32 kg.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A0583B84-FACB-D0AF-1342-3480B1A5CAA2}"/>
              </a:ext>
            </a:extLst>
          </p:cNvPr>
          <p:cNvSpPr/>
          <p:nvPr/>
        </p:nvSpPr>
        <p:spPr>
          <a:xfrm>
            <a:off x="8124825" y="2095500"/>
            <a:ext cx="3657600" cy="11334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31,2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31,75 kg.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39CEC0-3A7E-431D-909F-0FF9A645CBB1}"/>
              </a:ext>
            </a:extLst>
          </p:cNvPr>
          <p:cNvSpPr txBox="1"/>
          <p:nvPr/>
        </p:nvSpPr>
        <p:spPr>
          <a:xfrm>
            <a:off x="2343150" y="533400"/>
            <a:ext cx="788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538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123950" y="1485900"/>
            <a:ext cx="3448050" cy="14001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ta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5.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D6DD45-0696-9FE0-2C2A-8EB9E30A8D00}"/>
              </a:ext>
            </a:extLst>
          </p:cNvPr>
          <p:cNvSpPr/>
          <p:nvPr/>
        </p:nvSpPr>
        <p:spPr>
          <a:xfrm>
            <a:off x="5629275" y="723899"/>
            <a:ext cx="5019675" cy="303847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1D497F-2E51-EE88-998D-20302CAC3B84}"/>
              </a:ext>
            </a:extLst>
          </p:cNvPr>
          <p:cNvSpPr txBox="1"/>
          <p:nvPr/>
        </p:nvSpPr>
        <p:spPr>
          <a:xfrm>
            <a:off x="5829300" y="9620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F864C8B-F38F-54AC-6EC0-2D432F74A868}"/>
              </a:ext>
            </a:extLst>
          </p:cNvPr>
          <p:cNvCxnSpPr/>
          <p:nvPr/>
        </p:nvCxnSpPr>
        <p:spPr>
          <a:xfrm>
            <a:off x="6981825" y="13239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8D20728-4D99-0FD5-C5F8-BAAD3942061C}"/>
              </a:ext>
            </a:extLst>
          </p:cNvPr>
          <p:cNvSpPr txBox="1"/>
          <p:nvPr/>
        </p:nvSpPr>
        <p:spPr>
          <a:xfrm>
            <a:off x="7581900" y="8001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1F15A7-0E1F-D60F-2D42-E63DCFF3755D}"/>
              </a:ext>
            </a:extLst>
          </p:cNvPr>
          <p:cNvSpPr txBox="1"/>
          <p:nvPr/>
        </p:nvSpPr>
        <p:spPr>
          <a:xfrm>
            <a:off x="7067550" y="136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7629F0-8CE5-6396-13B5-CBF477F66F0F}"/>
              </a:ext>
            </a:extLst>
          </p:cNvPr>
          <p:cNvSpPr txBox="1"/>
          <p:nvPr/>
        </p:nvSpPr>
        <p:spPr>
          <a:xfrm>
            <a:off x="9648825" y="10191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CFA8F2-C03A-6D19-5C1A-98E41147F6E5}"/>
              </a:ext>
            </a:extLst>
          </p:cNvPr>
          <p:cNvSpPr txBox="1"/>
          <p:nvPr/>
        </p:nvSpPr>
        <p:spPr>
          <a:xfrm>
            <a:off x="5867400" y="19431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466947D-3BE2-5D29-2ECF-E0660A932B52}"/>
              </a:ext>
            </a:extLst>
          </p:cNvPr>
          <p:cNvCxnSpPr/>
          <p:nvPr/>
        </p:nvCxnSpPr>
        <p:spPr>
          <a:xfrm>
            <a:off x="7019925" y="23050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6AE7E6E-82BE-24BF-F745-142D9E27C971}"/>
              </a:ext>
            </a:extLst>
          </p:cNvPr>
          <p:cNvSpPr txBox="1"/>
          <p:nvPr/>
        </p:nvSpPr>
        <p:spPr>
          <a:xfrm>
            <a:off x="7620000" y="17811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CBEF6D-FE2F-3E1A-DF35-28296987CF3F}"/>
              </a:ext>
            </a:extLst>
          </p:cNvPr>
          <p:cNvSpPr txBox="1"/>
          <p:nvPr/>
        </p:nvSpPr>
        <p:spPr>
          <a:xfrm>
            <a:off x="7105650" y="23431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8FB75B-EA29-4973-89D3-54AA21F6E709}"/>
              </a:ext>
            </a:extLst>
          </p:cNvPr>
          <p:cNvSpPr txBox="1"/>
          <p:nvPr/>
        </p:nvSpPr>
        <p:spPr>
          <a:xfrm>
            <a:off x="9686925" y="20002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CA7E37-12CD-3B00-7B70-1BFF65E1E3A6}"/>
              </a:ext>
            </a:extLst>
          </p:cNvPr>
          <p:cNvSpPr txBox="1"/>
          <p:nvPr/>
        </p:nvSpPr>
        <p:spPr>
          <a:xfrm>
            <a:off x="5924550" y="28003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51D9665-AFC4-BBC7-B781-7E28112A90F2}"/>
              </a:ext>
            </a:extLst>
          </p:cNvPr>
          <p:cNvCxnSpPr/>
          <p:nvPr/>
        </p:nvCxnSpPr>
        <p:spPr>
          <a:xfrm>
            <a:off x="7077075" y="31623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8A8044D-5B93-613E-AF24-C82ABFC0A4BE}"/>
              </a:ext>
            </a:extLst>
          </p:cNvPr>
          <p:cNvSpPr txBox="1"/>
          <p:nvPr/>
        </p:nvSpPr>
        <p:spPr>
          <a:xfrm>
            <a:off x="7629525" y="26765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B2F05F-7459-FA7B-3AB6-0B8F661BE473}"/>
              </a:ext>
            </a:extLst>
          </p:cNvPr>
          <p:cNvSpPr txBox="1"/>
          <p:nvPr/>
        </p:nvSpPr>
        <p:spPr>
          <a:xfrm>
            <a:off x="7162800" y="32004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174677-18D5-BDCA-831E-AF0432124561}"/>
              </a:ext>
            </a:extLst>
          </p:cNvPr>
          <p:cNvSpPr txBox="1"/>
          <p:nvPr/>
        </p:nvSpPr>
        <p:spPr>
          <a:xfrm>
            <a:off x="9744075" y="28575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1179731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1" grpId="0"/>
      <p:bldP spid="12" grpId="0"/>
      <p:bldP spid="13" grpId="0"/>
      <p:bldP spid="15" grpId="0"/>
      <p:bldP spid="17" grpId="0"/>
      <p:bldP spid="19" grpId="0"/>
      <p:bldP spid="20" grpId="0"/>
      <p:bldP spid="21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123949" y="1304926"/>
            <a:ext cx="3533775" cy="15811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làm tròn số thập phân đến số tự nhiên gần nhất, ta làm như thế nào?”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70E80D-A338-66DD-505C-F0F0374DACC9}"/>
              </a:ext>
            </a:extLst>
          </p:cNvPr>
          <p:cNvSpPr/>
          <p:nvPr/>
        </p:nvSpPr>
        <p:spPr>
          <a:xfrm>
            <a:off x="5297367" y="1285875"/>
            <a:ext cx="5942133" cy="4572000"/>
          </a:xfrm>
          <a:prstGeom prst="rect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 làm tròn số thập phân đến số tự nhiên gần nhất, ta so sánh chữ số ở hàng phần mười với 5. Nếu chữ số hàng phần mười bé hơn 5 thì làm tròn xuống, còn lại thì làm tròn lên.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635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CC351D-FDBE-80EA-632F-4158D598213A}"/>
              </a:ext>
            </a:extLst>
          </p:cNvPr>
          <p:cNvSpPr txBox="1"/>
          <p:nvPr/>
        </p:nvSpPr>
        <p:spPr>
          <a:xfrm>
            <a:off x="5610225" y="466725"/>
            <a:ext cx="211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6FA76FA-2ED7-375D-8155-F724935BF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108404"/>
              </p:ext>
            </p:extLst>
          </p:nvPr>
        </p:nvGraphicFramePr>
        <p:xfrm>
          <a:off x="1403349" y="15102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93016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EB5C786-A950-5062-B90B-EE7E1C64050F}"/>
              </a:ext>
            </a:extLst>
          </p:cNvPr>
          <p:cNvSpPr txBox="1"/>
          <p:nvPr/>
        </p:nvSpPr>
        <p:spPr>
          <a:xfrm>
            <a:off x="7162800" y="23145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34B55C-AB19-DC00-F689-42368EF0C678}"/>
              </a:ext>
            </a:extLst>
          </p:cNvPr>
          <p:cNvSpPr txBox="1"/>
          <p:nvPr/>
        </p:nvSpPr>
        <p:spPr>
          <a:xfrm>
            <a:off x="6915150" y="3219450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5B97EC-33C6-A4E3-0AA4-28D40A19DAF7}"/>
              </a:ext>
            </a:extLst>
          </p:cNvPr>
          <p:cNvSpPr txBox="1"/>
          <p:nvPr/>
        </p:nvSpPr>
        <p:spPr>
          <a:xfrm>
            <a:off x="6934200" y="4105275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32518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501301-2B91-D7CB-477F-5BF5D9DE0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2595" y="1423245"/>
            <a:ext cx="8413209" cy="3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75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538340"/>
              <a:chOff x="0" y="-172345"/>
              <a:chExt cx="11420475" cy="153834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4"/>
                <a:ext cx="10029826" cy="732767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tròn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466DAA-D611-C808-D180-9F00CA9AF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5650" y="1247775"/>
            <a:ext cx="6172200" cy="112395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95773A8-F240-822D-FADE-F189A3EE4E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645647"/>
              </p:ext>
            </p:extLst>
          </p:nvPr>
        </p:nvGraphicFramePr>
        <p:xfrm>
          <a:off x="1374774" y="25389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42,305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513,59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0,806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93016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78A9B17-41B4-3EE0-C6C3-4C370A0A8710}"/>
              </a:ext>
            </a:extLst>
          </p:cNvPr>
          <p:cNvSpPr txBox="1"/>
          <p:nvPr/>
        </p:nvSpPr>
        <p:spPr>
          <a:xfrm>
            <a:off x="7010400" y="32766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A12D1C-4D8A-FFC6-012A-91691144D273}"/>
              </a:ext>
            </a:extLst>
          </p:cNvPr>
          <p:cNvSpPr txBox="1"/>
          <p:nvPr/>
        </p:nvSpPr>
        <p:spPr>
          <a:xfrm>
            <a:off x="6858000" y="41529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7EBA34-03DD-1DBE-8D17-84BE4FA871A4}"/>
              </a:ext>
            </a:extLst>
          </p:cNvPr>
          <p:cNvSpPr txBox="1"/>
          <p:nvPr/>
        </p:nvSpPr>
        <p:spPr>
          <a:xfrm>
            <a:off x="7191375" y="50577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31637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955" y="1713035"/>
            <a:ext cx="8123531" cy="2914723"/>
            <a:chOff x="972273" y="2985717"/>
            <a:chExt cx="5927764" cy="5217403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51961" y="3001695"/>
              <a:ext cx="5848076" cy="520142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wdUpDiag">
                  <a:fgClr>
                    <a:srgbClr val="FC5252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3447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681714"/>
              <a:chOff x="0" y="-172345"/>
              <a:chExt cx="11420475" cy="1681714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5"/>
                <a:ext cx="10029826" cy="1204424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Chiều cao, cân nặng chuẩn của trẻ 10 tuổi theo Tổ chức Y tế Thế giới (WHO) như sau (nguồn: marrybaby.vn):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974" y="1677678"/>
            <a:ext cx="10481147" cy="1922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BB5F47-4203-B798-6208-7E0921F98A49}"/>
              </a:ext>
            </a:extLst>
          </p:cNvPr>
          <p:cNvSpPr txBox="1"/>
          <p:nvPr/>
        </p:nvSpPr>
        <p:spPr>
          <a:xfrm>
            <a:off x="828675" y="3714750"/>
            <a:ext cx="1058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97F41F-BD38-E597-79B5-7E4A81DF940E}"/>
              </a:ext>
            </a:extLst>
          </p:cNvPr>
          <p:cNvSpPr txBox="1"/>
          <p:nvPr/>
        </p:nvSpPr>
        <p:spPr>
          <a:xfrm>
            <a:off x="3848100" y="46577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789BB1-5D8A-18E2-049A-7817F714E884}"/>
              </a:ext>
            </a:extLst>
          </p:cNvPr>
          <p:cNvCxnSpPr/>
          <p:nvPr/>
        </p:nvCxnSpPr>
        <p:spPr>
          <a:xfrm>
            <a:off x="5000625" y="50196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FC2067F-C1BB-6B24-DF39-AFF61DC3A325}"/>
              </a:ext>
            </a:extLst>
          </p:cNvPr>
          <p:cNvSpPr txBox="1"/>
          <p:nvPr/>
        </p:nvSpPr>
        <p:spPr>
          <a:xfrm>
            <a:off x="5600700" y="44958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CF57C6-FDF7-9662-62E6-A8BFEBA366E0}"/>
              </a:ext>
            </a:extLst>
          </p:cNvPr>
          <p:cNvSpPr txBox="1"/>
          <p:nvPr/>
        </p:nvSpPr>
        <p:spPr>
          <a:xfrm>
            <a:off x="5086350" y="50577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40421F-CDC6-6648-0759-E2710001889A}"/>
              </a:ext>
            </a:extLst>
          </p:cNvPr>
          <p:cNvSpPr txBox="1"/>
          <p:nvPr/>
        </p:nvSpPr>
        <p:spPr>
          <a:xfrm>
            <a:off x="7667625" y="47148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3532945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971522" y="1458470"/>
            <a:ext cx="4762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Nông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trại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Vui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vẻ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65769" y="-119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-172345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3075" y="383029"/>
            <a:ext cx="9490546" cy="174104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7C037B-2CC8-56F8-6584-3E0097509CAF}"/>
              </a:ext>
            </a:extLst>
          </p:cNvPr>
          <p:cNvSpPr/>
          <p:nvPr/>
        </p:nvSpPr>
        <p:spPr>
          <a:xfrm>
            <a:off x="3505200" y="2247900"/>
            <a:ext cx="5019675" cy="401002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41B353-13B4-8754-8D37-A4417745CD94}"/>
              </a:ext>
            </a:extLst>
          </p:cNvPr>
          <p:cNvSpPr txBox="1"/>
          <p:nvPr/>
        </p:nvSpPr>
        <p:spPr>
          <a:xfrm>
            <a:off x="3724275" y="24479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137,8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41A4C60-4E0D-E971-8823-023E3E0D3384}"/>
              </a:ext>
            </a:extLst>
          </p:cNvPr>
          <p:cNvCxnSpPr/>
          <p:nvPr/>
        </p:nvCxnSpPr>
        <p:spPr>
          <a:xfrm>
            <a:off x="4876800" y="28098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7CB4486-FBAE-5105-0F5E-6F55ED1CD6B3}"/>
              </a:ext>
            </a:extLst>
          </p:cNvPr>
          <p:cNvSpPr txBox="1"/>
          <p:nvPr/>
        </p:nvSpPr>
        <p:spPr>
          <a:xfrm>
            <a:off x="5476875" y="22860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 &gt;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365672-AF13-E4D1-F3AA-C9AEECDDCB7F}"/>
              </a:ext>
            </a:extLst>
          </p:cNvPr>
          <p:cNvSpPr txBox="1"/>
          <p:nvPr/>
        </p:nvSpPr>
        <p:spPr>
          <a:xfrm>
            <a:off x="4962525" y="28479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947651-E5B2-9F20-C3E4-A2764B379C1C}"/>
              </a:ext>
            </a:extLst>
          </p:cNvPr>
          <p:cNvSpPr txBox="1"/>
          <p:nvPr/>
        </p:nvSpPr>
        <p:spPr>
          <a:xfrm>
            <a:off x="7543800" y="25050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40E94D-E16F-CD00-17DC-AE289B42B3D4}"/>
              </a:ext>
            </a:extLst>
          </p:cNvPr>
          <p:cNvSpPr txBox="1"/>
          <p:nvPr/>
        </p:nvSpPr>
        <p:spPr>
          <a:xfrm>
            <a:off x="3762375" y="34290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138,6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DC434E9-1AAC-0C2D-8977-96D18A3BD319}"/>
              </a:ext>
            </a:extLst>
          </p:cNvPr>
          <p:cNvCxnSpPr/>
          <p:nvPr/>
        </p:nvCxnSpPr>
        <p:spPr>
          <a:xfrm>
            <a:off x="4914900" y="37909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6F5B3FB-4B04-C52E-6BB9-91FF62496BAD}"/>
              </a:ext>
            </a:extLst>
          </p:cNvPr>
          <p:cNvSpPr txBox="1"/>
          <p:nvPr/>
        </p:nvSpPr>
        <p:spPr>
          <a:xfrm>
            <a:off x="5514975" y="3267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A0A9CB-E96F-AE34-6758-F363CC0ABA73}"/>
              </a:ext>
            </a:extLst>
          </p:cNvPr>
          <p:cNvSpPr txBox="1"/>
          <p:nvPr/>
        </p:nvSpPr>
        <p:spPr>
          <a:xfrm>
            <a:off x="5000625" y="38290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09F5BC-9100-FC37-6AAF-6AC5E0A6D7BA}"/>
              </a:ext>
            </a:extLst>
          </p:cNvPr>
          <p:cNvSpPr txBox="1"/>
          <p:nvPr/>
        </p:nvSpPr>
        <p:spPr>
          <a:xfrm>
            <a:off x="7581900" y="34861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73C7B0-BEB8-6AF4-FDA6-02CC731297ED}"/>
              </a:ext>
            </a:extLst>
          </p:cNvPr>
          <p:cNvSpPr txBox="1"/>
          <p:nvPr/>
        </p:nvSpPr>
        <p:spPr>
          <a:xfrm>
            <a:off x="4029075" y="4286250"/>
            <a:ext cx="134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31,2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FD4F2E8-EA77-546B-3F37-99E8D9A01971}"/>
              </a:ext>
            </a:extLst>
          </p:cNvPr>
          <p:cNvCxnSpPr/>
          <p:nvPr/>
        </p:nvCxnSpPr>
        <p:spPr>
          <a:xfrm>
            <a:off x="4972050" y="46482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6D47B18-9D4C-80F2-8A4B-3C3839E3BE83}"/>
              </a:ext>
            </a:extLst>
          </p:cNvPr>
          <p:cNvSpPr txBox="1"/>
          <p:nvPr/>
        </p:nvSpPr>
        <p:spPr>
          <a:xfrm>
            <a:off x="5524500" y="41624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7FE99A-4C7C-57B2-DFB8-34425D9D440F}"/>
              </a:ext>
            </a:extLst>
          </p:cNvPr>
          <p:cNvSpPr txBox="1"/>
          <p:nvPr/>
        </p:nvSpPr>
        <p:spPr>
          <a:xfrm>
            <a:off x="5057775" y="46863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6C019E-1BE4-A9E2-AA52-EE7C0582373E}"/>
              </a:ext>
            </a:extLst>
          </p:cNvPr>
          <p:cNvSpPr txBox="1"/>
          <p:nvPr/>
        </p:nvSpPr>
        <p:spPr>
          <a:xfrm>
            <a:off x="7639050" y="43434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010373-4240-5CD8-5CCC-3A9C0E120FC8}"/>
              </a:ext>
            </a:extLst>
          </p:cNvPr>
          <p:cNvSpPr txBox="1"/>
          <p:nvPr/>
        </p:nvSpPr>
        <p:spPr>
          <a:xfrm>
            <a:off x="3981450" y="5295900"/>
            <a:ext cx="140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31,9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89FFBEC-19A0-08B2-49BB-885A533F4AEB}"/>
              </a:ext>
            </a:extLst>
          </p:cNvPr>
          <p:cNvCxnSpPr/>
          <p:nvPr/>
        </p:nvCxnSpPr>
        <p:spPr>
          <a:xfrm>
            <a:off x="4981575" y="56578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7D4AEBB-0C53-D34E-CC25-486DA15DA04D}"/>
              </a:ext>
            </a:extLst>
          </p:cNvPr>
          <p:cNvSpPr txBox="1"/>
          <p:nvPr/>
        </p:nvSpPr>
        <p:spPr>
          <a:xfrm>
            <a:off x="5534025" y="517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C24D8E52-EF49-D2FB-EC12-F06A45C181A9}"/>
              </a:ext>
            </a:extLst>
          </p:cNvPr>
          <p:cNvSpPr txBox="1"/>
          <p:nvPr/>
        </p:nvSpPr>
        <p:spPr>
          <a:xfrm>
            <a:off x="5067300" y="56959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B7DD6C09-68DE-27A5-A2C8-B84635FBC3FB}"/>
              </a:ext>
            </a:extLst>
          </p:cNvPr>
          <p:cNvSpPr txBox="1"/>
          <p:nvPr/>
        </p:nvSpPr>
        <p:spPr>
          <a:xfrm>
            <a:off x="7648575" y="53530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776384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2" grpId="0"/>
      <p:bldP spid="13" grpId="0"/>
      <p:bldP spid="15" grpId="0"/>
      <p:bldP spid="19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1" grpId="0"/>
      <p:bldP spid="1024" grpId="0"/>
      <p:bldP spid="10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E8840D-BC72-6737-149A-FA0472110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373" y="1360382"/>
            <a:ext cx="8510754" cy="38895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97E54C-3C59-78AA-8FE2-4BF0A977AA64}"/>
              </a:ext>
            </a:extLst>
          </p:cNvPr>
          <p:cNvSpPr txBox="1"/>
          <p:nvPr/>
        </p:nvSpPr>
        <p:spPr>
          <a:xfrm>
            <a:off x="4803140" y="5769541"/>
            <a:ext cx="7086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Zalo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70625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0" name="2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5E87F48D-7EF7-4DF3-96D5-EFCCAE901A46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7284" y="3194304"/>
            <a:ext cx="676951" cy="679285"/>
          </a:xfrm>
          <a:prstGeom prst="rect">
            <a:avLst/>
          </a:prstGeom>
        </p:spPr>
      </p:pic>
      <p:pic>
        <p:nvPicPr>
          <p:cNvPr id="51" name="1 Ghé thăm Fb.com/nkpowerskills">
            <a:hlinkClick r:id="rId24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955" y="73353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4" action="ppaction://hlinksldjump"/>
            <a:extLst>
              <a:ext uri="{FF2B5EF4-FFF2-40B4-BE49-F238E27FC236}">
                <a16:creationId xmlns:a16="http://schemas.microsoft.com/office/drawing/2014/main" id="{D189E68E-5760-5576-62C2-C5259106EB12}"/>
              </a:ext>
            </a:extLst>
          </p:cNvPr>
          <p:cNvSpPr/>
          <p:nvPr/>
        </p:nvSpPr>
        <p:spPr>
          <a:xfrm>
            <a:off x="314325" y="209550"/>
            <a:ext cx="1371600" cy="419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00394 L -0.01849 -0.00394 C -0.01731 -0.00857 -0.01614 -0.0132 -0.01471 -0.01759 C -0.01419 -0.01921 -0.01328 -0.02083 -0.01289 -0.02269 C -0.00885 -0.03866 -0.01367 -0.03032 -0.0052 -0.04954 C -0.00299 -0.05463 -0.00117 -0.06019 0.00144 -0.06482 C 0.00196 -0.06597 0.00274 -0.0669 0.00326 -0.06829 C 0.00404 -0.06968 0.00443 -0.07176 0.00521 -0.07315 C 0.00599 -0.075 0.00717 -0.07639 0.00808 -0.07824 C 0.00938 -0.08148 0.01016 -0.08565 0.01185 -0.08843 C 0.01316 -0.09074 0.01459 -0.09259 0.01563 -0.09514 C 0.0181 -0.10185 0.01654 -0.09907 0.02032 -0.1037 C 0.025 -0.11597 0.01928 -0.10301 0.02513 -0.11042 C 0.02657 -0.11227 0.02748 -0.11528 0.02891 -0.11713 C 0.03542 -0.12477 0.03243 -0.12269 0.0375 -0.12546 C 0.0418 -0.1331 0.03633 -0.12454 0.04506 -0.13241 C 0.04753 -0.13449 0.05 -0.1375 0.05261 -0.13912 C 0.06368 -0.1456 0.05274 -0.13935 0.06498 -0.14583 C 0.06589 -0.1463 0.06693 -0.14699 0.06784 -0.14745 C 0.06914 -0.14815 0.07045 -0.14838 0.07162 -0.14931 C 0.07422 -0.1507 0.0767 -0.15278 0.0793 -0.1544 C 0.08178 -0.15556 0.08438 -0.15648 0.08685 -0.15764 C 0.08881 -0.15857 0.09063 -0.15995 0.09258 -0.16111 C 0.09349 -0.16157 0.09454 -0.16204 0.09532 -0.16273 C 0.09662 -0.16389 0.09779 -0.16528 0.09922 -0.1662 C 0.10039 -0.1669 0.1017 -0.16713 0.103 -0.16782 C 0.10678 -0.16991 0.11068 -0.17199 0.11433 -0.17454 C 0.12618 -0.18287 0.11146 -0.17269 0.12474 -0.18125 C 0.12644 -0.18241 0.12787 -0.1838 0.12956 -0.18472 C 0.13112 -0.18542 0.13282 -0.18565 0.13425 -0.18634 C 0.13594 -0.18727 0.13737 -0.18889 0.13907 -0.18982 C 0.14154 -0.1912 0.14414 -0.19167 0.14662 -0.19306 C 0.14857 -0.19421 0.15039 -0.19583 0.15235 -0.19653 C 0.15391 -0.19699 0.15547 -0.19745 0.15704 -0.19815 C 0.15964 -0.19931 0.16211 -0.2007 0.16472 -0.20162 C 0.17071 -0.20394 0.17227 -0.20324 0.17891 -0.20486 C 0.18047 -0.20532 0.18204 -0.20625 0.18373 -0.20671 C 0.19831 -0.21042 0.19805 -0.20995 0.21211 -0.21157 C 0.22318 -0.21111 0.23438 -0.21134 0.24532 -0.20995 C 0.24792 -0.20972 0.25039 -0.20741 0.253 -0.20671 C 0.25547 -0.20579 0.25808 -0.20579 0.26055 -0.20486 C 0.26185 -0.20463 0.26303 -0.2037 0.26433 -0.20324 C 0.26719 -0.20232 0.27592 -0.20046 0.27865 -0.19977 C 0.28086 -0.19884 0.28308 -0.19745 0.28529 -0.19653 C 0.28894 -0.19491 0.29284 -0.19398 0.29662 -0.19306 C 0.29766 -0.19259 0.29857 -0.1919 0.29948 -0.19144 C 0.30079 -0.19074 0.30209 -0.19074 0.30326 -0.18982 C 0.30664 -0.18681 0.30951 -0.18264 0.31276 -0.17963 C 0.31472 -0.17801 0.31654 -0.17616 0.31849 -0.17454 C 0.31941 -0.17384 0.32045 -0.17361 0.32136 -0.17292 C 0.3224 -0.17199 0.32318 -0.17037 0.32422 -0.16945 C 0.3267 -0.16759 0.3293 -0.1662 0.33178 -0.16435 C 0.33243 -0.1632 0.33295 -0.16181 0.33373 -0.16111 C 0.33438 -0.16042 0.33972 -0.15671 0.34128 -0.15602 C 0.34284 -0.15532 0.34441 -0.15486 0.34597 -0.1544 C 0.34857 -0.15324 0.35105 -0.15208 0.35365 -0.15093 C 0.36524 -0.14051 0.3543 -0.14931 0.36316 -0.14421 C 0.37383 -0.13773 0.3625 -0.14306 0.37162 -0.13912 C 0.37487 -0.13634 0.37787 -0.13287 0.38112 -0.13056 C 0.38269 -0.12963 0.38438 -0.12847 0.38594 -0.12732 C 0.38776 -0.1257 0.38959 -0.12384 0.39154 -0.12222 C 0.39245 -0.12153 0.39349 -0.1213 0.39441 -0.1206 C 0.39545 -0.11968 0.39623 -0.11806 0.39727 -0.11713 C 0.39909 -0.11528 0.40105 -0.11366 0.403 -0.11204 C 0.40638 -0.10579 0.40352 -0.11042 0.40964 -0.1037 C 0.41576 -0.09653 0.41901 -0.09144 0.4267 -0.08681 C 0.42761 -0.08611 0.42865 -0.08588 0.42956 -0.08495 C 0.43151 -0.0831 0.43321 -0.08009 0.43529 -0.07824 L 0.43907 -0.075 C 0.43972 -0.07384 0.44037 -0.07269 0.44089 -0.07153 C 0.44167 -0.06991 0.44206 -0.06782 0.44284 -0.06644 C 0.44362 -0.06505 0.4448 -0.06435 0.44571 -0.0632 C 0.44766 -0.05995 0.44948 -0.05625 0.45144 -0.05301 L 0.45326 -0.04954 C 0.45391 -0.04838 0.45443 -0.04699 0.45521 -0.0463 C 0.45704 -0.04398 0.45912 -0.0419 0.46094 -0.03935 C 0.46289 -0.03681 0.46459 -0.03357 0.46654 -0.03102 C 0.46836 -0.02894 0.47045 -0.02801 0.47227 -0.02593 C 0.47396 -0.02407 0.47539 -0.0213 0.47709 -0.01921 C 0.47943 -0.0162 0.48555 -0.01088 0.4875 -0.00741 C 0.49011 -0.00278 0.48855 -0.0044 0.49219 -0.00232 C 0.49532 0.00602 0.49336 0.00139 0.49883 0.01111 C 0.50144 0.01574 0.50222 0.01759 0.50547 0.0213 C 0.50678 0.02268 0.50821 0.02315 0.50925 0.02477 C 0.51042 0.02616 0.51107 0.02824 0.51211 0.02986 C 0.51394 0.03218 0.51628 0.03356 0.51784 0.03657 C 0.52058 0.04143 0.51901 0.03912 0.52266 0.04329 C 0.52292 0.04491 0.52305 0.04676 0.52357 0.04838 C 0.52696 0.05833 0.52409 0.04375 0.52735 0.05671 C 0.52813 0.05995 0.52813 0.06389 0.5293 0.0669 C 0.5323 0.075 0.53073 0.07014 0.53308 0.08218 L 0.5349 0.09213 C 0.53529 0.09398 0.53516 0.09606 0.53594 0.09722 C 0.53829 0.10162 0.53737 0.0993 0.53881 0.10417 " pathEditMode="relative" ptsTypes="AAAAAAAAAAAAAAAAAAAAAAAAAAAAAAAAAAAAAAAAAAAAAAAAAAAAAAAAAAAAAAAAAAAAAAAAAAAAAAAAAAAAAAAAAAAAAA">
                                      <p:cBhvr>
                                        <p:cTn id="1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95 L 0.00703 -0.00695 C 0.00729 -0.01274 0.00833 -0.04028 0.00976 -0.05255 C 0.01002 -0.0544 0.01041 -0.05602 0.0108 -0.05764 C 0.01302 -0.08519 0.01015 -0.05487 0.01367 -0.07963 C 0.01445 -0.08519 0.01445 -0.09121 0.01549 -0.09653 C 0.01588 -0.09815 0.01627 -0.1 0.0164 -0.10162 C 0.01809 -0.11528 0.01666 -0.10787 0.01836 -0.12014 C 0.01862 -0.122 0.01901 -0.12362 0.01927 -0.12524 C 0.02122 -0.14514 0.01927 -0.12709 0.02122 -0.14213 C 0.02213 -0.15 0.02291 -0.15787 0.02408 -0.16575 C 0.02474 -0.17037 0.025 -0.175 0.02591 -0.1794 C 0.02656 -0.18218 0.02734 -0.18496 0.02786 -0.18774 C 0.02864 -0.19213 0.02916 -0.19676 0.02981 -0.20116 C 0.03007 -0.20348 0.02994 -0.20602 0.03072 -0.20811 L 0.03255 -0.2132 C 0.03307 -0.21621 0.03463 -0.22871 0.03541 -0.22987 L 0.03737 -0.23334 C 0.03971 -0.24584 0.03789 -0.24098 0.04205 -0.24862 C 0.04244 -0.25024 0.04244 -0.25232 0.04309 -0.25371 C 0.04375 -0.2551 0.04505 -0.25579 0.04583 -0.25695 C 0.04661 -0.25787 0.04713 -0.25926 0.04778 -0.26042 C 0.04947 -0.26899 0.04752 -0.2625 0.05156 -0.26875 C 0.05325 -0.27153 0.05481 -0.27454 0.05638 -0.27732 L 0.0582 -0.28056 C 0.05924 -0.28241 0.06002 -0.28426 0.06106 -0.28565 C 0.06197 -0.28681 0.06302 -0.28774 0.06393 -0.28912 C 0.06458 -0.29005 0.0651 -0.29144 0.06588 -0.29237 C 0.06849 -0.2963 0.06849 -0.29584 0.07148 -0.29746 C 0.07213 -0.29931 0.07252 -0.30139 0.07343 -0.30255 C 0.07421 -0.30371 0.07539 -0.30348 0.0763 -0.30417 C 0.07734 -0.3051 0.07812 -0.30672 0.07916 -0.30764 C 0.08007 -0.30834 0.08112 -0.30857 0.08203 -0.30926 C 0.08398 -0.31135 0.08554 -0.31482 0.08763 -0.31621 C 0.08867 -0.31667 0.08958 -0.3169 0.09049 -0.31783 C 0.09153 -0.31875 0.09231 -0.32037 0.09336 -0.32107 C 0.09453 -0.322 0.09596 -0.322 0.09713 -0.32292 C 0.11041 -0.33172 0.0901 -0.32037 0.10572 -0.32963 C 0.1069 -0.33033 0.1082 -0.33056 0.1095 -0.33125 C 0.11041 -0.33172 0.11145 -0.33241 0.11237 -0.33287 C 0.11367 -0.33357 0.11497 -0.3338 0.11614 -0.33473 C 0.12161 -0.3382 0.11809 -0.33774 0.12278 -0.33982 C 0.12552 -0.34098 0.13072 -0.34237 0.1332 -0.34306 C 0.14036 -0.34746 0.13033 -0.34167 0.14375 -0.34653 C 0.14596 -0.34723 0.14804 -0.34908 0.15039 -0.34977 C 0.15234 -0.3507 0.16289 -0.35278 0.16458 -0.35325 C 0.16588 -0.35348 0.17942 -0.35695 0.18359 -0.35834 C 0.19401 -0.36204 0.17786 -0.35787 0.19492 -0.36158 L 0.22434 -0.35996 C 0.2263 -0.35973 0.23645 -0.35718 0.23867 -0.35672 C 0.24726 -0.34908 0.24231 -0.35232 0.2539 -0.34815 L 0.2539 -0.34815 C 0.25533 -0.34723 0.2595 -0.34399 0.26145 -0.34306 C 0.26302 -0.34237 0.26458 -0.3419 0.26614 -0.34144 C 0.2694 -0.33565 0.26679 -0.33912 0.27278 -0.33635 C 0.27382 -0.33588 0.27474 -0.33519 0.27565 -0.33473 C 0.27877 -0.33334 0.28203 -0.33241 0.28515 -0.33125 C 0.28671 -0.33079 0.28841 -0.33033 0.28997 -0.32963 C 0.29114 -0.32894 0.29244 -0.32848 0.29375 -0.32801 C 0.29531 -0.32732 0.29687 -0.32709 0.29843 -0.32616 C 0.29843 -0.32616 0.30559 -0.322 0.30703 -0.32107 L 0.31836 -0.31436 L 0.32408 -0.31112 C 0.32513 -0.31042 0.32604 -0.30973 0.32695 -0.30926 L 0.33072 -0.30764 C 0.33177 -0.30649 0.33255 -0.3051 0.33359 -0.30417 C 0.33476 -0.30348 0.33619 -0.30325 0.33737 -0.30255 C 0.33932 -0.30162 0.34114 -0.30024 0.34309 -0.29931 L 0.34596 -0.29746 L 0.34882 -0.29584 C 0.34974 -0.29537 0.35078 -0.29514 0.35169 -0.29422 C 0.3526 -0.29306 0.35351 -0.29167 0.35455 -0.29075 C 0.35742 -0.28843 0.3608 -0.28704 0.36406 -0.28565 C 0.36705 -0.28195 0.36627 -0.28241 0.36966 -0.28056 C 0.372 -0.2794 0.37747 -0.27755 0.37916 -0.27547 C 0.38112 -0.27338 0.38268 -0.27014 0.38489 -0.26875 L 0.39062 -0.26551 C 0.39427 -0.25903 0.39049 -0.26482 0.39622 -0.25857 C 0.39817 -0.25649 0.40013 -0.2544 0.40195 -0.25186 L 0.40963 -0.2419 C 0.41263 -0.23079 0.41041 -0.23681 0.41718 -0.225 L 0.41718 -0.225 C 0.41783 -0.22315 0.41822 -0.2213 0.41901 -0.21991 C 0.42395 -0.21112 0.42005 -0.22153 0.42382 -0.2132 C 0.42447 -0.21158 0.425 -0.2095 0.42578 -0.20811 C 0.42747 -0.2044 0.43138 -0.19792 0.43138 -0.19792 C 0.43307 -0.18889 0.43125 -0.1963 0.43515 -0.18774 C 0.43593 -0.18612 0.43645 -0.18426 0.43711 -0.18264 C 0.43828 -0.17987 0.43971 -0.17709 0.44088 -0.17431 C 0.44466 -0.16551 0.44088 -0.17269 0.4457 -0.1625 C 0.44622 -0.16112 0.447 -0.16019 0.44752 -0.15903 C 0.4483 -0.15741 0.44882 -0.15556 0.44947 -0.15394 C 0.45039 -0.15162 0.45143 -0.14954 0.45234 -0.14723 C 0.45429 -0.14237 0.45468 -0.14028 0.45703 -0.13542 C 0.46015 -0.12894 0.46093 -0.12848 0.46471 -0.12362 C 0.46588 -0.12014 0.4677 -0.11737 0.46849 -0.11343 C 0.46953 -0.10787 0.46979 -0.10672 0.47031 -0.1 C 0.47083 -0.09445 0.47096 -0.08866 0.47135 -0.08311 C 0.47161 -0.07848 0.47161 -0.07408 0.47226 -0.06945 C 0.47291 -0.06436 0.47447 -0.0595 0.47513 -0.0544 C 0.47552 -0.05116 0.47604 -0.04422 0.47695 -0.04075 C 0.47747 -0.03912 0.47838 -0.03774 0.4789 -0.03588 C 0.48086 -0.02778 0.48072 -0.02871 0.48072 -0.02385 " pathEditMode="relative" ptsTypes="AAAAAAAAAAAAAAAAAAAAAAAAAAAAAAAAAAAAAAAAAAAAAAAAAAAAAAAAAAAAAAAAAAAAAAAAAAAAAAAAAAAAAAAAAAAAAAAAAAAAAAA">
                                      <p:cBhvr>
                                        <p:cTn id="1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0787 L -0.01211 -0.00787 C 0.0043 -0.07986 -0.00547 -0.0493 0.02201 -0.11597 C 0.02852 -0.13194 0.03425 -0.1493 0.04193 -0.16319 C 0.05677 -0.19027 0.07331 -0.21481 0.08659 -0.24421 C 0.09167 -0.25555 0.09701 -0.26643 0.10169 -0.27801 C 0.10834 -0.29398 0.11289 -0.31296 0.1207 -0.32708 C 0.12136 -0.32801 0.12214 -0.32893 0.12266 -0.33032 C 0.13294 -0.35949 0.14258 -0.38912 0.153 -0.41805 C 0.16641 -0.45532 0.16367 -0.45 0.18334 -0.47384 C 0.18737 -0.4787 0.19115 -0.48449 0.1957 -0.48726 C 0.203 -0.49189 0.21094 -0.49282 0.21849 -0.49583 C 0.24531 -0.50648 0.22253 -0.50092 0.25742 -0.50578 C 0.2625 -0.50532 0.26758 -0.50555 0.27266 -0.50416 C 0.28724 -0.50046 0.31628 -0.49074 0.31628 -0.49074 C 0.33425 -0.47615 0.31992 -0.48588 0.34479 -0.47731 C 0.35026 -0.47523 0.35547 -0.47245 0.36094 -0.47037 C 0.36784 -0.46782 0.37487 -0.4662 0.38177 -0.46365 C 0.40977 -0.45324 0.40339 -0.45555 0.43021 -0.43842 C 0.44154 -0.42014 0.47227 -0.37152 0.47956 -0.35578 C 0.49219 -0.32847 0.49636 -0.31713 0.51289 -0.29328 C 0.52123 -0.28101 0.53255 -0.27453 0.53945 -0.25949 C 0.54922 -0.23773 0.54219 -0.25416 0.55847 -0.20717 C 0.56094 -0.19976 0.56315 -0.19213 0.56602 -0.18518 L 0.57175 -0.17176 C 0.57266 -0.16435 0.5737 -0.15717 0.57448 -0.14976 C 0.57526 -0.14259 0.57552 -0.13495 0.57643 -0.12777 C 0.57709 -0.12199 0.57826 -0.11666 0.5793 -0.11088 C 0.57956 -0.10926 0.57995 -0.10764 0.58021 -0.10578 C 0.5806 -0.1037 0.58125 -0.09907 0.58125 -0.09907 " pathEditMode="relative" ptsTypes="AAAAAAAAAAAAAAAAAAAAAAAAAAAAAA">
                                      <p:cBhvr>
                                        <p:cTn id="1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00046 L -0.02943 0.00046 C -0.02917 -0.0044 -0.02904 -0.00949 -0.02852 -0.01459 C -0.028 -0.02107 -0.02748 -0.02084 -0.0267 -0.02639 C -0.02592 -0.03102 -0.02553 -0.03565 -0.02474 -0.04005 C -0.02253 -0.05139 -0.02526 -0.03727 -0.02188 -0.05348 C -0.02149 -0.0551 -0.02136 -0.05695 -0.02097 -0.05857 C -0.02045 -0.06088 -0.01967 -0.06297 -0.01901 -0.06528 C -0.01836 -0.06806 -0.01771 -0.07084 -0.01719 -0.07362 C -0.01563 -0.08195 -0.01693 -0.0801 -0.01433 -0.08889 C -0.01263 -0.09468 -0.01055 -0.10024 -0.0086 -0.10579 C -0.00769 -0.10857 -0.00691 -0.11158 -0.00573 -0.11412 C -0.00482 -0.11644 -0.00378 -0.11852 -0.00287 -0.12084 C 0.00195 -0.13542 -0.00274 -0.12755 0.00377 -0.13612 C 0.00442 -0.13889 0.00481 -0.1419 0.00559 -0.14468 C 0.00612 -0.14607 0.00703 -0.14653 0.00755 -0.14792 C 0.00807 -0.14954 0.00794 -0.15139 0.00846 -0.15301 C 0.00963 -0.15649 0.01119 -0.15949 0.01224 -0.1632 C 0.01289 -0.16528 0.01341 -0.16783 0.01419 -0.16991 C 0.01497 -0.17176 0.01614 -0.17315 0.01705 -0.175 C 0.02864 -0.19908 0.0121 -0.16551 0.02174 -0.18843 C 0.02278 -0.19098 0.02434 -0.19283 0.02552 -0.19514 C 0.02695 -0.19792 0.02799 -0.20093 0.02942 -0.20371 C 0.03059 -0.20602 0.03203 -0.20787 0.0332 -0.21042 C 0.03424 -0.21297 0.03489 -0.21621 0.03606 -0.21875 C 0.0371 -0.2213 0.03984 -0.2257 0.03984 -0.2257 C 0.04166 -0.23218 0.04166 -0.23334 0.04453 -0.23912 C 0.0457 -0.24144 0.04739 -0.24329 0.0483 -0.24584 C 0.05455 -0.26227 0.04492 -0.23681 0.05312 -0.25764 C 0.05612 -0.26528 0.05625 -0.2676 0.05976 -0.27292 C 0.06067 -0.27408 0.06158 -0.275 0.06263 -0.27616 C 0.06328 -0.27963 0.0638 -0.28403 0.06549 -0.28635 C 0.06627 -0.2875 0.06731 -0.2875 0.06822 -0.28797 C 0.0707 -0.3007 0.06705 -0.2838 0.07304 -0.29977 C 0.07369 -0.30162 0.07408 -0.30348 0.075 -0.30487 C 0.07578 -0.30625 0.07695 -0.30695 0.07773 -0.30834 C 0.07916 -0.31042 0.08033 -0.31274 0.08164 -0.31505 C 0.08216 -0.31621 0.08294 -0.31713 0.08346 -0.31852 C 0.08411 -0.32014 0.08463 -0.32199 0.08541 -0.32338 C 0.08619 -0.325 0.08724 -0.3257 0.08828 -0.32686 C 0.0888 -0.32848 0.08919 -0.33056 0.0901 -0.33195 C 0.09088 -0.33311 0.09205 -0.33264 0.09296 -0.33357 C 0.09492 -0.33565 0.09674 -0.3382 0.09869 -0.34028 L 0.09869 -0.34028 C 0.10234 -0.34699 0.09843 -0.34098 0.10338 -0.34537 C 0.10442 -0.3463 0.1052 -0.34792 0.10625 -0.34885 C 0.10716 -0.34954 0.1082 -0.34977 0.10911 -0.35047 C 0.11041 -0.35139 0.11158 -0.35301 0.11289 -0.35394 C 0.11419 -0.35463 0.11549 -0.35487 0.11666 -0.35556 C 0.12356 -0.35903 0.11471 -0.35556 0.12434 -0.3588 L 0.17083 -0.35718 C 0.17773 -0.35672 0.17695 -0.35579 0.18216 -0.35394 C 0.18359 -0.35324 0.19492 -0.35 0.19739 -0.34699 C 0.20572 -0.33727 0.19244 -0.35232 0.20599 -0.34028 C 0.20846 -0.3382 0.21119 -0.33635 0.21354 -0.33357 C 0.21445 -0.33241 0.21536 -0.33102 0.2164 -0.33033 C 0.21822 -0.32871 0.22018 -0.32801 0.22213 -0.32686 C 0.22812 -0.31875 0.22447 -0.32315 0.23346 -0.31505 L 0.23346 -0.31505 L 0.23919 -0.30834 L 0.24492 -0.30162 L 0.24778 -0.29815 C 0.2513 -0.28843 0.24752 -0.29746 0.25338 -0.28797 C 0.25546 -0.28473 0.25716 -0.28125 0.25911 -0.27801 C 0.26002 -0.27616 0.26093 -0.27431 0.26197 -0.27292 C 0.26328 -0.27107 0.26458 -0.26968 0.26575 -0.26783 C 0.26679 -0.26621 0.26757 -0.26436 0.26862 -0.26274 C 0.26953 -0.26135 0.27057 -0.26065 0.27148 -0.25926 C 0.27213 -0.25834 0.27265 -0.25695 0.2733 -0.25602 C 0.2746 -0.25417 0.27591 -0.25255 0.27721 -0.25093 C 0.28059 -0.24167 0.27721 -0.24954 0.2819 -0.24237 C 0.28815 -0.23334 0.28125 -0.2419 0.28763 -0.23056 C 0.28867 -0.22871 0.29023 -0.22755 0.2914 -0.2257 L 0.30091 -0.2088 C 0.30182 -0.20695 0.3026 -0.20487 0.30377 -0.20371 C 0.30468 -0.20255 0.30572 -0.20162 0.30664 -0.20024 C 0.31132 -0.19329 0.30729 -0.19653 0.31224 -0.19352 C 0.31289 -0.1919 0.31328 -0.18982 0.31419 -0.18843 C 0.31822 -0.18218 0.31875 -0.18241 0.32278 -0.1801 C 0.32669 -0.17292 0.32408 -0.17709 0.33216 -0.16829 C 0.34218 -0.15741 0.33151 -0.16899 0.3427 -0.15811 C 0.34713 -0.15371 0.35143 -0.14862 0.35599 -0.14468 C 0.375 -0.12755 0.35299 -0.14676 0.37018 -0.13287 C 0.37721 -0.12686 0.37421 -0.12963 0.37968 -0.12269 C 0.38242 -0.11922 0.38424 -0.11806 0.38632 -0.1125 L 0.3901 -0.10232 C 0.39309 -0.08125 0.38932 -0.10741 0.39205 -0.09051 C 0.39335 -0.08264 0.39349 -0.07709 0.39583 -0.06852 C 0.39908 -0.05718 0.39726 -0.06436 0.40052 -0.04676 C 0.40091 -0.04491 0.4013 -0.04329 0.40156 -0.04167 C 0.40221 -0.03588 0.40247 -0.03195 0.40338 -0.02639 C 0.40364 -0.02477 0.40416 -0.02315 0.40442 -0.0213 C 0.40481 -0.01852 0.40494 -0.01574 0.40533 -0.01297 C 0.40585 -0.00834 0.40664 -0.00394 0.40716 0.00046 C 0.40716 0.00046 0.40911 0.01412 0.40911 0.01412 C 0.40976 0.01967 0.41067 0.02523 0.41106 0.03101 C 0.41132 0.03541 0.41158 0.04004 0.41197 0.04444 C 0.41224 0.04676 0.41263 0.04884 0.41289 0.05115 C 0.41393 0.06088 0.4138 0.05949 0.4138 0.06481 " pathEditMode="relative" ptsTypes="AAAAAAAAAAAAAAAAAAAAAAAAAAAAAAAAAAAAAAAAAAAAAAAAAAAAAAAAAAAAAAAAAAAAAAAAAAAAAAAAAAAAAAAAAAAAAAAAAAA">
                                      <p:cBhvr>
                                        <p:cTn id="1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01041 L -0.01966 -0.01041 C -0.01458 -0.02152 0.02864 -0.11805 0.04101 -0.13541 C 0.06823 -0.17291 0.09753 -0.20648 0.12266 -0.24838 C 0.26328 -0.48217 0.07461 -0.16342 0.20338 -0.39699 C 0.20612 -0.40185 0.21003 -0.40509 0.2138 -0.40694 C 0.22904 -0.41458 0.26953 -0.42569 0.28594 -0.43055 C 0.29297 -0.42847 0.3 -0.42639 0.3069 -0.42384 C 0.31953 -0.41921 0.33216 -0.41389 0.34492 -0.40879 C 0.34583 -0.40833 0.34674 -0.4074 0.34766 -0.40694 C 0.40742 -0.39189 0.34857 -0.40995 0.40937 -0.39027 L 0.4388 -0.36157 C 0.43984 -0.36041 0.44075 -0.35926 0.44167 -0.3581 C 0.44245 -0.35717 0.44297 -0.35578 0.44362 -0.35463 C 0.44635 -0.35069 0.44935 -0.34699 0.45208 -0.34282 C 0.46042 -0.33078 0.46784 -0.31643 0.47682 -0.30578 C 0.47773 -0.30463 0.47878 -0.3037 0.47969 -0.30231 C 0.48099 -0.30023 0.48216 -0.29768 0.48346 -0.2956 C 0.48802 -0.28865 0.52057 -0.24097 0.52721 -0.22476 C 0.53763 -0.19884 0.55 -0.17384 0.5556 -0.14375 C 0.5569 -0.13726 0.55586 -0.14004 0.55846 -0.13541 C 0.5638 -0.11551 0.56992 -0.09652 0.57461 -0.07615 L 0.59167 -0.00185 C 0.59271 0.00926 0.59297 0.02084 0.59453 0.03172 L 0.59544 0.03866 " pathEditMode="relative" ptsTypes="AAAAAAAAAAAAAAAAAAAAAAAAA">
                                      <p:cBhvr>
                                        <p:cTn id="1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023 L -0.0082 0.00023 C 0.02357 -0.06273 -0.04856 0.07801 0.0487 -0.08588 C 0.07019 -0.12223 0.08933 -0.16227 0.10951 -0.2007 C 0.12032 -0.22153 0.13034 -0.24352 0.1418 -0.2632 C 0.15026 -0.27778 0.1586 -0.29283 0.16732 -0.30718 C 0.18256 -0.33195 0.22891 -0.40324 0.24245 -0.42361 C 0.25717 -0.44584 0.27214 -0.46736 0.28698 -0.48936 C 0.29428 -0.5 0.29987 -0.51621 0.30886 -0.52153 C 0.31745 -0.52662 0.32605 -0.53125 0.33451 -0.53658 C 0.33555 -0.53727 0.33633 -0.53936 0.33737 -0.54005 C 0.35118 -0.55 0.36498 -0.56042 0.37917 -0.56875 C 0.38334 -0.5713 0.38803 -0.57107 0.39245 -0.57199 C 0.43321 -0.56181 0.43438 -0.56968 0.4655 -0.53843 C 0.47956 -0.52431 0.49493 -0.51297 0.50638 -0.49283 C 0.50691 -0.49167 0.50743 -0.49028 0.50821 -0.48936 C 0.50977 -0.48797 0.51159 -0.48773 0.51303 -0.48611 C 0.51602 -0.48264 0.51862 -0.47801 0.52149 -0.47431 C 0.52279 -0.47246 0.52396 -0.47061 0.52526 -0.46922 C 0.52631 -0.46806 0.52735 -0.46713 0.52813 -0.46574 C 0.52917 -0.46436 0.52995 -0.46204 0.53099 -0.46065 C 0.5362 -0.45394 0.53464 -0.46111 0.5405 -0.45047 C 0.54115 -0.44954 0.5418 -0.44838 0.54245 -0.44723 C 0.54336 -0.44514 0.54415 -0.44236 0.54532 -0.44051 C 0.5461 -0.43912 0.54727 -0.43843 0.54805 -0.43704 C 0.54948 -0.43449 0.55053 -0.43125 0.55196 -0.42871 C 0.55365 -0.425 0.55573 -0.42199 0.55756 -0.41852 C 0.5586 -0.4169 0.55964 -0.41528 0.56042 -0.41343 C 0.56237 -0.40903 0.56394 -0.40394 0.56615 -0.4 C 0.57448 -0.38519 0.56433 -0.40394 0.57084 -0.38982 C 0.57175 -0.38797 0.57292 -0.38658 0.5737 -0.38473 C 0.57553 -0.38056 0.57683 -0.3757 0.57852 -0.3713 C 0.57904 -0.36945 0.57956 -0.3676 0.58034 -0.36621 C 0.58724 -0.35394 0.59154 -0.34699 0.59753 -0.33241 C 0.60066 -0.32454 0.60456 -0.31736 0.60704 -0.3088 C 0.61602 -0.27639 0.60443 -0.31644 0.61263 -0.2919 C 0.61381 -0.28866 0.61459 -0.28519 0.6155 -0.28172 C 0.61628 -0.27894 0.61654 -0.27593 0.61745 -0.27338 C 0.61849 -0.27014 0.62006 -0.26783 0.62123 -0.26482 C 0.62188 -0.2632 0.62227 -0.26135 0.62305 -0.25973 C 0.62422 -0.25787 0.62566 -0.25648 0.62696 -0.25486 C 0.63373 -0.23658 0.62318 -0.26412 0.63165 -0.24468 C 0.63308 -0.24144 0.63399 -0.2375 0.63542 -0.23449 C 0.63829 -0.22894 0.6418 -0.22408 0.64401 -0.2176 C 0.64753 -0.20764 0.64948 -0.19607 0.65261 -0.18565 C 0.65508 -0.17686 0.65834 -0.16875 0.66107 -0.16019 C 0.66159 -0.1588 0.66159 -0.15672 0.66198 -0.1551 C 0.66263 -0.15278 0.66342 -0.1507 0.66394 -0.14838 C 0.67006 -0.12315 0.67709 -0.09861 0.68204 -0.07246 C 0.68516 -0.05579 0.68477 -0.0625 0.68477 -0.05232 " pathEditMode="relative" ptsTypes="AAAAAAAAAAAAAAAAAAAAAAAAAAAAAAAAAAAAAAAAAAAAAAAAAA">
                                      <p:cBhvr>
                                        <p:cTn id="1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7 m 4 cm = ... 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7,04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23804" y="457913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7,4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6457417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7,44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74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94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81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...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2,03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223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2,3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22,3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d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...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232780" y="45655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547616" y="45550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24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2,004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65" y="50066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06" y="49606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78 ml = ... 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l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581481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6,078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6,78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6,087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60,78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49511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353569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4900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kg = ...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2,03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2,303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20,3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2,3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8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88A17EC5-388C-40DF-80FA-6E471C595919}"/>
              </a:ext>
            </a:extLst>
          </p:cNvPr>
          <p:cNvSpPr/>
          <p:nvPr/>
        </p:nvSpPr>
        <p:spPr>
          <a:xfrm>
            <a:off x="2523987" y="1090367"/>
            <a:ext cx="9390595" cy="3964233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lgDashDot"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95B53AC9-28A1-4376-88D0-72EA2765C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1431" y="1790700"/>
            <a:ext cx="5180145" cy="5067299"/>
          </a:xfrm>
          <a:prstGeom prst="rect">
            <a:avLst/>
          </a:prstGeom>
          <a:effectLst>
            <a:outerShdw blurRad="25400" dist="254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Watermelon Summer Fruit Cute - Free vector graphic on Pixaba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906" b="72891" l="20625" r="85391">
                        <a14:foregroundMark x1="47266" y1="30078" x2="48047" y2="52734"/>
                        <a14:foregroundMark x1="32578" y1="46484" x2="64219" y2="35547"/>
                        <a14:foregroundMark x1="36563" y1="52734" x2="65234" y2="53984"/>
                        <a14:foregroundMark x1="50156" y1="48359" x2="51016" y2="46250"/>
                        <a14:foregroundMark x1="56641" y1="50625" x2="69844" y2="48516"/>
                        <a14:foregroundMark x1="52656" y1="22734" x2="73438" y2="48359"/>
                        <a14:foregroundMark x1="49297" y1="23203" x2="28984" y2="49609"/>
                        <a14:foregroundMark x1="31328" y1="50234" x2="62344" y2="56328"/>
                        <a14:foregroundMark x1="31484" y1="51875" x2="53906" y2="59062"/>
                        <a14:foregroundMark x1="59375" y1="40391" x2="57891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4373" r="6853" b="26918"/>
          <a:stretch/>
        </p:blipFill>
        <p:spPr bwMode="auto">
          <a:xfrm rot="20188447">
            <a:off x="10042165" y="4704815"/>
            <a:ext cx="2362121" cy="17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9293A3F0-853E-417E-ADC9-9E50125A8E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88" y="5478181"/>
            <a:ext cx="1574513" cy="14657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" y="-60975"/>
            <a:ext cx="1851675" cy="1851675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1F37ADDD-D317-4A3A-A9DD-985DF9A54C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5240" y="259598"/>
            <a:ext cx="1487478" cy="146853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 rot="959194">
            <a:off x="1249635" y="4649862"/>
            <a:ext cx="1799285" cy="36933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5 ButterScotch" pitchFamily="2" charset="0"/>
                <a:ea typeface="+mn-ea"/>
                <a:cs typeface="+mn-cs"/>
              </a:rPr>
              <a:t>Hồng Linh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62D13-FA8F-D0F4-F13F-B32F172080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4070" y="722240"/>
            <a:ext cx="4548010" cy="3127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8A7403-1AD5-A0FC-CC97-F8487ADD89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1423" y="2322453"/>
            <a:ext cx="8248603" cy="28226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55D7C8-3F77-235C-6D4D-816010D06D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34835" y="1625680"/>
            <a:ext cx="2932430" cy="1072989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7F3A210-0776-A80A-CF6B-BE87F46B89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151" y="182880"/>
            <a:ext cx="1761141" cy="176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3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588</Words>
  <Application>Microsoft Office PowerPoint</Application>
  <PresentationFormat>Widescreen</PresentationFormat>
  <Paragraphs>108</Paragraphs>
  <Slides>21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等线</vt:lpstr>
      <vt:lpstr>#9Slide05 ButterScotch</vt:lpstr>
      <vt:lpstr>#9Slide07 Bangers</vt:lpstr>
      <vt:lpstr>Arial</vt:lpstr>
      <vt:lpstr>Calibri</vt:lpstr>
      <vt:lpstr>Calibri Light</vt:lpstr>
      <vt:lpstr>Cambria</vt:lpstr>
      <vt:lpstr>Times New Roman</vt:lpstr>
      <vt:lpstr>UTM Showcard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Do Hanh Quyen</cp:lastModifiedBy>
  <cp:revision>44</cp:revision>
  <dcterms:created xsi:type="dcterms:W3CDTF">2024-07-19T05:20:07Z</dcterms:created>
  <dcterms:modified xsi:type="dcterms:W3CDTF">2024-10-15T03:58:10Z</dcterms:modified>
</cp:coreProperties>
</file>