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6" r:id="rId2"/>
  </p:sldMasterIdLst>
  <p:notesMasterIdLst>
    <p:notesMasterId r:id="rId22"/>
  </p:notesMasterIdLst>
  <p:sldIdLst>
    <p:sldId id="366" r:id="rId3"/>
    <p:sldId id="474" r:id="rId4"/>
    <p:sldId id="481" r:id="rId5"/>
    <p:sldId id="482" r:id="rId6"/>
    <p:sldId id="483" r:id="rId7"/>
    <p:sldId id="484" r:id="rId8"/>
    <p:sldId id="397" r:id="rId9"/>
    <p:sldId id="384" r:id="rId10"/>
    <p:sldId id="437" r:id="rId11"/>
    <p:sldId id="485" r:id="rId12"/>
    <p:sldId id="486" r:id="rId13"/>
    <p:sldId id="492" r:id="rId14"/>
    <p:sldId id="487" r:id="rId15"/>
    <p:sldId id="488" r:id="rId16"/>
    <p:sldId id="417" r:id="rId17"/>
    <p:sldId id="490" r:id="rId18"/>
    <p:sldId id="491" r:id="rId19"/>
    <p:sldId id="282" r:id="rId20"/>
    <p:sldId id="300" r:id="rId21"/>
  </p:sldIdLst>
  <p:sldSz cx="12192000" cy="6858000"/>
  <p:notesSz cx="6858000" cy="9144000"/>
  <p:custDataLst>
    <p:tags r:id="rId23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FF0000"/>
    <a:srgbClr val="006600"/>
    <a:srgbClr val="00FFFF"/>
    <a:srgbClr val="FFFFCC"/>
    <a:srgbClr val="99FFCC"/>
    <a:srgbClr val="99FF99"/>
    <a:srgbClr val="CC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4" autoAdjust="0"/>
    <p:restoredTop sz="99376" autoAdjust="0"/>
  </p:normalViewPr>
  <p:slideViewPr>
    <p:cSldViewPr showGuides="1">
      <p:cViewPr>
        <p:scale>
          <a:sx n="100" d="100"/>
          <a:sy n="100" d="100"/>
        </p:scale>
        <p:origin x="1872" y="342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03168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5649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A49CA-5370-4504-9C50-79009DFDB68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99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9454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114323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70414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65030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C48DABAE-6ED1-4470-BED8-4E85F157B1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5688953"/>
      </p:ext>
    </p:extLst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2708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154411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877557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55546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310540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994769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43930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048354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45837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11096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614009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137101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87026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73961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4945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19058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98699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68375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63156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12220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54410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9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63178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file:///D:\LOAN%20-%20CD\Nho%20Thay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file:///D:\LOAN%20-%20CD\Nho%20Thay.MP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7.wm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00" y="-13335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2286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21248">
            <a:off x="6090614" y="458044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Rectangle 27"/>
          <p:cNvSpPr/>
          <p:nvPr/>
        </p:nvSpPr>
        <p:spPr>
          <a:xfrm>
            <a:off x="2387952" y="1463539"/>
            <a:ext cx="807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Ti</a:t>
            </a:r>
            <a:r>
              <a:rPr lang="en-US" sz="3200" b="1" u="sng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ế</a:t>
            </a:r>
            <a:r>
              <a:rPr lang="en-US" sz="3600" b="1" u="sng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ng</a:t>
            </a:r>
            <a:r>
              <a:rPr lang="en-US" sz="3600" b="1" u="sng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600" b="1" u="sng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Việt</a:t>
            </a:r>
            <a:r>
              <a:rPr lang="en-US" sz="36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09502" y="221993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Tiết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1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21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530" y="191790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9530" y="111873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286" y="272757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234" y="190951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234" y="111034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0990" y="273006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8880" y="154495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40" y="435387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240" y="354421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6110" y="517442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944" y="434548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4944" y="3535818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0814" y="516603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9661" y="5990329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4365" y="5981936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0" name="Text Box 276"/>
          <p:cNvSpPr txBox="1">
            <a:spLocks noChangeArrowheads="1"/>
          </p:cNvSpPr>
          <p:nvPr/>
        </p:nvSpPr>
        <p:spPr bwMode="auto">
          <a:xfrm>
            <a:off x="2885119" y="303021"/>
            <a:ext cx="9340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bảng</a:t>
            </a:r>
            <a:r>
              <a:rPr lang="en-US" altLang="en-US" sz="3600" dirty="0">
                <a:latin typeface="HP001 5 hàng" panose="020B0603050302020204" pitchFamily="34" charset="0"/>
              </a:rPr>
              <a:t> con </a:t>
            </a:r>
            <a:r>
              <a:rPr lang="en-US" altLang="en-US" sz="3600" dirty="0"/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146064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6221" y="236223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60652" y="316085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1539" y="395635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38880" y="479644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87488" y="1511669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54829" y="2328952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09260" y="312757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20147" y="3923075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87488" y="476316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20266" y="154703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87607" y="2364314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42038" y="3162932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52925" y="395843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20266" y="4798528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86518" y="153127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53859" y="234856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08290" y="3147178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19177" y="394268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86518" y="4782774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165129" y="154495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132470" y="236223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86901" y="316085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97788" y="395635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65129" y="479644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779022" y="154495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746363" y="236223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800794" y="316085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811681" y="395635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779022" y="479644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641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  <p:bldP spid="25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530" y="191790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9530" y="111873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272757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234" y="190951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234" y="111034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0104" y="271917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7113" y="1532110"/>
            <a:ext cx="337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40" y="435387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240" y="354421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6110" y="517442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944" y="434548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4944" y="3535818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0814" y="516603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9661" y="5990329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4365" y="5981936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0" name="Text Box 276"/>
          <p:cNvSpPr txBox="1">
            <a:spLocks noChangeArrowheads="1"/>
          </p:cNvSpPr>
          <p:nvPr/>
        </p:nvSpPr>
        <p:spPr bwMode="auto">
          <a:xfrm>
            <a:off x="2885119" y="303021"/>
            <a:ext cx="9340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bảng</a:t>
            </a:r>
            <a:r>
              <a:rPr lang="en-US" altLang="en-US" sz="3600" dirty="0">
                <a:latin typeface="HP001 5 hàng" panose="020B0603050302020204" pitchFamily="34" charset="0"/>
              </a:rPr>
              <a:t> con </a:t>
            </a:r>
            <a:r>
              <a:rPr lang="en-US" altLang="en-US" sz="3600" dirty="0"/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146064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7686" y="1524000"/>
            <a:ext cx="337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53400" y="1534886"/>
            <a:ext cx="337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1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00" y="-13335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2286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21248">
            <a:off x="6090614" y="458044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Rectangle 27"/>
          <p:cNvSpPr/>
          <p:nvPr/>
        </p:nvSpPr>
        <p:spPr>
          <a:xfrm>
            <a:off x="2271094" y="899901"/>
            <a:ext cx="807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Tiếng</a:t>
            </a:r>
            <a:r>
              <a:rPr lang="en-US" sz="3600" b="1" u="sng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600" b="1" u="sng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Việt</a:t>
            </a:r>
            <a:r>
              <a:rPr lang="en-US" sz="36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27693" y="1809350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Tiết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2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04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95025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3.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Kể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chuyện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524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Búp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bê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và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dế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mèn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2" name="ke chuyen búp bê và dế mè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942449"/>
            <a:ext cx="11887201" cy="59026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010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3047999" cy="685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541"/>
          <a:stretch/>
        </p:blipFill>
        <p:spPr>
          <a:xfrm>
            <a:off x="228600" y="990600"/>
            <a:ext cx="11956973" cy="4642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1524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Búp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bê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và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dế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mèn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5620085"/>
            <a:ext cx="8382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Búp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bê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làm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những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việc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gì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?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76" t="14374" r="1884"/>
          <a:stretch/>
        </p:blipFill>
        <p:spPr>
          <a:xfrm>
            <a:off x="511367" y="1055447"/>
            <a:ext cx="11528234" cy="44884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69124" y="6019800"/>
            <a:ext cx="8963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Vì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sao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dế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mèn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hát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tặng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búp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bê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?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029" t="14534" r="1296"/>
          <a:stretch/>
        </p:blipFill>
        <p:spPr>
          <a:xfrm>
            <a:off x="492087" y="1194887"/>
            <a:ext cx="11804573" cy="45418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6095999"/>
            <a:ext cx="1181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ú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bê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thấy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thế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naò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khi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nghe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dế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mèn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hát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?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06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  <p:pic>
        <p:nvPicPr>
          <p:cNvPr id="3" name="Picture 2" descr="tu the ng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78" y="685872"/>
            <a:ext cx="48783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070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530" y="191790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9530" y="111873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286" y="272757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234" y="190951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234" y="111034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0990" y="273006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8880" y="154495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40" y="435387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240" y="354421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6110" y="517442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944" y="434548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4944" y="3535818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0814" y="516603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9661" y="5990329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4365" y="5981936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6221" y="236223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60652" y="316085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1539" y="395635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38880" y="479644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87488" y="1511669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54829" y="2328952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09260" y="312757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20147" y="3923075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87488" y="476316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20266" y="154703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87607" y="2364314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42038" y="3162932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52925" y="395843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20266" y="4798528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86518" y="153127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53859" y="234856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08290" y="3147178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19177" y="394268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86518" y="4782774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165129" y="154495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132470" y="236223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86901" y="316085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97788" y="395635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65129" y="479644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779022" y="1544950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6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746363" y="2362233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7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800794" y="3160851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8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811681" y="3956356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9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779022" y="4796447"/>
            <a:ext cx="1626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</a:rPr>
              <a:t>0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0" y="55611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6" name="Text Box 276"/>
          <p:cNvSpPr txBox="1">
            <a:spLocks noChangeArrowheads="1"/>
          </p:cNvSpPr>
          <p:nvPr/>
        </p:nvSpPr>
        <p:spPr bwMode="auto">
          <a:xfrm>
            <a:off x="2743200" y="230186"/>
            <a:ext cx="5257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 smtClean="0">
                <a:latin typeface="HP001 5 hàng" panose="020B0603050302020204" pitchFamily="34" charset="0"/>
              </a:rPr>
              <a:t>vở</a:t>
            </a:r>
            <a:endParaRPr lang="en-US" alt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341389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  <p:bldP spid="25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530" y="191790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9530" y="111873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272757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234" y="190951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234" y="111034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0104" y="271917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7113" y="1532110"/>
            <a:ext cx="337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40" y="435387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240" y="354421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6110" y="517442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944" y="434548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4944" y="3535818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0814" y="516603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9661" y="5990329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4365" y="5981936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7686" y="1524000"/>
            <a:ext cx="337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53400" y="1534886"/>
            <a:ext cx="3379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5611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 Box 276"/>
          <p:cNvSpPr txBox="1">
            <a:spLocks noChangeArrowheads="1"/>
          </p:cNvSpPr>
          <p:nvPr/>
        </p:nvSpPr>
        <p:spPr bwMode="auto">
          <a:xfrm>
            <a:off x="2743200" y="230186"/>
            <a:ext cx="5257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 smtClean="0">
                <a:latin typeface="HP001 5 hàng" panose="020B0603050302020204" pitchFamily="34" charset="0"/>
              </a:rPr>
              <a:t>vở</a:t>
            </a:r>
            <a:endParaRPr lang="en-US" alt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270334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8599"/>
            <a:ext cx="111252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572000" y="1905000"/>
            <a:ext cx="350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Vận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dụng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trải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nghiệm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3242101"/>
            <a:ext cx="998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Tìm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tiếng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ngoài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bài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có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chứa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âm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e, ê?      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/>
          <p:nvPr/>
        </p:nvSpPr>
        <p:spPr>
          <a:xfrm>
            <a:off x="3641725" y="838200"/>
            <a:ext cx="4033476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Nhận xét tiết học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Xem lại bài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...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Chuẩn bị bài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...</a:t>
            </a:r>
          </a:p>
        </p:txBody>
      </p:sp>
      <p:pic>
        <p:nvPicPr>
          <p:cNvPr id="23556" name="Picture 6" descr="Day ho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647700" cy="2482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8" descr="Flash Lang hoa de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7651" y="5986463"/>
            <a:ext cx="962025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9" descr="Flash Buom va ho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489" y="5792788"/>
            <a:ext cx="1296987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 descr="Flash Lang hoa de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4876" y="6038850"/>
            <a:ext cx="962025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11" descr="Bo ho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4389438"/>
            <a:ext cx="593725" cy="246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2" descr="Flash Buom va ho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5519738"/>
            <a:ext cx="1366838" cy="1338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3" descr="j0398219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086726" y="1987550"/>
            <a:ext cx="4568825" cy="5921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47971"/>
            <a:ext cx="12954000" cy="6905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him Hoạt Hình Nhà Bình Dị Vật Liệu Vector Hình ảnh | Định dạng hình ảnh  PSD 610502324| vn.lovepik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9556" l="0" r="100000">
                        <a14:foregroundMark x1="47111" y1="35556" x2="47111" y2="35556"/>
                        <a14:foregroundMark x1="52444" y1="33778" x2="52444" y2="33778"/>
                        <a14:foregroundMark x1="57333" y1="33778" x2="57333" y2="33778"/>
                        <a14:foregroundMark x1="72444" y1="44000" x2="72444" y2="44000"/>
                        <a14:foregroundMark x1="78222" y1="48444" x2="78222" y2="48444"/>
                        <a14:foregroundMark x1="32889" y1="74222" x2="32889" y2="74222"/>
                        <a14:foregroundMark x1="68444" y1="32889" x2="68444" y2="3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36" y="4060354"/>
            <a:ext cx="2681968" cy="2704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ình ảnh Phim Hoạt Hình Vector Cây Xanh, Vectơ, Hoạt Hình, Cây Xanh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889" b="100000" l="9375" r="8928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39" y="726199"/>
            <a:ext cx="6798855" cy="5979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Mặt Trời Hoạt Hình Tinh Tế, Phim Hoạt Hình, Mặt Trời, Hoạt Hình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36" y="-532009"/>
            <a:ext cx="2562595" cy="214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The Boy Rolls A Wheelbarrow With Apples. Vector Illustration.. Royalty Free  Cliparts, Vectors, And Stock Illustration. Image 82986023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559" b="93296" l="712" r="93238">
                        <a14:backgroundMark x1="40925" y1="17318" x2="40925" y2="17318"/>
                        <a14:backgroundMark x1="40925" y1="13408" x2="40925" y2="13408"/>
                        <a14:backgroundMark x1="40569" y1="11173" x2="40569" y2="11173"/>
                        <a14:backgroundMark x1="39502" y1="10056" x2="39502" y2="10056"/>
                        <a14:backgroundMark x1="36655" y1="13408" x2="36655" y2="13408"/>
                        <a14:backgroundMark x1="35943" y1="13408" x2="35943" y2="13408"/>
                        <a14:backgroundMark x1="34164" y1="16760" x2="34164" y2="16760"/>
                        <a14:backgroundMark x1="34875" y1="20112" x2="34875" y2="20112"/>
                        <a14:backgroundMark x1="35231" y1="22346" x2="38790" y2="24022"/>
                        <a14:backgroundMark x1="39502" y1="24022" x2="39502" y2="24022"/>
                        <a14:backgroundMark x1="41993" y1="23464" x2="41993" y2="23464"/>
                        <a14:backgroundMark x1="43060" y1="22346" x2="43060" y2="22346"/>
                        <a14:backgroundMark x1="45196" y1="20112" x2="45196" y2="20112"/>
                        <a14:backgroundMark x1="45552" y1="18994" x2="45552" y2="18994"/>
                        <a14:backgroundMark x1="46263" y1="12849" x2="46263" y2="12849"/>
                        <a14:backgroundMark x1="46263" y1="12849" x2="46263" y2="12849"/>
                        <a14:backgroundMark x1="45196" y1="8380" x2="45196" y2="8380"/>
                        <a14:backgroundMark x1="45196" y1="8380" x2="45196" y2="8380"/>
                        <a14:backgroundMark x1="40569" y1="11173" x2="40569" y2="11173"/>
                        <a14:backgroundMark x1="36655" y1="11173" x2="36655" y2="11173"/>
                        <a14:backgroundMark x1="35231" y1="11732" x2="35231" y2="11732"/>
                        <a14:backgroundMark x1="32740" y1="15084" x2="32740" y2="16760"/>
                        <a14:backgroundMark x1="32740" y1="16760" x2="32740" y2="16760"/>
                        <a14:backgroundMark x1="33096" y1="18994" x2="33096" y2="18994"/>
                        <a14:backgroundMark x1="34164" y1="20112" x2="35943" y2="20670"/>
                        <a14:backgroundMark x1="33808" y1="22346" x2="33808" y2="22346"/>
                        <a14:backgroundMark x1="35943" y1="24581" x2="37367" y2="24581"/>
                        <a14:backgroundMark x1="37722" y1="24581" x2="39858" y2="24581"/>
                        <a14:backgroundMark x1="40569" y1="24581" x2="40569" y2="24581"/>
                        <a14:backgroundMark x1="44128" y1="24022" x2="44128" y2="24022"/>
                        <a14:backgroundMark x1="45552" y1="24022" x2="45552" y2="2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8589" y="4060354"/>
            <a:ext cx="2893412" cy="20528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Ghim của Polly Dream trên Катя trong 2020 | Nghệ thuật viết chữ, Đang yêu,  Lì xì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22" y="5798795"/>
            <a:ext cx="1079959" cy="943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9675" y="1121720"/>
            <a:ext cx="1066892" cy="13717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40104" y="1586041"/>
            <a:ext cx="1066892" cy="13717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69615" y="2521773"/>
            <a:ext cx="1066892" cy="13717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57425" y="579283"/>
            <a:ext cx="1066892" cy="13717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53565" y="2259233"/>
            <a:ext cx="1066892" cy="13717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14386" y="3158579"/>
            <a:ext cx="644728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bê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3495" y="2262887"/>
            <a:ext cx="644728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bé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47387" y="231431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cs typeface="Times New Roman" pitchFamily="18" charset="0"/>
              </a:rPr>
              <a:t>bề</a:t>
            </a:r>
            <a:endParaRPr lang="en-US" sz="36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69862" y="3122426"/>
            <a:ext cx="644728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bé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7890" y="4112056"/>
            <a:ext cx="2073003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Bà</a:t>
            </a:r>
            <a:r>
              <a:rPr lang="en-US" sz="5539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</a:t>
            </a:r>
            <a:r>
              <a:rPr lang="en-US" sz="3600" b="1" dirty="0" err="1" smtClean="0">
                <a:solidFill>
                  <a:srgbClr val="0000FF"/>
                </a:solidFill>
                <a:cs typeface="Times New Roman" pitchFamily="18" charset="0"/>
              </a:rPr>
              <a:t>ế</a:t>
            </a:r>
            <a:r>
              <a:rPr lang="en-US" sz="5539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bé</a:t>
            </a:r>
            <a:r>
              <a:rPr lang="en-US" sz="5539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.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97482" y="1207824"/>
            <a:ext cx="6205724" cy="880716"/>
          </a:xfrm>
          <a:prstGeom prst="rect">
            <a:avLst/>
          </a:prstGeom>
          <a:noFill/>
        </p:spPr>
        <p:txBody>
          <a:bodyPr wrap="none" lIns="140677" tIns="70339" rIns="140677" bIns="7033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TRÒ CHƠI HÁI TÁO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56812" y="291014"/>
            <a:ext cx="571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405892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84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400" y="762000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Baøi</a:t>
            </a:r>
            <a:r>
              <a:rPr lang="en-US" sz="60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21:</a:t>
            </a:r>
          </a:p>
        </p:txBody>
      </p:sp>
      <p:pic>
        <p:nvPicPr>
          <p:cNvPr id="5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08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49204" y="1908784"/>
            <a:ext cx="8903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ÔN TẬP VÀ KỂ CHUYỆN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964856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Bài</a:t>
            </a:r>
            <a:r>
              <a:rPr lang="en-US" sz="60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 5:</a:t>
            </a:r>
          </a:p>
        </p:txBody>
      </p:sp>
    </p:spTree>
    <p:extLst>
      <p:ext uri="{BB962C8B-B14F-4D97-AF65-F5344CB8AC3E}">
        <p14:creationId xmlns="" xmlns:p14="http://schemas.microsoft.com/office/powerpoint/2010/main" val="153833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102033"/>
            <a:ext cx="12008751" cy="675596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164958" y="86309"/>
            <a:ext cx="388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Ñoïc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194" name="Group 15"/>
          <p:cNvGrpSpPr>
            <a:grpSpLocks/>
          </p:cNvGrpSpPr>
          <p:nvPr/>
        </p:nvGrpSpPr>
        <p:grpSpPr bwMode="auto">
          <a:xfrm rot="-1927061">
            <a:off x="-315955" y="231109"/>
            <a:ext cx="1066800" cy="685800"/>
            <a:chOff x="4733" y="799"/>
            <a:chExt cx="388" cy="353"/>
          </a:xfrm>
        </p:grpSpPr>
        <p:sp>
          <p:nvSpPr>
            <p:cNvPr id="8210" name="Freeform 16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Freeform 17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8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5" name="Group 19"/>
          <p:cNvGrpSpPr>
            <a:grpSpLocks/>
          </p:cNvGrpSpPr>
          <p:nvPr/>
        </p:nvGrpSpPr>
        <p:grpSpPr bwMode="auto">
          <a:xfrm rot="-3800768">
            <a:off x="346133" y="1116053"/>
            <a:ext cx="1066800" cy="685800"/>
            <a:chOff x="4733" y="799"/>
            <a:chExt cx="388" cy="353"/>
          </a:xfrm>
        </p:grpSpPr>
        <p:sp>
          <p:nvSpPr>
            <p:cNvPr id="8207" name="Freeform 20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Freeform 21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22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23"/>
          <p:cNvGrpSpPr>
            <a:grpSpLocks/>
          </p:cNvGrpSpPr>
          <p:nvPr/>
        </p:nvGrpSpPr>
        <p:grpSpPr bwMode="auto">
          <a:xfrm>
            <a:off x="103237" y="585921"/>
            <a:ext cx="838200" cy="1319079"/>
            <a:chOff x="336" y="144"/>
            <a:chExt cx="528" cy="899"/>
          </a:xfrm>
        </p:grpSpPr>
        <p:grpSp>
          <p:nvGrpSpPr>
            <p:cNvPr id="8202" name="Group 24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8204" name="Freeform 25"/>
              <p:cNvSpPr>
                <a:spLocks noChangeArrowheads="1"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5" name="Freeform 26"/>
              <p:cNvSpPr>
                <a:spLocks noChangeArrowheads="1"/>
              </p:cNvSpPr>
              <p:nvPr/>
            </p:nvSpPr>
            <p:spPr bwMode="auto">
              <a:xfrm rot="4401636">
                <a:off x="4819" y="807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6" name="Freeform 27"/>
              <p:cNvSpPr>
                <a:spLocks noChangeArrowheads="1"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4 w 409"/>
                  <a:gd name="T1" fmla="*/ 13 h 658"/>
                  <a:gd name="T2" fmla="*/ 17 w 409"/>
                  <a:gd name="T3" fmla="*/ 86 h 658"/>
                  <a:gd name="T4" fmla="*/ 88 w 409"/>
                  <a:gd name="T5" fmla="*/ 195 h 658"/>
                  <a:gd name="T6" fmla="*/ 98 w 409"/>
                  <a:gd name="T7" fmla="*/ 204 h 658"/>
                  <a:gd name="T8" fmla="*/ 43 w 409"/>
                  <a:gd name="T9" fmla="*/ 32 h 658"/>
                  <a:gd name="T10" fmla="*/ 4 w 409"/>
                  <a:gd name="T11" fmla="*/ 13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3" name="Freeform 28"/>
            <p:cNvSpPr>
              <a:spLocks noChangeArrowheads="1"/>
            </p:cNvSpPr>
            <p:nvPr/>
          </p:nvSpPr>
          <p:spPr bwMode="auto">
            <a:xfrm rot="4401636">
              <a:off x="422" y="776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7" name="Picture 30" descr="Fr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81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2" descr="Fr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3" descr="Fr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8949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69" y="1315482"/>
            <a:ext cx="7268262" cy="46695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3400"/>
            <a:ext cx="1710374" cy="533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455" y="3076407"/>
            <a:ext cx="1553709" cy="10053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089" y="3076407"/>
            <a:ext cx="1495548" cy="10053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66" y="4279996"/>
            <a:ext cx="1495548" cy="938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TiẾNG</a:t>
            </a:r>
            <a:r>
              <a:rPr lang="en-US" sz="4000" b="1" u="sng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000" b="1" u="sng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ViỆT</a:t>
            </a:r>
            <a:endParaRPr lang="en-US" sz="4000" b="1" u="sng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7151" y="762000"/>
            <a:ext cx="5255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          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Bài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5: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ôn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tập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93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3" y="74232"/>
            <a:ext cx="2419643" cy="685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72585"/>
            <a:ext cx="7637656" cy="3396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480" y="4869570"/>
            <a:ext cx="5141769" cy="10424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8249" y="51520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0" y="576797"/>
            <a:ext cx="5255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Bài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5: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ôn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tập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380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544" b="92245" l="0" r="100000">
                        <a14:foregroundMark x1="45213" y1="2313" x2="45213" y2="2313"/>
                        <a14:foregroundMark x1="12589" y1="24082" x2="12589" y2="24082"/>
                        <a14:foregroundMark x1="14716" y1="17959" x2="14716" y2="17959"/>
                        <a14:foregroundMark x1="10816" y1="20136" x2="10816" y2="20136"/>
                        <a14:foregroundMark x1="19681" y1="35646" x2="19681" y2="35646"/>
                        <a14:foregroundMark x1="19149" y1="42313" x2="19149" y2="42313"/>
                        <a14:foregroundMark x1="62589" y1="59184" x2="62589" y2="59184"/>
                        <a14:foregroundMark x1="52837" y1="59184" x2="52837" y2="59184"/>
                        <a14:foregroundMark x1="70922" y1="60816" x2="70922" y2="60816"/>
                        <a14:foregroundMark x1="68617" y1="58776" x2="68617" y2="58776"/>
                        <a14:foregroundMark x1="87234" y1="57551" x2="87234" y2="57551"/>
                        <a14:foregroundMark x1="57270" y1="59184" x2="57270" y2="59184"/>
                        <a14:foregroundMark x1="15248" y1="71020" x2="15248" y2="71020"/>
                        <a14:foregroundMark x1="27305" y1="74830" x2="27305" y2="74830"/>
                        <a14:foregroundMark x1="15426" y1="72245" x2="15426" y2="72245"/>
                        <a14:foregroundMark x1="18617" y1="70612" x2="18617" y2="70612"/>
                        <a14:foregroundMark x1="13652" y1="69252" x2="13652" y2="69252"/>
                        <a14:foregroundMark x1="8511" y1="84898" x2="8511" y2="84898"/>
                        <a14:foregroundMark x1="21986" y1="86939" x2="21986" y2="86939"/>
                        <a14:foregroundMark x1="29610" y1="87211" x2="29610" y2="87211"/>
                        <a14:foregroundMark x1="31206" y1="83537" x2="31206" y2="83537"/>
                        <a14:foregroundMark x1="11348" y1="89660" x2="11348" y2="89660"/>
                        <a14:foregroundMark x1="7270" y1="89796" x2="7270" y2="89796"/>
                        <a14:foregroundMark x1="57801" y1="91020" x2="57801" y2="91020"/>
                        <a14:foregroundMark x1="62411" y1="87211" x2="62411" y2="87211"/>
                        <a14:foregroundMark x1="81560" y1="86259" x2="81560" y2="86259"/>
                        <a14:foregroundMark x1="82270" y1="84354" x2="82270" y2="84354"/>
                        <a14:foregroundMark x1="90957" y1="89660" x2="90957" y2="89660"/>
                        <a14:foregroundMark x1="77305" y1="89660" x2="77305" y2="89660"/>
                        <a14:foregroundMark x1="58511" y1="85714" x2="58511" y2="85714"/>
                        <a14:foregroundMark x1="60106" y1="83673" x2="60106" y2="83673"/>
                        <a14:foregroundMark x1="34043" y1="86122" x2="34043" y2="86122"/>
                        <a14:foregroundMark x1="33333" y1="83537" x2="33333" y2="83537"/>
                        <a14:foregroundMark x1="29610" y1="81497" x2="29610" y2="81497"/>
                        <a14:foregroundMark x1="27837" y1="89388" x2="27837" y2="89388"/>
                        <a14:foregroundMark x1="20035" y1="44898" x2="20035" y2="44898"/>
                        <a14:foregroundMark x1="18617" y1="34694" x2="18617" y2="34694"/>
                        <a14:foregroundMark x1="50355" y1="59184" x2="50355" y2="59184"/>
                        <a14:foregroundMark x1="47695" y1="83946" x2="47695" y2="83946"/>
                        <a14:foregroundMark x1="57801" y1="61361" x2="57801" y2="61361"/>
                        <a14:foregroundMark x1="45567" y1="2313" x2="45567" y2="2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039600" cy="7291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045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-15240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84664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1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789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71800" y="1273742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Giải</a:t>
            </a:r>
            <a:r>
              <a:rPr lang="en-US" sz="9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9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lao</a:t>
            </a:r>
            <a:endParaRPr lang="en-US" sz="9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95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853 C -0.02014 0.09478 -0.00885 0.09339 -0.03316 0.11489 C -0.03646 0.11789 -0.0408 0.11813 -0.04427 0.12067 C -0.04896 0.12414 -0.05312 0.12876 -0.05764 0.13246 C -0.06875 0.14147 -0.07864 0.15396 -0.09097 0.15927 C -0.1283 0.17568 -0.16285 0.20065 -0.20208 0.20943 C -0.21892 0.22076 -0.23767 0.23001 -0.25538 0.23902 C -0.26198 0.24249 -0.26875 0.24503 -0.27535 0.24804 C -0.2776 0.24896 -0.28194 0.25081 -0.28194 0.25081 C -0.29982 0.24989 -0.31771 0.24966 -0.33541 0.24804 C -0.35069 0.24665 -0.36545 0.23371 -0.37986 0.22723 C -0.39462 0.21383 -0.39462 0.20828 -0.40208 0.18886 C -0.40798 0.15534 -0.40798 0.12229 -0.40208 0.08807 C -0.40312 0.05456 -0.39479 0.00902 -0.4243 -0.00069 C -0.43472 -0.00971 -0.44618 -0.0104 -0.45764 -0.01549 C -0.48073 -0.02566 -0.50226 -0.03444 -0.52639 -0.03906 C -0.54791 -0.04854 -0.50694 -0.03097 -0.55538 -0.04785 C -0.5691 -0.0527 -0.57951 -0.05917 -0.59305 -0.06264 C -0.60781 -0.06172 -0.62291 -0.0631 -0.6375 -0.05987 C -0.64774 -0.05756 -0.6566 -0.04923 -0.66649 -0.04507 C -0.67934 -0.0319 -0.68663 -0.01895 -0.69531 -0.00069 C -0.69809 0.00532 -0.70416 0.01711 -0.70416 0.01711 C -0.70937 0.04439 -0.70521 0.03421 -0.71319 0.0497 C -0.71649 0.0675 -0.7191 0.08507 -0.72205 0.10287 C -0.72361 0.11212 -0.725 0.12991 -0.72864 0.13847 C -0.73021 0.14217 -0.73351 0.14402 -0.73541 0.14725 C -0.74357 0.16112 -0.7434 0.17199 -0.75538 0.17684 C -0.76041 0.17245 -0.76528 0.16898 -0.76875 0.16205 C -0.78125 0.13708 -0.75642 0.17199 -0.7776 0.14448 C -0.78107 0.13015 -0.7842 0.11766 -0.78646 0.10287 C -0.78559 0.08022 -0.78958 0.05525 -0.78194 0.03491 C -0.75781 -0.02959 -0.71215 -0.03398 -0.66423 -0.04207 C -0.56198 -0.04114 -0.45989 -0.04207 -0.35764 -0.03906 C -0.34566 -0.03883 -0.33472 -0.02173 -0.32205 -0.01826 C -0.31111 -0.00416 -0.2901 0.01919 -0.27535 0.0289 C -0.27309 0.0319 -0.27153 0.03583 -0.26875 0.03791 C -0.26614 0.03999 -0.26232 0.03861 -0.25972 0.04092 C -0.23802 0.06149 -0.26528 0.04716 -0.24653 0.05571 C -0.23576 0.06635 -0.22604 0.0779 -0.21528 0.08807 C -0.20295 0.09963 -0.21007 0.08831 -0.19982 0.1001 C -0.1967 0.10379 -0.1941 0.10819 -0.19097 0.11188 C -0.18385 0.11997 -0.17621 0.1276 -0.16875 0.13546 C -0.16666 0.13777 -0.16614 0.14194 -0.16423 0.14448 C -0.15781 0.15303 -0.14861 0.1595 -0.14201 0.16806 C -0.1401 0.1706 -0.13958 0.17453 -0.1375 0.17684 C -0.13489 0.17961 -0.13125 0.18031 -0.12864 0.18285 C -0.12048 0.19071 -0.1243 0.19233 -0.11528 0.19764 C -0.10712 0.2025 -0.10087 0.20273 -0.09305 0.20943 C -0.05972 0.20758 -0.02639 0.20643 0.00695 0.20365 C 0.01563 0.20296 0.02604 0.1914 0.03351 0.18586 C 0.05521 0.16991 0.08959 0.13269 0.10243 0.10287 C 0.10573 0.09524 0.10781 0.08669 0.11129 0.07929 C 0.11354 0.07444 0.1158 0.06935 0.11806 0.0645 C 0.12031 0.05201 0.12396 0.04092 0.12691 0.0289 C 0.12899 0.01017 0.13351 -0.0037 0.13802 -0.02126 C 0.13785 -0.02751 0.15087 -0.14262 0.11806 -0.16042 C 0.10886 -0.16528 0.09861 -0.16574 0.08906 -0.16921 C 0.04531 -0.16828 0.00174 -0.16805 -0.04201 -0.1662 C -0.0566 -0.16551 -0.06649 -0.15002 -0.07986 -0.14563 C -0.08351 -0.1417 -0.08698 -0.13731 -0.09097 -0.13384 C -0.09375 -0.1313 -0.09722 -0.1306 -0.09982 -0.12783 C -0.1125 -0.11465 -0.12187 -0.09801 -0.13316 -0.08345 C -0.13837 -0.05617 -0.1566 -0.03698 -0.16649 -0.01248 C -0.17916 0.01896 -0.18715 0.05086 -0.19305 0.0853 C -0.19271 0.09894 -0.19896 0.16112 -0.18646 0.18886 C -0.18472 0.19279 -0.16753 0.22099 -0.16423 0.22423 C -0.15191 0.23648 -0.15416 0.23047 -0.14427 0.23602 C -0.12604 0.24642 -0.10729 0.25382 -0.08871 0.26283 C -0.07448 0.26977 -0.06041 0.27601 -0.04653 0.28341 C -0.03576 0.28918 -0.02344 0.29126 -0.01319 0.2982 C 0.00087 0.30768 0.00903 0.31068 0.02465 0.316 C 0.0349 0.32525 0.04358 0.32802 0.05573 0.33079 C 0.07118 0.34096 0.08143 0.35021 0.09358 0.36639 C 0.09288 0.37518 0.09358 0.38465 0.09132 0.39298 C 0.09045 0.39598 0.08021 0.40176 0.07795 0.40176 C 0.00382 0.40476 -0.07014 0.40569 -0.14427 0.40777 C -0.19097 0.41262 -0.23819 0.42187 -0.2842 0.43435 C -0.41528 0.4325 -0.53646 0.42534 -0.66649 0.42256 C -0.69305 0.4154 -0.72031 0.41355 -0.74653 0.40476 C -0.7592 0.39321 -0.77153 0.38974 -0.78646 0.38697 C -0.8151 0.362 -0.79705 0.32178 -0.79531 0.27162 C -0.7941 0.23556 -0.79462 0.22954 -0.77309 0.21544 C -0.61389 0.21637 -0.45451 0.21568 -0.29531 0.21845 C -0.28194 0.21868 -0.26875 0.22238 -0.25538 0.22423 C -0.24878 0.22515 -0.23541 0.22723 -0.23541 0.22723 C -0.1684 0.25382 -0.08993 0.24919 -0.02205 0.25081 C 0.0309 0.26514 0.0224 0.25613 0.11806 0.25382 C 0.13681 0.24758 0.11806 0.2552 0.13351 0.24503 C 0.13559 0.24365 0.13837 0.24388 0.14028 0.24203 C 0.14167 0.24064 0.14167 0.2381 0.14236 0.23602 " pathEditMode="relative" ptsTypes="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53583E-7 C 0.00642 -0.00624 0.01059 -0.00971 0.01562 -0.01757 C 0.01805 -0.02127 0.01944 -0.02612 0.02222 -0.02959 C 0.03385 -0.04415 0.05121 -0.06357 0.06666 -0.07397 C 0.07014 -0.07628 0.0743 -0.07721 0.07778 -0.07975 C 0.08107 -0.08206 0.08333 -0.08622 0.08663 -0.08877 C 0.096 -0.09593 0.10712 -0.10194 0.11771 -0.10633 C 0.13125 -0.12436 0.12743 -0.12367 0.16007 -0.11234 C 0.16614 -0.11026 0.17552 -0.09755 0.17552 -0.09755 C 0.1835 -0.08067 0.19271 -0.06449 0.2 -0.04716 C 0.20486 -0.03537 0.20764 -0.02288 0.21337 -0.01179 C 0.21736 0.00485 0.22187 0.02242 0.22673 0.0386 C 0.22778 0.04184 0.23003 0.04415 0.23107 0.04739 C 0.23385 0.05594 0.23785 0.07397 0.23785 0.07397 C 0.23941 0.09455 0.24028 0.11304 0.24896 0.13037 C 0.24965 0.13916 0.24948 0.14841 0.25104 0.15696 C 0.25243 0.16459 0.25781 0.17013 0.26007 0.17753 C 0.26823 0.20458 0.26007 0.18678 0.26892 0.20435 C 0.271 0.21521 0.27847 0.23486 0.28437 0.24249 C 0.28611 0.24503 0.28889 0.2448 0.29114 0.24549 C 0.32153 0.24364 0.35191 0.24249 0.38229 0.23948 C 0.38455 0.23948 0.38767 0.23948 0.38889 0.23648 C 0.45816 0.08114 0.47135 -0.16921 0.6 -0.22769 C 0.60225 -0.22469 0.60486 -0.22238 0.6066 -0.21891 C 0.60798 -0.21637 0.60712 -0.2122 0.60885 -0.20989 C 0.61111 -0.20689 0.61475 -0.20596 0.61771 -0.20411 C 0.62882 -0.20504 0.63993 -0.2055 0.65104 -0.20712 C 0.65903 -0.20828 0.66562 -0.2159 0.67326 -0.21891 C 0.70399 -0.2307 0.74045 -0.25566 0.76007 -0.28987 C 0.76215 -0.29866 0.76267 -0.30236 0.76666 -0.31068 C 0.77014 -0.31785 0.77778 -0.33125 0.77778 -0.33125 C 0.77847 -0.33426 0.78177 -0.33796 0.78003 -0.34027 C 0.77743 -0.34374 0.77257 -0.34189 0.76892 -0.34304 C 0.76597 -0.34397 0.76302 -0.34512 0.76007 -0.34605 C 0.74149 -0.34374 0.7217 -0.34697 0.70451 -0.33726 C 0.68785 -0.32778 0.675 -0.31808 0.65781 -0.31068 C 0.63819 -0.29057 0.66232 -0.31345 0.63107 -0.29288 C 0.62621 -0.28964 0.62239 -0.28456 0.61771 -0.28109 C 0.60538 -0.27208 0.59305 -0.26445 0.58003 -0.25728 C 0.5651 -0.24896 0.5533 -0.23301 0.53785 -0.22769 C 0.51736 -0.20828 0.49722 -0.1884 0.47552 -0.17152 C 0.47326 -0.16967 0.471 -0.16759 0.46892 -0.16551 C 0.4651 -0.16181 0.46198 -0.15696 0.45781 -0.15372 C 0.4493 -0.14702 0.43941 -0.14332 0.43107 -0.13592 C 0.41024 -0.11743 0.39149 -0.10356 0.36892 -0.08877 C 0.36232 -0.08437 0.35694 -0.07698 0.35104 -0.07097 C 0.33246 -0.05247 0.34739 -0.07004 0.33107 -0.05617 C 0.3092 -0.03768 0.32361 -0.04415 0.3066 -0.03837 C 0.27899 -0.0111 0.31805 -0.04808 0.28663 -0.02358 C 0.26597 -0.0074 0.24965 0.01341 0.22673 0.02381 C 0.22153 0.02866 0.21666 0.03444 0.21111 0.0386 C 0.2085 0.04045 0.20486 0.03953 0.20225 0.04161 C 0.19948 0.04369 0.19809 0.04785 0.19548 0.05039 C 0.18923 0.0564 0.17187 0.06773 0.16666 0.0712 C 0.15764 0.07721 0.15191 0.08738 0.14219 0.09177 C 0.12396 0.11026 0.10416 0.1239 0.08437 0.13916 C 0.07656 0.14517 0.07309 0.15303 0.06441 0.15696 C 0.05989 0.15488 0.05486 0.15442 0.05104 0.15095 C 0.04514 0.1454 0.03559 0.13037 0.03559 0.13037 C 0.03316 0.12067 0.02899 0.1135 0.02673 0.10356 C 0.02344 0.06981 0.02205 0.02427 0.05104 0.01202 C 0.06892 0.01295 0.0868 0.01248 0.10451 0.01479 C 0.12135 0.01711 0.1375 0.03444 0.1533 0.04161 C 0.16614 0.05432 0.17378 0.06033 0.18229 0.07698 C 0.18541 0.09062 0.18889 0.09639 0.1934 0.10957 C 0.20469 0.14263 0.19166 0.11535 0.20225 0.13615 C 0.20451 0.14794 0.2059 0.1558 0.21111 0.16574 C 0.21475 0.18447 0.22083 0.2018 0.22673 0.21914 C 0.22951 0.22723 0.23559 0.24249 0.23559 0.24249 C 0.24045 0.28132 0.25677 0.3116 0.28663 0.3197 C 0.32743 0.31877 0.36805 0.31854 0.40885 0.31669 C 0.41771 0.31623 0.425 0.30768 0.43333 0.3049 C 0.45017 0.29912 0.46719 0.29589 0.48437 0.29311 C 0.50364 0.29381 0.52291 0.29404 0.54219 0.29589 C 0.55937 0.2975 0.58837 0.32062 0.60225 0.33449 C 0.62552 0.35737 0.61389 0.35113 0.62882 0.35807 C 0.63472 0.36593 0.6408 0.37402 0.6467 0.38188 C 0.6493 0.38534 0.65312 0.38696 0.65555 0.39066 C 0.67934 0.42603 0.65538 0.40037 0.67552 0.42025 C 0.72708 0.4147 0.71996 0.42048 0.75104 0.39945 C 0.76528 0.37309 0.76146 0.3798 0.76666 0.34928 C 0.7691 0.33449 0.76892 0.34489 0.76892 0.33749 " pathEditMode="relative" ptsTypes="ffffffffffffffff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2657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Cùng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nghe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bài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hát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“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chú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ế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ch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itchFamily="18" charset="0"/>
              </a:rPr>
              <a:t>con”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4" name="NGAY DAU TIEN DI HOC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78988"/>
            <a:ext cx="11734800" cy="5340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546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1961</TotalTime>
  <Words>371</Words>
  <Application>Microsoft Office PowerPoint</Application>
  <PresentationFormat>Custom</PresentationFormat>
  <Paragraphs>163</Paragraphs>
  <Slides>19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1_Default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User</cp:lastModifiedBy>
  <cp:revision>509</cp:revision>
  <dcterms:created xsi:type="dcterms:W3CDTF">2011-09-30T13:18:00Z</dcterms:created>
  <dcterms:modified xsi:type="dcterms:W3CDTF">2024-09-18T08:13:13Z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