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5"/>
  </p:notesMasterIdLst>
  <p:sldIdLst>
    <p:sldId id="269" r:id="rId3"/>
    <p:sldId id="257" r:id="rId4"/>
    <p:sldId id="268" r:id="rId5"/>
    <p:sldId id="258" r:id="rId6"/>
    <p:sldId id="260" r:id="rId7"/>
    <p:sldId id="261" r:id="rId8"/>
    <p:sldId id="262" r:id="rId9"/>
    <p:sldId id="270" r:id="rId10"/>
    <p:sldId id="263" r:id="rId11"/>
    <p:sldId id="265" r:id="rId12"/>
    <p:sldId id="264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0E0C2-0D4A-4881-ADBA-8A3F58F5279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0E0C2-0D4A-4881-ADBA-8A3F58F5279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06DDF-AE00-4CD8-8D6D-94D9CAB53564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06DDF-AE00-4CD8-8D6D-94D9CAB53564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0E0C2-0D4A-4881-ADBA-8A3F58F5279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2024/10/5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2024/10/5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2024/10/5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2024/10/5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2024/10/5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2024/10/5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2024/10/5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2024/10/5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2024/10/5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2024/10/5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2024/10/5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2024/10/5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2024/10/5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2024/10/5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2024/10/5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2024/10/5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32DFF-139B-4A56-89CE-268933A5BF12}" type="datetimeFigureOut">
              <a:rPr lang="zh-CN" altLang="en-US" smtClean="0"/>
              <a:t>2024/10/5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5B826-6809-49B3-9B4B-177D412235B0}" type="datetimeFigureOut">
              <a:rPr lang="zh-CN" altLang="en-US" smtClean="0"/>
              <a:t>2024/10/5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3.xml"/><Relationship Id="rId7" Type="http://schemas.openxmlformats.org/officeDocument/2006/relationships/image" Target="../media/image3.em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702"/>
            <a:ext cx="12192000" cy="6856595"/>
          </a:xfrm>
          <a:prstGeom prst="rect">
            <a:avLst/>
          </a:prstGeom>
        </p:spPr>
      </p:pic>
      <p:grpSp>
        <p:nvGrpSpPr>
          <p:cNvPr id="12" name="PA_组合 11"/>
          <p:cNvGrpSpPr/>
          <p:nvPr>
            <p:custDataLst>
              <p:tags r:id="rId1"/>
            </p:custDataLst>
          </p:nvPr>
        </p:nvGrpSpPr>
        <p:grpSpPr>
          <a:xfrm>
            <a:off x="276726" y="216568"/>
            <a:ext cx="11670632" cy="4475748"/>
            <a:chOff x="276726" y="216568"/>
            <a:chExt cx="11562348" cy="4475748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276726" y="216568"/>
              <a:ext cx="11562348" cy="0"/>
            </a:xfrm>
            <a:prstGeom prst="line">
              <a:avLst/>
            </a:prstGeom>
            <a:ln>
              <a:solidFill>
                <a:schemeClr val="bg1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276726" y="216568"/>
              <a:ext cx="0" cy="4475748"/>
            </a:xfrm>
            <a:prstGeom prst="line">
              <a:avLst/>
            </a:prstGeom>
            <a:ln>
              <a:solidFill>
                <a:schemeClr val="bg1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11823032" y="216568"/>
              <a:ext cx="0" cy="4475748"/>
            </a:xfrm>
            <a:prstGeom prst="line">
              <a:avLst/>
            </a:prstGeom>
            <a:ln>
              <a:solidFill>
                <a:schemeClr val="bg1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A_图片 12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7"/>
          <a:srcRect r="62599" b="5842"/>
          <a:stretch>
            <a:fillRect/>
          </a:stretch>
        </p:blipFill>
        <p:spPr>
          <a:xfrm>
            <a:off x="0" y="5116155"/>
            <a:ext cx="4559966" cy="1741845"/>
          </a:xfrm>
          <a:prstGeom prst="rect">
            <a:avLst/>
          </a:prstGeom>
        </p:spPr>
      </p:pic>
      <p:pic>
        <p:nvPicPr>
          <p:cNvPr id="14" name="PA_图片 13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7"/>
          <a:srcRect l="62896" r="1250" b="5842"/>
          <a:stretch>
            <a:fillRect/>
          </a:stretch>
        </p:blipFill>
        <p:spPr>
          <a:xfrm>
            <a:off x="7820526" y="5268555"/>
            <a:ext cx="4371473" cy="174184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8232" y="383170"/>
            <a:ext cx="11945852" cy="143650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503045" y="382905"/>
            <a:ext cx="9388475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charset="0"/>
                <a:cs typeface="Times New Roman" panose="02020603050405020304" charset="0"/>
              </a:rPr>
              <a:t>Chào mừng thầy cô và các</a:t>
            </a:r>
          </a:p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charset="0"/>
                <a:cs typeface="Times New Roman" panose="02020603050405020304" charset="0"/>
              </a:rPr>
              <a:t>em đến với tiết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3397885" y="2578100"/>
            <a:ext cx="49256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Tự nhiên xã hội lớp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4755" y="1110615"/>
            <a:ext cx="5400040" cy="402907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598420" y="76835"/>
            <a:ext cx="6557010" cy="8013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Minh và em gái đang làm gì?</a:t>
            </a:r>
          </a:p>
        </p:txBody>
      </p:sp>
      <p:sp>
        <p:nvSpPr>
          <p:cNvPr id="5" name="Double Wave 4"/>
          <p:cNvSpPr/>
          <p:nvPr/>
        </p:nvSpPr>
        <p:spPr>
          <a:xfrm>
            <a:off x="2634615" y="5262245"/>
            <a:ext cx="7031355" cy="995680"/>
          </a:xfrm>
          <a:prstGeom prst="doubleWav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Minh và em gái giúp mẹ dọn dẹp, trang trí nhà cửa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175" y="1633220"/>
            <a:ext cx="8764905" cy="463613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83820" y="72390"/>
            <a:ext cx="3271520" cy="114173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anose="02020603050405020304" charset="0"/>
                <a:cs typeface="Times New Roman" panose="02020603050405020304" charset="0"/>
              </a:rPr>
              <a:t>Kết luận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02"/>
            <a:ext cx="12192000" cy="6856595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276726" y="216568"/>
            <a:ext cx="11670632" cy="4475748"/>
            <a:chOff x="276726" y="216568"/>
            <a:chExt cx="11562348" cy="4475748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276726" y="216568"/>
              <a:ext cx="11562348" cy="0"/>
            </a:xfrm>
            <a:prstGeom prst="line">
              <a:avLst/>
            </a:prstGeom>
            <a:ln>
              <a:solidFill>
                <a:schemeClr val="bg1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276726" y="216568"/>
              <a:ext cx="0" cy="4475748"/>
            </a:xfrm>
            <a:prstGeom prst="line">
              <a:avLst/>
            </a:prstGeom>
            <a:ln>
              <a:solidFill>
                <a:schemeClr val="bg1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11823032" y="216568"/>
              <a:ext cx="0" cy="4475748"/>
            </a:xfrm>
            <a:prstGeom prst="line">
              <a:avLst/>
            </a:prstGeom>
            <a:ln>
              <a:solidFill>
                <a:schemeClr val="bg1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/>
          <a:srcRect r="62599" b="5842"/>
          <a:stretch>
            <a:fillRect/>
          </a:stretch>
        </p:blipFill>
        <p:spPr>
          <a:xfrm>
            <a:off x="0" y="5116155"/>
            <a:ext cx="4559966" cy="174184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/>
          <a:srcRect l="62896" r="1250" b="5842"/>
          <a:stretch>
            <a:fillRect/>
          </a:stretch>
        </p:blipFill>
        <p:spPr>
          <a:xfrm>
            <a:off x="7820526" y="5268555"/>
            <a:ext cx="4371473" cy="174184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2279983" y="222444"/>
            <a:ext cx="7444298" cy="2026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</a:rPr>
              <a:t>THANK</a:t>
            </a: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312067" y="1580066"/>
            <a:ext cx="7444298" cy="2026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</a:rPr>
              <a:t>YOU</a:t>
            </a: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23851"/>
            <a:ext cx="12192000" cy="953428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799" y="869949"/>
            <a:ext cx="10590001" cy="530860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841" y="184150"/>
            <a:ext cx="2548038" cy="27501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69404" y="64868"/>
            <a:ext cx="1976659" cy="24411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7360" y="4478020"/>
            <a:ext cx="8202295" cy="20142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7866" y="3518099"/>
            <a:ext cx="9821917" cy="118110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8482666" y="2747802"/>
            <a:ext cx="1689788" cy="1154143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2544223" y="2321496"/>
            <a:ext cx="6257453" cy="1863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Bài 3: Đồ dùng trong nhà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5" y="0"/>
            <a:ext cx="12178075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08085" cy="137719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794" y="959236"/>
            <a:ext cx="8231941" cy="518880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33" y="4456171"/>
            <a:ext cx="4917451" cy="24018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290" y="-55245"/>
            <a:ext cx="4977765" cy="582358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44" y="4599687"/>
            <a:ext cx="2389637" cy="1548387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5452943" y="2565567"/>
            <a:ext cx="254508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Tiết 1</a:t>
            </a:r>
            <a:endParaRPr lang="en-US" sz="80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492125" y="374650"/>
            <a:ext cx="94272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Nhìn hình và kể tên các đồ dùng trong nhà Minh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8890" y="1230630"/>
            <a:ext cx="7285990" cy="391477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813050" y="5484495"/>
            <a:ext cx="6685280" cy="9017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Tủ lạnh, tủ bếp, giàn bát.......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636905" y="290195"/>
            <a:ext cx="110731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Minh và em gái đang làm gì? Nêu tác dụng của các việc đó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9010" y="1562100"/>
            <a:ext cx="7221220" cy="2627630"/>
          </a:xfrm>
          <a:prstGeom prst="rect">
            <a:avLst/>
          </a:prstGeom>
        </p:spPr>
      </p:pic>
      <p:sp>
        <p:nvSpPr>
          <p:cNvPr id="5" name="Double Wave 4"/>
          <p:cNvSpPr/>
          <p:nvPr/>
        </p:nvSpPr>
        <p:spPr>
          <a:xfrm>
            <a:off x="2488565" y="4606925"/>
            <a:ext cx="6612890" cy="1527175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Minh và em gái đang giúp mẹ phơi đồ và lau dọn tủ lạnh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83820" y="72390"/>
            <a:ext cx="3271520" cy="114173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anose="02020603050405020304" charset="0"/>
                <a:cs typeface="Times New Roman" panose="02020603050405020304" charset="0"/>
              </a:rPr>
              <a:t>Chơi trò chơi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4340225" y="241935"/>
            <a:ext cx="69253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Hỏi đáp về đồ dùng trong nhà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5340" y="1176020"/>
            <a:ext cx="5549265" cy="4877435"/>
          </a:xfrm>
          <a:prstGeom prst="rect">
            <a:avLst/>
          </a:prstGeom>
        </p:spPr>
      </p:pic>
      <p:sp>
        <p:nvSpPr>
          <p:cNvPr id="6" name="7-Point Star 5"/>
          <p:cNvSpPr/>
          <p:nvPr/>
        </p:nvSpPr>
        <p:spPr>
          <a:xfrm>
            <a:off x="1562735" y="1492885"/>
            <a:ext cx="1647190" cy="1202055"/>
          </a:xfrm>
          <a:prstGeom prst="star7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Rổ</a:t>
            </a:r>
          </a:p>
        </p:txBody>
      </p:sp>
      <p:sp>
        <p:nvSpPr>
          <p:cNvPr id="7" name="6-Point Star 6"/>
          <p:cNvSpPr/>
          <p:nvPr/>
        </p:nvSpPr>
        <p:spPr>
          <a:xfrm>
            <a:off x="1851025" y="3332480"/>
            <a:ext cx="1791335" cy="1562735"/>
          </a:xfrm>
          <a:prstGeom prst="star6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Bát đĩa</a:t>
            </a:r>
          </a:p>
        </p:txBody>
      </p:sp>
      <p:sp>
        <p:nvSpPr>
          <p:cNvPr id="8" name="7-Point Star 7"/>
          <p:cNvSpPr/>
          <p:nvPr/>
        </p:nvSpPr>
        <p:spPr>
          <a:xfrm>
            <a:off x="9101455" y="1830070"/>
            <a:ext cx="2054860" cy="181483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Bộ uống nước</a:t>
            </a:r>
          </a:p>
        </p:txBody>
      </p:sp>
      <p:sp>
        <p:nvSpPr>
          <p:cNvPr id="9" name="7-Point Star 8"/>
          <p:cNvSpPr/>
          <p:nvPr/>
        </p:nvSpPr>
        <p:spPr>
          <a:xfrm>
            <a:off x="9089390" y="4714875"/>
            <a:ext cx="1911985" cy="128651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Bàn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945130" y="1985645"/>
            <a:ext cx="1274445" cy="6032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354070" y="3897630"/>
            <a:ext cx="865505" cy="24003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8295640" y="2599055"/>
            <a:ext cx="1082040" cy="42037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7947025" y="5027295"/>
            <a:ext cx="1298575" cy="30099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770" y="316865"/>
            <a:ext cx="8689340" cy="981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9305" y="1830705"/>
            <a:ext cx="8219440" cy="2701925"/>
          </a:xfrm>
          <a:prstGeom prst="rect">
            <a:avLst/>
          </a:prstGeom>
        </p:spPr>
      </p:pic>
      <p:sp>
        <p:nvSpPr>
          <p:cNvPr id="6" name="Double Wave 5"/>
          <p:cNvSpPr/>
          <p:nvPr/>
        </p:nvSpPr>
        <p:spPr>
          <a:xfrm>
            <a:off x="2668905" y="4859020"/>
            <a:ext cx="6684645" cy="1383030"/>
          </a:xfrm>
          <a:prstGeom prst="doubleWav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Lau chùi thường xuyên để đồ bền hơn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5" y="0"/>
            <a:ext cx="12178075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08085" cy="137719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794" y="959236"/>
            <a:ext cx="8231941" cy="518880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33" y="4456171"/>
            <a:ext cx="4917451" cy="24018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290" y="-55245"/>
            <a:ext cx="4977765" cy="582358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44" y="4599687"/>
            <a:ext cx="2389637" cy="1548387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5452943" y="2565567"/>
            <a:ext cx="254508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Tiết 2</a:t>
            </a:r>
            <a:endParaRPr lang="en-US" sz="80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490" y="0"/>
            <a:ext cx="8715375" cy="4283075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2840990" y="4472940"/>
            <a:ext cx="6010910" cy="2136775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Minh và em biết sắp xếp đồ dùng gọn gàng sau khi dùng xong giúp đồ dùng bền lâu hơn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</Words>
  <Application>Microsoft Office PowerPoint</Application>
  <PresentationFormat>Widescreen</PresentationFormat>
  <Paragraphs>28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Microsoft YaHei</vt:lpstr>
      <vt:lpstr>Microsoft YaHei</vt:lpstr>
      <vt:lpstr>宋体</vt:lpstr>
      <vt:lpstr>Arial</vt:lpstr>
      <vt:lpstr>Calibri</vt:lpstr>
      <vt:lpstr>等线</vt:lpstr>
      <vt:lpstr>等线 Light</vt:lpstr>
      <vt:lpstr>Times New Roman</vt:lpstr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Dell</cp:lastModifiedBy>
  <cp:revision>2</cp:revision>
  <dcterms:created xsi:type="dcterms:W3CDTF">2020-09-02T14:01:00Z</dcterms:created>
  <dcterms:modified xsi:type="dcterms:W3CDTF">2024-10-05T00:25:39Z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