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TẮM, GỘI SẠCH SẼ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1" y="1752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CHÒM TÓC XINH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682" y="4032010"/>
            <a:ext cx="550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67DEE-9506-420E-8A80-87A6CBEBB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48" y="1196180"/>
            <a:ext cx="4286904" cy="27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6D24D-92D9-423D-83F2-E410AF015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3" t="-1" r="6227" b="3614"/>
          <a:stretch/>
        </p:blipFill>
        <p:spPr>
          <a:xfrm>
            <a:off x="2661782" y="501273"/>
            <a:ext cx="36576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40EFA-B08B-4105-8291-1CAB76CA3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45" y="2667000"/>
            <a:ext cx="5305425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2810" y="4368225"/>
            <a:ext cx="473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tắm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gội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416" y="1600200"/>
            <a:ext cx="901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0942-8993-4664-8BD3-D412B088A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19" y="2216551"/>
            <a:ext cx="713232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1" y="2296418"/>
            <a:ext cx="769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71" y="2387025"/>
            <a:ext cx="868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419600" y="3962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676400"/>
            <a:ext cx="658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2357497"/>
            <a:ext cx="3657600" cy="221450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2568" y="2433697"/>
            <a:ext cx="35830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664529" y="4624074"/>
            <a:ext cx="2050471" cy="17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137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Dell</cp:lastModifiedBy>
  <cp:revision>14</cp:revision>
  <dcterms:created xsi:type="dcterms:W3CDTF">2006-08-16T00:00:00Z</dcterms:created>
  <dcterms:modified xsi:type="dcterms:W3CDTF">2024-10-05T00:19:52Z</dcterms:modified>
</cp:coreProperties>
</file>