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83" r:id="rId3"/>
    <p:sldId id="311" r:id="rId4"/>
    <p:sldId id="306" r:id="rId5"/>
    <p:sldId id="282" r:id="rId6"/>
    <p:sldId id="307" r:id="rId7"/>
    <p:sldId id="333" r:id="rId8"/>
    <p:sldId id="335" r:id="rId9"/>
    <p:sldId id="314" r:id="rId10"/>
    <p:sldId id="324" r:id="rId11"/>
    <p:sldId id="325" r:id="rId12"/>
    <p:sldId id="330" r:id="rId13"/>
    <p:sldId id="331" r:id="rId14"/>
    <p:sldId id="308" r:id="rId15"/>
    <p:sldId id="3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0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8FEB9-0D4B-4219-ADEF-746FDE99FBE1}" type="datetimeFigureOut">
              <a:rPr lang="en-US" smtClean="0"/>
              <a:t>29/9/2025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97327-9D95-4D92-8F32-FF54900F5B1D}" type="slidenum">
              <a:rPr lang="en-US" smtClean="0"/>
              <a:t>‹#›</a:t>
            </a:fld>
            <a:endParaRPr lang="en-US"/>
          </a:p>
        </p:txBody>
      </p:sp>
    </p:spTree>
    <p:extLst>
      <p:ext uri="{BB962C8B-B14F-4D97-AF65-F5344CB8AC3E}">
        <p14:creationId xmlns:p14="http://schemas.microsoft.com/office/powerpoint/2010/main" val="239155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08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2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486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44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76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253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820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00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B207B-5037-4523-94F5-994A45A60A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01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2CCE8-4D22-4258-A60A-FCA8F263D4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A21F63E-7377-4921-A90A-6F1D16F0C7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678A7C-780F-4C3A-87E5-5671EAFC1FCC}"/>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44DBBC76-A2E0-4352-84C1-7C78E9F9D4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725FFB-AFDE-49FB-BD99-140D2F8C5D71}"/>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358764176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48353-C1DA-4150-8C41-D4E788C4D0B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ED8B29-4CEC-44AA-AF35-B39BDFFBD71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B9120C-5265-4373-B6FD-19E19840A560}"/>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3A3D2033-EA33-4B4B-8591-3F6825E4B9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CEE62A-6338-47A8-A363-C7CB455DCA9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1018039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0362184" y="290013"/>
            <a:ext cx="1160304" cy="227022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1" y="-193685"/>
            <a:ext cx="1331495" cy="2605167"/>
          </a:xfrm>
          <a:prstGeom prst="rect">
            <a:avLst/>
          </a:prstGeom>
        </p:spPr>
      </p:pic>
    </p:spTree>
    <p:extLst>
      <p:ext uri="{BB962C8B-B14F-4D97-AF65-F5344CB8AC3E}">
        <p14:creationId xmlns:p14="http://schemas.microsoft.com/office/powerpoint/2010/main" val="96583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37125650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45029" y="167641"/>
            <a:ext cx="11901942" cy="652272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2635" t="10561" b="66790"/>
          <a:stretch/>
        </p:blipFill>
        <p:spPr>
          <a:xfrm>
            <a:off x="11107398" y="-58035"/>
            <a:ext cx="939573" cy="1838344"/>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2635" t="10561" b="66790"/>
          <a:stretch/>
        </p:blipFill>
        <p:spPr>
          <a:xfrm flipH="1">
            <a:off x="38349" y="-333102"/>
            <a:ext cx="1331495" cy="2605167"/>
          </a:xfrm>
          <a:prstGeom prst="rect">
            <a:avLst/>
          </a:prstGeom>
        </p:spPr>
      </p:pic>
    </p:spTree>
    <p:extLst>
      <p:ext uri="{BB962C8B-B14F-4D97-AF65-F5344CB8AC3E}">
        <p14:creationId xmlns:p14="http://schemas.microsoft.com/office/powerpoint/2010/main" val="22224721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669512" y="566664"/>
            <a:ext cx="10852977" cy="5724673"/>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31249873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555617" y="3126896"/>
            <a:ext cx="13183737" cy="3759958"/>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171452" y="303951"/>
            <a:ext cx="11849098" cy="6250100"/>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5174" b="25072"/>
          <a:stretch/>
        </p:blipFill>
        <p:spPr>
          <a:xfrm>
            <a:off x="4734" y="5221099"/>
            <a:ext cx="4571570" cy="2040464"/>
          </a:xfrm>
          <a:prstGeom prst="rect">
            <a:avLst/>
          </a:prstGeom>
        </p:spPr>
      </p:pic>
    </p:spTree>
    <p:extLst>
      <p:ext uri="{BB962C8B-B14F-4D97-AF65-F5344CB8AC3E}">
        <p14:creationId xmlns:p14="http://schemas.microsoft.com/office/powerpoint/2010/main" val="41593591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71FBF-8387-43B8-BD24-268E77F625E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4D2497-36E1-4527-A1E7-F39F953FD01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0A5AF-3838-42E9-9BA5-C7F00974E36F}"/>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AB996624-8D9D-478A-A07C-7127A02DA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458475D-7293-476C-99D3-F2BE46C9AC2E}"/>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2102572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247E3-EC80-4972-AE43-D18C86EAFB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3CAC2-F34E-417F-9484-28FF91ACD8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15D26A-1268-4389-AB9E-B99B055D97C5}"/>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6CE2F11C-AA39-4F88-A7FA-2DED22CE64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15FBD2-71B0-4EA6-AAEC-83139609DD5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6808216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977C0-068E-4BA5-9E3F-2D81482EE0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E80A24-F26B-45ED-BE7A-7E1B54B87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F21220-1B8A-4402-8F27-F345A7B4229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CEFCE6-6E36-40FB-A523-0A23278B922E}"/>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1E0A735D-AC25-4362-AA32-884CC49C8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2182F-4530-4B3D-8785-797147943D88}"/>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698073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C1B79-C369-43F0-9993-D72F0C0070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FAC15E-D76A-4188-B81B-58730F781F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399402-71F9-46B3-8C0E-04D493E896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0B3AC2-ECAA-4D7B-A727-B116D73B7F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4FCF26-B811-44DE-A02F-C7615CAC963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402A1F-5D24-481E-BB0F-C1C3C09F27E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8" name="页脚占位符 7">
            <a:extLst>
              <a:ext uri="{FF2B5EF4-FFF2-40B4-BE49-F238E27FC236}">
                <a16:creationId xmlns:a16="http://schemas.microsoft.com/office/drawing/2014/main" id="{EBF12C6D-CF29-40A9-A988-ED460A6C97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371CEC-7099-4CFC-8AF4-942260D65BB7}"/>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7419240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3AE88-4247-45C1-A988-79FB258FE36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AB6ABE-27A0-4CC6-A799-A04FE4C20E82}"/>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4" name="页脚占位符 3">
            <a:extLst>
              <a:ext uri="{FF2B5EF4-FFF2-40B4-BE49-F238E27FC236}">
                <a16:creationId xmlns:a16="http://schemas.microsoft.com/office/drawing/2014/main" id="{30A7CDFC-B15A-4E1A-AA7E-79E2EE7AA1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49566A9-173C-43B8-A9E9-3BB6286A2D2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5957391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88F6AF-150D-40C9-8463-E950D96779C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3" name="页脚占位符 2">
            <a:extLst>
              <a:ext uri="{FF2B5EF4-FFF2-40B4-BE49-F238E27FC236}">
                <a16:creationId xmlns:a16="http://schemas.microsoft.com/office/drawing/2014/main" id="{0F53D3C8-0E36-4A13-B7DC-5829143EB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DCD16A5-E857-4011-8F96-D2959493BF59}"/>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13053643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3F05C-34AB-4781-BB36-556B22B485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D53B172-5563-4491-A8CA-95867FA0A8F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F28215-0CE4-4124-814C-17940F15D9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93FC93-2004-4258-8DBD-CB00166B0421}"/>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F3247A3C-B72F-40FA-94D8-EA680E91C2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E46970-51BB-405D-8D8B-7C7506283EEF}"/>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4598022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A9031-5302-47D8-9E12-9F7825D2D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20AAD0-C20A-42CB-99F9-CCC0AB7F11E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EF6A-F10C-4791-BF67-F76F293F8A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B19951-52C5-4543-BA6B-59DA0A818AF4}"/>
              </a:ext>
            </a:extLst>
          </p:cNvPr>
          <p:cNvSpPr>
            <a:spLocks noGrp="1"/>
          </p:cNvSpPr>
          <p:nvPr>
            <p:ph type="dt" sz="half" idx="10"/>
          </p:nvPr>
        </p:nvSpPr>
        <p:spPr>
          <a:xfrm>
            <a:off x="838200" y="6356350"/>
            <a:ext cx="2743200" cy="365125"/>
          </a:xfrm>
          <a:prstGeom prst="rect">
            <a:avLst/>
          </a:prstGeom>
        </p:spPr>
        <p:txBody>
          <a:bodyPr/>
          <a:lstStyle/>
          <a:p>
            <a:fld id="{79BA3EFA-99A2-4592-B651-C3E5C3BCC447}"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307DFA1D-5711-42AC-A000-A6204E0320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7DA30A3-924E-4C42-834D-1ADA94C084FB}"/>
              </a:ext>
            </a:extLst>
          </p:cNvPr>
          <p:cNvSpPr>
            <a:spLocks noGrp="1"/>
          </p:cNvSpPr>
          <p:nvPr>
            <p:ph type="sldNum" sz="quarter" idx="12"/>
          </p:nvPr>
        </p:nvSpPr>
        <p:spPr>
          <a:xfrm>
            <a:off x="8610600" y="6356350"/>
            <a:ext cx="2743200" cy="365125"/>
          </a:xfrm>
          <a:prstGeom prst="rect">
            <a:avLst/>
          </a:prstGeom>
        </p:spPr>
        <p:txBody>
          <a:bodyPr/>
          <a:lstStyle/>
          <a:p>
            <a:fld id="{3F1E3693-CCA8-4A6B-BC97-A4E4CDF5AC35}" type="slidenum">
              <a:rPr lang="zh-CN" altLang="en-US" smtClean="0"/>
              <a:t>‹#›</a:t>
            </a:fld>
            <a:endParaRPr lang="zh-CN" altLang="en-US"/>
          </a:p>
        </p:txBody>
      </p:sp>
    </p:spTree>
    <p:extLst>
      <p:ext uri="{BB962C8B-B14F-4D97-AF65-F5344CB8AC3E}">
        <p14:creationId xmlns:p14="http://schemas.microsoft.com/office/powerpoint/2010/main" val="2314065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61AEBE4B-6B33-96F3-4CD1-93C8A99607C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81225" y="85725"/>
            <a:ext cx="1866900" cy="1866900"/>
          </a:xfrm>
          <a:prstGeom prst="rect">
            <a:avLst/>
          </a:prstGeom>
        </p:spPr>
      </p:pic>
    </p:spTree>
    <p:extLst>
      <p:ext uri="{BB962C8B-B14F-4D97-AF65-F5344CB8AC3E}">
        <p14:creationId xmlns:p14="http://schemas.microsoft.com/office/powerpoint/2010/main" val="1244355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8.png"/><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5.png"/><Relationship Id="rId24" Type="http://schemas.openxmlformats.org/officeDocument/2006/relationships/image" Target="../media/image21.png"/><Relationship Id="rId5" Type="http://schemas.openxmlformats.org/officeDocument/2006/relationships/image" Target="../media/image2.jpeg"/><Relationship Id="rId15" Type="http://schemas.openxmlformats.org/officeDocument/2006/relationships/image" Target="../media/image14.png"/><Relationship Id="rId23" Type="http://schemas.openxmlformats.org/officeDocument/2006/relationships/image" Target="../media/image20.svg"/><Relationship Id="rId10" Type="http://schemas.openxmlformats.org/officeDocument/2006/relationships/image" Target="../media/image10.png"/><Relationship Id="rId19"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21"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6.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0.svg"/><Relationship Id="rId3" Type="http://schemas.openxmlformats.org/officeDocument/2006/relationships/image" Target="../media/image2.jpeg"/><Relationship Id="rId21" Type="http://schemas.microsoft.com/office/2007/relationships/hdphoto" Target="../media/hdphoto3.wdp"/><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7.xml"/><Relationship Id="rId21"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42.png"/><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8.png"/><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5.png"/><Relationship Id="rId24" Type="http://schemas.openxmlformats.org/officeDocument/2006/relationships/image" Target="../media/image21.png"/><Relationship Id="rId5" Type="http://schemas.openxmlformats.org/officeDocument/2006/relationships/image" Target="../media/image2.jpeg"/><Relationship Id="rId15" Type="http://schemas.openxmlformats.org/officeDocument/2006/relationships/image" Target="../media/image14.png"/><Relationship Id="rId23" Type="http://schemas.openxmlformats.org/officeDocument/2006/relationships/image" Target="../media/image20.svg"/><Relationship Id="rId10" Type="http://schemas.openxmlformats.org/officeDocument/2006/relationships/image" Target="../media/image10.png"/><Relationship Id="rId19"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26.svg"/><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 Id="rId22"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31.svg"/><Relationship Id="rId3" Type="http://schemas.microsoft.com/office/2007/relationships/media" Target="../media/media3.wav"/><Relationship Id="rId7" Type="http://schemas.openxmlformats.org/officeDocument/2006/relationships/audio" Target="../media/audio2.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audio" Target="../media/media2.mp3"/><Relationship Id="rId16" Type="http://schemas.openxmlformats.org/officeDocument/2006/relationships/image" Target="../media/image12.png"/><Relationship Id="rId20" Type="http://schemas.openxmlformats.org/officeDocument/2006/relationships/image" Target="../media/image33.jpe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2.jpeg"/><Relationship Id="rId4" Type="http://schemas.openxmlformats.org/officeDocument/2006/relationships/audio" Target="../media/media3.wav"/><Relationship Id="rId9" Type="http://schemas.openxmlformats.org/officeDocument/2006/relationships/image" Target="../media/image5.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31.sv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audio" Target="../media/media3.wav"/><Relationship Id="rId16" Type="http://schemas.openxmlformats.org/officeDocument/2006/relationships/image" Target="../media/image12.png"/><Relationship Id="rId20" Type="http://schemas.openxmlformats.org/officeDocument/2006/relationships/image" Target="../media/image33.jpe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2.jpe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31.sv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audio" Target="../media/media3.wav"/><Relationship Id="rId16" Type="http://schemas.openxmlformats.org/officeDocument/2006/relationships/image" Target="../media/image12.png"/><Relationship Id="rId20" Type="http://schemas.openxmlformats.org/officeDocument/2006/relationships/image" Target="../media/image33.jpe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2.jpe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31.sv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audio" Target="../media/media3.wav"/><Relationship Id="rId16" Type="http://schemas.openxmlformats.org/officeDocument/2006/relationships/image" Target="../media/image12.png"/><Relationship Id="rId20" Type="http://schemas.openxmlformats.org/officeDocument/2006/relationships/image" Target="../media/image33.jpe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2.jpe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png"/><Relationship Id="rId18" Type="http://schemas.openxmlformats.org/officeDocument/2006/relationships/image" Target="../media/image31.sv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8.png"/><Relationship Id="rId17" Type="http://schemas.openxmlformats.org/officeDocument/2006/relationships/image" Target="../media/image30.png"/><Relationship Id="rId2" Type="http://schemas.openxmlformats.org/officeDocument/2006/relationships/audio" Target="../media/media3.wav"/><Relationship Id="rId16" Type="http://schemas.openxmlformats.org/officeDocument/2006/relationships/image" Target="../media/image12.png"/><Relationship Id="rId20" Type="http://schemas.openxmlformats.org/officeDocument/2006/relationships/image" Target="../media/image33.jpe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image" Target="../media/image21.png"/><Relationship Id="rId10" Type="http://schemas.openxmlformats.org/officeDocument/2006/relationships/image" Target="../media/image13.png"/><Relationship Id="rId19" Type="http://schemas.openxmlformats.org/officeDocument/2006/relationships/image" Target="../media/image32.jpeg"/><Relationship Id="rId4" Type="http://schemas.openxmlformats.org/officeDocument/2006/relationships/audio" Target="../media/media2.mp3"/><Relationship Id="rId9" Type="http://schemas.openxmlformats.org/officeDocument/2006/relationships/image" Target="../media/image5.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1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Picture 5">
            <a:extLst>
              <a:ext uri="{FF2B5EF4-FFF2-40B4-BE49-F238E27FC236}">
                <a16:creationId xmlns:a16="http://schemas.microsoft.com/office/drawing/2014/main" id="{A1E83A30-7009-43A1-B060-9C02B3993607}"/>
              </a:ext>
            </a:extLst>
          </p:cNvPr>
          <p:cNvPicPr>
            <a:picLocks noChangeAspect="1"/>
          </p:cNvPicPr>
          <p:nvPr/>
        </p:nvPicPr>
        <p:blipFill>
          <a:blip r:embed="rId25"/>
          <a:stretch>
            <a:fillRect/>
          </a:stretch>
        </p:blipFill>
        <p:spPr>
          <a:xfrm>
            <a:off x="5515879" y="487291"/>
            <a:ext cx="2469094" cy="1780186"/>
          </a:xfrm>
          <a:prstGeom prst="rect">
            <a:avLst/>
          </a:prstGeom>
        </p:spPr>
      </p:pic>
      <p:pic>
        <p:nvPicPr>
          <p:cNvPr id="9" name="Picture 8">
            <a:extLst>
              <a:ext uri="{FF2B5EF4-FFF2-40B4-BE49-F238E27FC236}">
                <a16:creationId xmlns:a16="http://schemas.microsoft.com/office/drawing/2014/main" id="{139452F2-C598-8EEC-503C-F4E8F8581495}"/>
              </a:ext>
            </a:extLst>
          </p:cNvPr>
          <p:cNvPicPr>
            <a:picLocks noChangeAspect="1"/>
          </p:cNvPicPr>
          <p:nvPr/>
        </p:nvPicPr>
        <p:blipFill>
          <a:blip r:embed="rId26"/>
          <a:stretch>
            <a:fillRect/>
          </a:stretch>
        </p:blipFill>
        <p:spPr>
          <a:xfrm>
            <a:off x="3387345" y="1603536"/>
            <a:ext cx="7126842" cy="2517866"/>
          </a:xfrm>
          <a:prstGeom prst="rect">
            <a:avLst/>
          </a:prstGeom>
        </p:spPr>
      </p:pic>
      <p:sp>
        <p:nvSpPr>
          <p:cNvPr id="11" name="TextBox 10">
            <a:extLst>
              <a:ext uri="{FF2B5EF4-FFF2-40B4-BE49-F238E27FC236}">
                <a16:creationId xmlns:a16="http://schemas.microsoft.com/office/drawing/2014/main" id="{2218B4D3-E96F-945C-FE16-7C2B2BBB8A80}"/>
              </a:ext>
            </a:extLst>
          </p:cNvPr>
          <p:cNvSpPr txBox="1"/>
          <p:nvPr/>
        </p:nvSpPr>
        <p:spPr>
          <a:xfrm>
            <a:off x="5844209" y="3846443"/>
            <a:ext cx="2365513"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40063713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5"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371474" y="104776"/>
            <a:ext cx="11534776"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016891" y="184208"/>
            <a:ext cx="10336910" cy="1200329"/>
          </a:xfrm>
          <a:prstGeom prst="rect">
            <a:avLst/>
          </a:prstGeom>
          <a:noFill/>
        </p:spPr>
        <p:txBody>
          <a:bodyPr wrap="square">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Mỗi chiếc quạt xoè ra tạo thành một góc. Bạn Nga đếm số góc nhọn, góc vuông, góc tù và góc bẹt rồi tạo ra một biểu đồ như hình vẽ. Nhưng bạn ấy bị nhầm một cột, hỏi cột đó là cột nào?</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200354" y="2219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pic>
        <p:nvPicPr>
          <p:cNvPr id="6" name="Picture 5">
            <a:extLst>
              <a:ext uri="{FF2B5EF4-FFF2-40B4-BE49-F238E27FC236}">
                <a16:creationId xmlns:a16="http://schemas.microsoft.com/office/drawing/2014/main" id="{F10B51B3-ED99-CCBC-1825-F43C131E813D}"/>
              </a:ext>
            </a:extLst>
          </p:cNvPr>
          <p:cNvPicPr>
            <a:picLocks noChangeAspect="1"/>
          </p:cNvPicPr>
          <p:nvPr/>
        </p:nvPicPr>
        <p:blipFill>
          <a:blip r:embed="rId20"/>
          <a:stretch>
            <a:fillRect/>
          </a:stretch>
        </p:blipFill>
        <p:spPr>
          <a:xfrm>
            <a:off x="1885950" y="1785937"/>
            <a:ext cx="8267700" cy="2143125"/>
          </a:xfrm>
          <a:prstGeom prst="rect">
            <a:avLst/>
          </a:prstGeom>
        </p:spPr>
      </p:pic>
      <p:graphicFrame>
        <p:nvGraphicFramePr>
          <p:cNvPr id="14" name="Table 14">
            <a:extLst>
              <a:ext uri="{FF2B5EF4-FFF2-40B4-BE49-F238E27FC236}">
                <a16:creationId xmlns:a16="http://schemas.microsoft.com/office/drawing/2014/main" id="{7FD84434-EC30-AB7A-F039-30AD0A99B3E7}"/>
              </a:ext>
            </a:extLst>
          </p:cNvPr>
          <p:cNvGraphicFramePr>
            <a:graphicFrameLocks noGrp="1"/>
          </p:cNvGraphicFramePr>
          <p:nvPr>
            <p:extLst>
              <p:ext uri="{D42A27DB-BD31-4B8C-83A1-F6EECF244321}">
                <p14:modId xmlns:p14="http://schemas.microsoft.com/office/powerpoint/2010/main" val="1081837075"/>
              </p:ext>
            </p:extLst>
          </p:nvPr>
        </p:nvGraphicFramePr>
        <p:xfrm>
          <a:off x="1527175" y="4148665"/>
          <a:ext cx="8521700" cy="2452160"/>
        </p:xfrm>
        <a:graphic>
          <a:graphicData uri="http://schemas.openxmlformats.org/drawingml/2006/table">
            <a:tbl>
              <a:tblPr firstRow="1" bandRow="1">
                <a:tableStyleId>{00A15C55-8517-42AA-B614-E9B94910E393}</a:tableStyleId>
              </a:tblPr>
              <a:tblGrid>
                <a:gridCol w="2130425">
                  <a:extLst>
                    <a:ext uri="{9D8B030D-6E8A-4147-A177-3AD203B41FA5}">
                      <a16:colId xmlns:a16="http://schemas.microsoft.com/office/drawing/2014/main" val="2432997477"/>
                    </a:ext>
                  </a:extLst>
                </a:gridCol>
                <a:gridCol w="2130425">
                  <a:extLst>
                    <a:ext uri="{9D8B030D-6E8A-4147-A177-3AD203B41FA5}">
                      <a16:colId xmlns:a16="http://schemas.microsoft.com/office/drawing/2014/main" val="2584361361"/>
                    </a:ext>
                  </a:extLst>
                </a:gridCol>
                <a:gridCol w="2130425">
                  <a:extLst>
                    <a:ext uri="{9D8B030D-6E8A-4147-A177-3AD203B41FA5}">
                      <a16:colId xmlns:a16="http://schemas.microsoft.com/office/drawing/2014/main" val="1156942059"/>
                    </a:ext>
                  </a:extLst>
                </a:gridCol>
                <a:gridCol w="2130425">
                  <a:extLst>
                    <a:ext uri="{9D8B030D-6E8A-4147-A177-3AD203B41FA5}">
                      <a16:colId xmlns:a16="http://schemas.microsoft.com/office/drawing/2014/main" val="1705361373"/>
                    </a:ext>
                  </a:extLst>
                </a:gridCol>
              </a:tblGrid>
              <a:tr h="613040">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124305"/>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1214882"/>
                  </a:ext>
                </a:extLst>
              </a:tr>
              <a:tr h="613040">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9898568"/>
                  </a:ext>
                </a:extLst>
              </a:tr>
              <a:tr h="613040">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nhọn</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vuông</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tù</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3200" b="1" dirty="0" err="1">
                          <a:latin typeface="Cambria" panose="02040503050406030204" pitchFamily="18" charset="0"/>
                          <a:ea typeface="Cambria" panose="02040503050406030204" pitchFamily="18" charset="0"/>
                        </a:rPr>
                        <a:t>Góc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bẹt</a:t>
                      </a:r>
                      <a:endParaRPr lang="en-US" sz="32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89841153"/>
                  </a:ext>
                </a:extLst>
              </a:tr>
            </a:tbl>
          </a:graphicData>
        </a:graphic>
      </p:graphicFrame>
      <p:sp>
        <p:nvSpPr>
          <p:cNvPr id="15" name="Oval 14">
            <a:extLst>
              <a:ext uri="{FF2B5EF4-FFF2-40B4-BE49-F238E27FC236}">
                <a16:creationId xmlns:a16="http://schemas.microsoft.com/office/drawing/2014/main" id="{67F7496B-D3F4-EC25-2539-1640024557A0}"/>
              </a:ext>
            </a:extLst>
          </p:cNvPr>
          <p:cNvSpPr/>
          <p:nvPr/>
        </p:nvSpPr>
        <p:spPr>
          <a:xfrm>
            <a:off x="2428875" y="55340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BEBDF1-A98B-1689-12C8-4337D8B9CBBA}"/>
              </a:ext>
            </a:extLst>
          </p:cNvPr>
          <p:cNvSpPr/>
          <p:nvPr/>
        </p:nvSpPr>
        <p:spPr>
          <a:xfrm>
            <a:off x="2428875" y="48958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2025221-FD87-FE45-4384-D8B55A5F3211}"/>
              </a:ext>
            </a:extLst>
          </p:cNvPr>
          <p:cNvSpPr/>
          <p:nvPr/>
        </p:nvSpPr>
        <p:spPr>
          <a:xfrm>
            <a:off x="44577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DE0B67-5462-FC93-6CF5-DF9965331C8A}"/>
              </a:ext>
            </a:extLst>
          </p:cNvPr>
          <p:cNvSpPr/>
          <p:nvPr/>
        </p:nvSpPr>
        <p:spPr>
          <a:xfrm>
            <a:off x="44577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4B4FC5-4D91-A2B2-A662-411A20BC61A7}"/>
              </a:ext>
            </a:extLst>
          </p:cNvPr>
          <p:cNvSpPr/>
          <p:nvPr/>
        </p:nvSpPr>
        <p:spPr>
          <a:xfrm>
            <a:off x="6667500" y="54673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53763F-D86C-5C41-4614-8A00D468AE0D}"/>
              </a:ext>
            </a:extLst>
          </p:cNvPr>
          <p:cNvSpPr/>
          <p:nvPr/>
        </p:nvSpPr>
        <p:spPr>
          <a:xfrm>
            <a:off x="6667500" y="484822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22B3DE-A9BB-9129-4147-EC0205EDCC7F}"/>
              </a:ext>
            </a:extLst>
          </p:cNvPr>
          <p:cNvSpPr/>
          <p:nvPr/>
        </p:nvSpPr>
        <p:spPr>
          <a:xfrm>
            <a:off x="6657975" y="424815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C91ADE-4D5E-C046-4652-FCC07BB2C1E1}"/>
              </a:ext>
            </a:extLst>
          </p:cNvPr>
          <p:cNvSpPr/>
          <p:nvPr/>
        </p:nvSpPr>
        <p:spPr>
          <a:xfrm>
            <a:off x="8724900" y="54864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221DF6-0F61-B318-84FE-3240CE9E8E0A}"/>
              </a:ext>
            </a:extLst>
          </p:cNvPr>
          <p:cNvSpPr/>
          <p:nvPr/>
        </p:nvSpPr>
        <p:spPr>
          <a:xfrm>
            <a:off x="8724900" y="4867275"/>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C4529F8-2376-D7F9-8C83-BE138AD7D9B0}"/>
              </a:ext>
            </a:extLst>
          </p:cNvPr>
          <p:cNvSpPr/>
          <p:nvPr/>
        </p:nvSpPr>
        <p:spPr>
          <a:xfrm>
            <a:off x="8715375" y="4267200"/>
            <a:ext cx="323850" cy="3333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77121D-2103-3B81-3A06-C7C29CDAF1E7}"/>
              </a:ext>
            </a:extLst>
          </p:cNvPr>
          <p:cNvSpPr txBox="1"/>
          <p:nvPr/>
        </p:nvSpPr>
        <p:spPr>
          <a:xfrm>
            <a:off x="2152650" y="1504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9" name="TextBox 38">
            <a:extLst>
              <a:ext uri="{FF2B5EF4-FFF2-40B4-BE49-F238E27FC236}">
                <a16:creationId xmlns:a16="http://schemas.microsoft.com/office/drawing/2014/main" id="{BB1EC3A0-C1EA-2C48-F1D4-97ADBABD23AF}"/>
              </a:ext>
            </a:extLst>
          </p:cNvPr>
          <p:cNvSpPr txBox="1"/>
          <p:nvPr/>
        </p:nvSpPr>
        <p:spPr>
          <a:xfrm>
            <a:off x="3638550" y="1438275"/>
            <a:ext cx="16954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vuông</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0" name="TextBox 39">
            <a:extLst>
              <a:ext uri="{FF2B5EF4-FFF2-40B4-BE49-F238E27FC236}">
                <a16:creationId xmlns:a16="http://schemas.microsoft.com/office/drawing/2014/main" id="{2A964488-8ACA-3EA6-0E52-54C5D1D79944}"/>
              </a:ext>
            </a:extLst>
          </p:cNvPr>
          <p:cNvSpPr txBox="1"/>
          <p:nvPr/>
        </p:nvSpPr>
        <p:spPr>
          <a:xfrm>
            <a:off x="5476875" y="14001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1" name="TextBox 40">
            <a:extLst>
              <a:ext uri="{FF2B5EF4-FFF2-40B4-BE49-F238E27FC236}">
                <a16:creationId xmlns:a16="http://schemas.microsoft.com/office/drawing/2014/main" id="{788FB95D-E509-002F-D4F9-CE3304768722}"/>
              </a:ext>
            </a:extLst>
          </p:cNvPr>
          <p:cNvSpPr txBox="1"/>
          <p:nvPr/>
        </p:nvSpPr>
        <p:spPr>
          <a:xfrm>
            <a:off x="7210425" y="13811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5" name="TextBox 44">
            <a:extLst>
              <a:ext uri="{FF2B5EF4-FFF2-40B4-BE49-F238E27FC236}">
                <a16:creationId xmlns:a16="http://schemas.microsoft.com/office/drawing/2014/main" id="{D0F12F3C-5746-1D87-68D6-F4A9E3D4BB28}"/>
              </a:ext>
            </a:extLst>
          </p:cNvPr>
          <p:cNvSpPr txBox="1"/>
          <p:nvPr/>
        </p:nvSpPr>
        <p:spPr>
          <a:xfrm>
            <a:off x="8829675" y="14763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0DCD0D5-0624-AB3D-B9F7-68729AFE79EB}"/>
              </a:ext>
            </a:extLst>
          </p:cNvPr>
          <p:cNvSpPr txBox="1"/>
          <p:nvPr/>
        </p:nvSpPr>
        <p:spPr>
          <a:xfrm>
            <a:off x="1562100" y="33432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9" name="TextBox 48">
            <a:extLst>
              <a:ext uri="{FF2B5EF4-FFF2-40B4-BE49-F238E27FC236}">
                <a16:creationId xmlns:a16="http://schemas.microsoft.com/office/drawing/2014/main" id="{97D9E5AB-FDCE-AC35-A390-B71CF5417C08}"/>
              </a:ext>
            </a:extLst>
          </p:cNvPr>
          <p:cNvSpPr txBox="1"/>
          <p:nvPr/>
        </p:nvSpPr>
        <p:spPr>
          <a:xfrm>
            <a:off x="4076700" y="269557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tù</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1" name="TextBox 50">
            <a:extLst>
              <a:ext uri="{FF2B5EF4-FFF2-40B4-BE49-F238E27FC236}">
                <a16:creationId xmlns:a16="http://schemas.microsoft.com/office/drawing/2014/main" id="{6F19BA8F-0CA2-534B-39B8-F0290EA1A791}"/>
              </a:ext>
            </a:extLst>
          </p:cNvPr>
          <p:cNvSpPr txBox="1"/>
          <p:nvPr/>
        </p:nvSpPr>
        <p:spPr>
          <a:xfrm>
            <a:off x="5848350" y="2790825"/>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nhọn</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52" name="TextBox 51">
            <a:extLst>
              <a:ext uri="{FF2B5EF4-FFF2-40B4-BE49-F238E27FC236}">
                <a16:creationId xmlns:a16="http://schemas.microsoft.com/office/drawing/2014/main" id="{AF75C9C9-66F9-89A6-E42C-B63FC4113D26}"/>
              </a:ext>
            </a:extLst>
          </p:cNvPr>
          <p:cNvSpPr txBox="1"/>
          <p:nvPr/>
        </p:nvSpPr>
        <p:spPr>
          <a:xfrm>
            <a:off x="7943850" y="2647950"/>
            <a:ext cx="150495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Góc</a:t>
            </a:r>
            <a:r>
              <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bẹt</a:t>
            </a:r>
            <a:endParaRPr lang="en-US" sz="2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89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p:bldP spid="39" grpId="0"/>
      <p:bldP spid="40" grpId="0"/>
      <p:bldP spid="41" grpId="0"/>
      <p:bldP spid="45" grpId="0"/>
      <p:bldP spid="47" grpId="0"/>
      <p:bldP spid="49"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26670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57769" y="33647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44896" y="9909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5">
            <a:extLst>
              <a:ext uri="{28A0092B-C50C-407E-A947-70E740481C1C}">
                <a14:useLocalDpi xmlns:a14="http://schemas.microsoft.com/office/drawing/2010/main" val="0"/>
              </a:ext>
            </a:extLst>
          </a:blip>
          <a:srcRect r="69651" b="79228"/>
          <a:stretch/>
        </p:blipFill>
        <p:spPr>
          <a:xfrm>
            <a:off x="10059415" y="352186"/>
            <a:ext cx="1387427" cy="1424511"/>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6">
            <a:extLst>
              <a:ext uri="{28A0092B-C50C-407E-A947-70E740481C1C}">
                <a14:useLocalDpi xmlns:a14="http://schemas.microsoft.com/office/drawing/2010/main" val="0"/>
              </a:ext>
            </a:extLst>
          </a:blip>
          <a:srcRect t="3067" r="42746" b="56812"/>
          <a:stretch/>
        </p:blipFill>
        <p:spPr>
          <a:xfrm rot="332820">
            <a:off x="2643902" y="52909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11459375" y="1270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90624" y="5724253"/>
            <a:ext cx="2981886" cy="207712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02491" y="252028"/>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2226" t="8593" r="6609" b="5319"/>
          <a:stretch/>
        </p:blipFill>
        <p:spPr>
          <a:xfrm>
            <a:off x="38100" y="1270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20240" y="62199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711473" y="582776"/>
            <a:ext cx="11149640" cy="59132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0B6597C-57E4-1896-EFEF-9A293E980431}"/>
              </a:ext>
            </a:extLst>
          </p:cNvPr>
          <p:cNvSpPr txBox="1"/>
          <p:nvPr/>
        </p:nvSpPr>
        <p:spPr>
          <a:xfrm>
            <a:off x="1893190" y="823315"/>
            <a:ext cx="16024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Isosceles Triangle 10">
            <a:extLst>
              <a:ext uri="{FF2B5EF4-FFF2-40B4-BE49-F238E27FC236}">
                <a16:creationId xmlns:a16="http://schemas.microsoft.com/office/drawing/2014/main" id="{9F7C9A15-618A-B0A8-EE1A-BD76DA2D2896}"/>
              </a:ext>
            </a:extLst>
          </p:cNvPr>
          <p:cNvSpPr/>
          <p:nvPr/>
        </p:nvSpPr>
        <p:spPr>
          <a:xfrm>
            <a:off x="1086179" y="679122"/>
            <a:ext cx="837352" cy="721855"/>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pSp>
        <p:nvGrpSpPr>
          <p:cNvPr id="52" name="Group 51">
            <a:extLst>
              <a:ext uri="{FF2B5EF4-FFF2-40B4-BE49-F238E27FC236}">
                <a16:creationId xmlns:a16="http://schemas.microsoft.com/office/drawing/2014/main" id="{D6F4EDF6-F90E-FE05-31A1-1FDEF06EABB3}"/>
              </a:ext>
            </a:extLst>
          </p:cNvPr>
          <p:cNvGrpSpPr/>
          <p:nvPr/>
        </p:nvGrpSpPr>
        <p:grpSpPr>
          <a:xfrm>
            <a:off x="6915150" y="1028700"/>
            <a:ext cx="4572000" cy="2661225"/>
            <a:chOff x="6877050" y="762000"/>
            <a:chExt cx="4572000" cy="2661225"/>
          </a:xfrm>
        </p:grpSpPr>
        <p:cxnSp>
          <p:nvCxnSpPr>
            <p:cNvPr id="16" name="Straight Connector 15">
              <a:extLst>
                <a:ext uri="{FF2B5EF4-FFF2-40B4-BE49-F238E27FC236}">
                  <a16:creationId xmlns:a16="http://schemas.microsoft.com/office/drawing/2014/main" id="{57795916-1716-10FE-23C7-3B372E6529E4}"/>
                </a:ext>
              </a:extLst>
            </p:cNvPr>
            <p:cNvCxnSpPr>
              <a:cxnSpLocks/>
            </p:cNvCxnSpPr>
            <p:nvPr/>
          </p:nvCxnSpPr>
          <p:spPr>
            <a:xfrm flipH="1">
              <a:off x="7153275" y="1295400"/>
              <a:ext cx="196215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2811E6-3987-C5EE-CCA8-8D396E776EDE}"/>
                </a:ext>
              </a:extLst>
            </p:cNvPr>
            <p:cNvCxnSpPr>
              <a:cxnSpLocks/>
            </p:cNvCxnSpPr>
            <p:nvPr/>
          </p:nvCxnSpPr>
          <p:spPr>
            <a:xfrm>
              <a:off x="9086850" y="1285875"/>
              <a:ext cx="2019300" cy="1533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D06BEA-465F-63AB-BDE1-243E535BAA0F}"/>
                </a:ext>
              </a:extLst>
            </p:cNvPr>
            <p:cNvCxnSpPr>
              <a:cxnSpLocks/>
            </p:cNvCxnSpPr>
            <p:nvPr/>
          </p:nvCxnSpPr>
          <p:spPr>
            <a:xfrm>
              <a:off x="7143750" y="2819400"/>
              <a:ext cx="3971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17B54B6-9A4F-EB90-8063-921001B9F2B4}"/>
                </a:ext>
              </a:extLst>
            </p:cNvPr>
            <p:cNvCxnSpPr>
              <a:cxnSpLocks/>
            </p:cNvCxnSpPr>
            <p:nvPr/>
          </p:nvCxnSpPr>
          <p:spPr>
            <a:xfrm>
              <a:off x="9105900" y="1314450"/>
              <a:ext cx="0" cy="1485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F83AA06-1044-7D04-4A10-AD9C55A9FF0F}"/>
                </a:ext>
              </a:extLst>
            </p:cNvPr>
            <p:cNvSpPr txBox="1"/>
            <p:nvPr/>
          </p:nvSpPr>
          <p:spPr>
            <a:xfrm>
              <a:off x="8924925" y="76200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a:t>
              </a:r>
            </a:p>
          </p:txBody>
        </p:sp>
        <p:sp>
          <p:nvSpPr>
            <p:cNvPr id="47" name="TextBox 46">
              <a:extLst>
                <a:ext uri="{FF2B5EF4-FFF2-40B4-BE49-F238E27FC236}">
                  <a16:creationId xmlns:a16="http://schemas.microsoft.com/office/drawing/2014/main" id="{3F620921-C5AC-25EA-B35A-C65B588F648A}"/>
                </a:ext>
              </a:extLst>
            </p:cNvPr>
            <p:cNvSpPr txBox="1"/>
            <p:nvPr/>
          </p:nvSpPr>
          <p:spPr>
            <a:xfrm>
              <a:off x="6877050" y="28003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B</a:t>
              </a:r>
            </a:p>
          </p:txBody>
        </p:sp>
        <p:sp>
          <p:nvSpPr>
            <p:cNvPr id="49" name="TextBox 48">
              <a:extLst>
                <a:ext uri="{FF2B5EF4-FFF2-40B4-BE49-F238E27FC236}">
                  <a16:creationId xmlns:a16="http://schemas.microsoft.com/office/drawing/2014/main" id="{645B1D8C-3FB3-68A3-3EB0-DA087E8F9559}"/>
                </a:ext>
              </a:extLst>
            </p:cNvPr>
            <p:cNvSpPr txBox="1"/>
            <p:nvPr/>
          </p:nvSpPr>
          <p:spPr>
            <a:xfrm>
              <a:off x="8886825" y="2838450"/>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a:t>
              </a:r>
            </a:p>
          </p:txBody>
        </p:sp>
        <p:sp>
          <p:nvSpPr>
            <p:cNvPr id="51" name="TextBox 50">
              <a:extLst>
                <a:ext uri="{FF2B5EF4-FFF2-40B4-BE49-F238E27FC236}">
                  <a16:creationId xmlns:a16="http://schemas.microsoft.com/office/drawing/2014/main" id="{A477CA3F-F0B4-353A-B81C-D348FCC48619}"/>
                </a:ext>
              </a:extLst>
            </p:cNvPr>
            <p:cNvSpPr txBox="1"/>
            <p:nvPr/>
          </p:nvSpPr>
          <p:spPr>
            <a:xfrm>
              <a:off x="10839450" y="2790825"/>
              <a:ext cx="6096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a:t>
              </a:r>
            </a:p>
          </p:txBody>
        </p:sp>
      </p:grpSp>
      <p:grpSp>
        <p:nvGrpSpPr>
          <p:cNvPr id="59" name="Group 58">
            <a:extLst>
              <a:ext uri="{FF2B5EF4-FFF2-40B4-BE49-F238E27FC236}">
                <a16:creationId xmlns:a16="http://schemas.microsoft.com/office/drawing/2014/main" id="{354B57D1-EC1C-1E95-F719-D170DB3C90F4}"/>
              </a:ext>
            </a:extLst>
          </p:cNvPr>
          <p:cNvGrpSpPr/>
          <p:nvPr/>
        </p:nvGrpSpPr>
        <p:grpSpPr>
          <a:xfrm>
            <a:off x="809625" y="1914525"/>
            <a:ext cx="6886575" cy="1323439"/>
            <a:chOff x="809625" y="1914525"/>
            <a:chExt cx="6886575" cy="1323439"/>
          </a:xfrm>
        </p:grpSpPr>
        <p:sp>
          <p:nvSpPr>
            <p:cNvPr id="53" name="TextBox 52">
              <a:extLst>
                <a:ext uri="{FF2B5EF4-FFF2-40B4-BE49-F238E27FC236}">
                  <a16:creationId xmlns:a16="http://schemas.microsoft.com/office/drawing/2014/main" id="{1B2B8A62-4248-5F13-B262-4EAB8E32BF27}"/>
                </a:ext>
              </a:extLst>
            </p:cNvPr>
            <p:cNvSpPr txBox="1"/>
            <p:nvPr/>
          </p:nvSpPr>
          <p:spPr>
            <a:xfrm>
              <a:off x="809625" y="1914525"/>
              <a:ext cx="6886575" cy="1323439"/>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nhọn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vuông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tù</a:t>
              </a:r>
              <a:r>
                <a:rPr lang="en-US" sz="4000" b="1" dirty="0">
                  <a:latin typeface="Cambria" panose="02040503050406030204" pitchFamily="18" charset="0"/>
                  <a:ea typeface="Cambria" panose="02040503050406030204" pitchFamily="18" charset="0"/>
                </a:rPr>
                <a:t>.</a:t>
              </a:r>
            </a:p>
          </p:txBody>
        </p:sp>
        <p:sp>
          <p:nvSpPr>
            <p:cNvPr id="54" name="Rectangle: Rounded Corners 53">
              <a:extLst>
                <a:ext uri="{FF2B5EF4-FFF2-40B4-BE49-F238E27FC236}">
                  <a16:creationId xmlns:a16="http://schemas.microsoft.com/office/drawing/2014/main" id="{8BF4564A-F745-D8B5-A13B-0AFA72AA00E2}"/>
                </a:ext>
              </a:extLst>
            </p:cNvPr>
            <p:cNvSpPr/>
            <p:nvPr/>
          </p:nvSpPr>
          <p:spPr>
            <a:xfrm>
              <a:off x="3800475" y="2095500"/>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6" name="Rectangle: Rounded Corners 55">
              <a:extLst>
                <a:ext uri="{FF2B5EF4-FFF2-40B4-BE49-F238E27FC236}">
                  <a16:creationId xmlns:a16="http://schemas.microsoft.com/office/drawing/2014/main" id="{772BE538-0094-23DF-DB47-A933826D63F7}"/>
                </a:ext>
              </a:extLst>
            </p:cNvPr>
            <p:cNvSpPr/>
            <p:nvPr/>
          </p:nvSpPr>
          <p:spPr>
            <a:xfrm>
              <a:off x="3486150" y="27336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8" name="Rectangle: Rounded Corners 57">
              <a:extLst>
                <a:ext uri="{FF2B5EF4-FFF2-40B4-BE49-F238E27FC236}">
                  <a16:creationId xmlns:a16="http://schemas.microsoft.com/office/drawing/2014/main" id="{AF07F4C8-A88E-8A9E-3483-A5F6D3D9AE17}"/>
                </a:ext>
              </a:extLst>
            </p:cNvPr>
            <p:cNvSpPr/>
            <p:nvPr/>
          </p:nvSpPr>
          <p:spPr>
            <a:xfrm>
              <a:off x="6791325" y="2085975"/>
              <a:ext cx="609600" cy="49530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62" name="Arc 61">
            <a:extLst>
              <a:ext uri="{FF2B5EF4-FFF2-40B4-BE49-F238E27FC236}">
                <a16:creationId xmlns:a16="http://schemas.microsoft.com/office/drawing/2014/main" id="{699D875E-57E2-EE55-D7C7-5C618CEB27D1}"/>
              </a:ext>
            </a:extLst>
          </p:cNvPr>
          <p:cNvSpPr/>
          <p:nvPr/>
        </p:nvSpPr>
        <p:spPr>
          <a:xfrm rot="9102563">
            <a:off x="8524138" y="1406066"/>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3" name="Arc 62">
            <a:extLst>
              <a:ext uri="{FF2B5EF4-FFF2-40B4-BE49-F238E27FC236}">
                <a16:creationId xmlns:a16="http://schemas.microsoft.com/office/drawing/2014/main" id="{750AB373-AF08-00CD-9FE7-98D58CE7C33C}"/>
              </a:ext>
            </a:extLst>
          </p:cNvPr>
          <p:cNvSpPr/>
          <p:nvPr/>
        </p:nvSpPr>
        <p:spPr>
          <a:xfrm rot="9102563">
            <a:off x="9120485" y="1475640"/>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6" name="Arc 65">
            <a:extLst>
              <a:ext uri="{FF2B5EF4-FFF2-40B4-BE49-F238E27FC236}">
                <a16:creationId xmlns:a16="http://schemas.microsoft.com/office/drawing/2014/main" id="{4BBE4A3A-8397-ACDB-F986-5B8BCC2C23D2}"/>
              </a:ext>
            </a:extLst>
          </p:cNvPr>
          <p:cNvSpPr/>
          <p:nvPr/>
        </p:nvSpPr>
        <p:spPr>
          <a:xfrm rot="768992">
            <a:off x="7467086" y="2698194"/>
            <a:ext cx="580811" cy="805630"/>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7" name="Arc 66">
            <a:extLst>
              <a:ext uri="{FF2B5EF4-FFF2-40B4-BE49-F238E27FC236}">
                <a16:creationId xmlns:a16="http://schemas.microsoft.com/office/drawing/2014/main" id="{0259A542-CE2B-7F9C-424C-50E6601DEF23}"/>
              </a:ext>
            </a:extLst>
          </p:cNvPr>
          <p:cNvSpPr/>
          <p:nvPr/>
        </p:nvSpPr>
        <p:spPr>
          <a:xfrm rot="14835100">
            <a:off x="10429680" y="2459703"/>
            <a:ext cx="535385" cy="769584"/>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68" name="Rectangle: Rounded Corners 67">
            <a:extLst>
              <a:ext uri="{FF2B5EF4-FFF2-40B4-BE49-F238E27FC236}">
                <a16:creationId xmlns:a16="http://schemas.microsoft.com/office/drawing/2014/main" id="{E754561A-DC44-CB60-E81C-EF5BB1346675}"/>
              </a:ext>
            </a:extLst>
          </p:cNvPr>
          <p:cNvSpPr/>
          <p:nvPr/>
        </p:nvSpPr>
        <p:spPr>
          <a:xfrm>
            <a:off x="3781425" y="1981200"/>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4</a:t>
            </a:r>
          </a:p>
        </p:txBody>
      </p:sp>
      <p:sp>
        <p:nvSpPr>
          <p:cNvPr id="69" name="Arc 68">
            <a:extLst>
              <a:ext uri="{FF2B5EF4-FFF2-40B4-BE49-F238E27FC236}">
                <a16:creationId xmlns:a16="http://schemas.microsoft.com/office/drawing/2014/main" id="{32BB7295-8424-B53D-717B-BB5EDA688E75}"/>
              </a:ext>
            </a:extLst>
          </p:cNvPr>
          <p:cNvSpPr/>
          <p:nvPr/>
        </p:nvSpPr>
        <p:spPr>
          <a:xfrm rot="16574782">
            <a:off x="8686877" y="2645169"/>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A8484ED6-D9D2-C7EF-BE58-CC5C197F6C93}"/>
              </a:ext>
            </a:extLst>
          </p:cNvPr>
          <p:cNvSpPr/>
          <p:nvPr/>
        </p:nvSpPr>
        <p:spPr>
          <a:xfrm>
            <a:off x="6776416" y="1974574"/>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a:t>
            </a:r>
          </a:p>
        </p:txBody>
      </p:sp>
      <p:sp>
        <p:nvSpPr>
          <p:cNvPr id="71" name="Arc 70">
            <a:extLst>
              <a:ext uri="{FF2B5EF4-FFF2-40B4-BE49-F238E27FC236}">
                <a16:creationId xmlns:a16="http://schemas.microsoft.com/office/drawing/2014/main" id="{073C070B-4A02-6035-B00E-5E781155EEB3}"/>
              </a:ext>
            </a:extLst>
          </p:cNvPr>
          <p:cNvSpPr/>
          <p:nvPr/>
        </p:nvSpPr>
        <p:spPr>
          <a:xfrm rot="307115">
            <a:off x="8572577" y="2654694"/>
            <a:ext cx="1055034" cy="1038730"/>
          </a:xfrm>
          <a:prstGeom prst="arc">
            <a:avLst>
              <a:gd name="adj1" fmla="val 16183123"/>
              <a:gd name="adj2" fmla="val 20631096"/>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5" name="Arc 74">
            <a:extLst>
              <a:ext uri="{FF2B5EF4-FFF2-40B4-BE49-F238E27FC236}">
                <a16:creationId xmlns:a16="http://schemas.microsoft.com/office/drawing/2014/main" id="{8047829A-FEE4-B417-155A-C9568724A627}"/>
              </a:ext>
            </a:extLst>
          </p:cNvPr>
          <p:cNvSpPr/>
          <p:nvPr/>
        </p:nvSpPr>
        <p:spPr>
          <a:xfrm rot="10089620">
            <a:off x="8828939" y="1339391"/>
            <a:ext cx="672075" cy="818203"/>
          </a:xfrm>
          <a:prstGeom prst="arc">
            <a:avLst>
              <a:gd name="adj1" fmla="val 12810768"/>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CA26F127-7DDE-7860-58A8-F9D9B1EF9778}"/>
              </a:ext>
            </a:extLst>
          </p:cNvPr>
          <p:cNvSpPr/>
          <p:nvPr/>
        </p:nvSpPr>
        <p:spPr>
          <a:xfrm>
            <a:off x="3404566" y="2669899"/>
            <a:ext cx="704850" cy="628650"/>
          </a:xfrm>
          <a:prstGeom prst="round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1</a:t>
            </a:r>
          </a:p>
        </p:txBody>
      </p:sp>
    </p:spTree>
    <p:extLst>
      <p:ext uri="{BB962C8B-B14F-4D97-AF65-F5344CB8AC3E}">
        <p14:creationId xmlns:p14="http://schemas.microsoft.com/office/powerpoint/2010/main" val="89264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down)">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down)">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3"/>
                                        </p:tgtEl>
                                      </p:cBhvr>
                                    </p:animEffect>
                                    <p:set>
                                      <p:cBhvr>
                                        <p:cTn id="49" dur="1" fill="hold">
                                          <p:stCondLst>
                                            <p:cond delay="499"/>
                                          </p:stCondLst>
                                        </p:cTn>
                                        <p:tgtEl>
                                          <p:spTgt spid="6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7"/>
                                        </p:tgtEl>
                                      </p:cBhvr>
                                    </p:animEffect>
                                    <p:set>
                                      <p:cBhvr>
                                        <p:cTn id="55" dur="1" fill="hold">
                                          <p:stCondLst>
                                            <p:cond delay="499"/>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down)">
                                      <p:cBhvr>
                                        <p:cTn id="60" dur="500"/>
                                        <p:tgtEl>
                                          <p:spTgt spid="6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down)">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down)">
                                      <p:cBhvr>
                                        <p:cTn id="70" dur="500"/>
                                        <p:tgtEl>
                                          <p:spTgt spid="7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wipe(down)">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62" grpId="0" animBg="1"/>
      <p:bldP spid="62" grpId="1" animBg="1"/>
      <p:bldP spid="63" grpId="0" animBg="1"/>
      <p:bldP spid="63" grpId="1" animBg="1"/>
      <p:bldP spid="66" grpId="0" animBg="1"/>
      <p:bldP spid="66" grpId="1" animBg="1"/>
      <p:bldP spid="67" grpId="0" animBg="1"/>
      <p:bldP spid="67" grpId="1" animBg="1"/>
      <p:bldP spid="68" grpId="0" animBg="1"/>
      <p:bldP spid="69" grpId="0" animBg="1"/>
      <p:bldP spid="70" grpId="0" animBg="1"/>
      <p:bldP spid="71" grpId="0" animBg="1"/>
      <p:bldP spid="75"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5EC29391-4731-86BF-63AA-092464924E1F}"/>
              </a:ext>
            </a:extLst>
          </p:cNvPr>
          <p:cNvPicPr>
            <a:picLocks noChangeAspect="1"/>
          </p:cNvPicPr>
          <p:nvPr/>
        </p:nvPicPr>
        <p:blipFill>
          <a:blip r:embed="rId20"/>
          <a:stretch>
            <a:fillRect/>
          </a:stretch>
        </p:blipFill>
        <p:spPr>
          <a:xfrm>
            <a:off x="1026981" y="255962"/>
            <a:ext cx="3430719" cy="1236547"/>
          </a:xfrm>
          <a:prstGeom prst="rect">
            <a:avLst/>
          </a:prstGeom>
        </p:spPr>
      </p:pic>
      <p:pic>
        <p:nvPicPr>
          <p:cNvPr id="20" name="Picture 19">
            <a:extLst>
              <a:ext uri="{FF2B5EF4-FFF2-40B4-BE49-F238E27FC236}">
                <a16:creationId xmlns:a16="http://schemas.microsoft.com/office/drawing/2014/main" id="{9F639478-BCDA-DE44-AB3C-072C16DC9DC8}"/>
              </a:ext>
            </a:extLst>
          </p:cNvPr>
          <p:cNvPicPr>
            <a:picLocks noChangeAspect="1"/>
          </p:cNvPicPr>
          <p:nvPr/>
        </p:nvPicPr>
        <p:blipFill>
          <a:blip r:embed="rId21"/>
          <a:stretch>
            <a:fillRect/>
          </a:stretch>
        </p:blipFill>
        <p:spPr>
          <a:xfrm>
            <a:off x="9410700" y="347662"/>
            <a:ext cx="1909762" cy="1772739"/>
          </a:xfrm>
          <a:prstGeom prst="rect">
            <a:avLst/>
          </a:prstGeom>
        </p:spPr>
      </p:pic>
      <p:sp>
        <p:nvSpPr>
          <p:cNvPr id="21" name="TextBox 20">
            <a:extLst>
              <a:ext uri="{FF2B5EF4-FFF2-40B4-BE49-F238E27FC236}">
                <a16:creationId xmlns:a16="http://schemas.microsoft.com/office/drawing/2014/main" id="{DE4C950F-CEB0-CF8D-ADED-BB6A17CD1A8A}"/>
              </a:ext>
            </a:extLst>
          </p:cNvPr>
          <p:cNvSpPr txBox="1"/>
          <p:nvPr/>
        </p:nvSpPr>
        <p:spPr>
          <a:xfrm>
            <a:off x="790575" y="1809750"/>
            <a:ext cx="10725150" cy="4493538"/>
          </a:xfrm>
          <a:prstGeom prst="rect">
            <a:avLst/>
          </a:prstGeom>
          <a:noFill/>
        </p:spPr>
        <p:txBody>
          <a:bodyPr wrap="square" rtlCol="0">
            <a:spAutoFit/>
          </a:bodyPr>
          <a:lstStyle/>
          <a:p>
            <a:pPr algn="just"/>
            <a:r>
              <a:rPr lang="vi-VN" sz="2600" b="1" u="sng" dirty="0">
                <a:solidFill>
                  <a:srgbClr val="FF0000"/>
                </a:solidFill>
                <a:latin typeface="Cambria" panose="02040503050406030204" pitchFamily="18" charset="0"/>
                <a:ea typeface="Cambria" panose="02040503050406030204" pitchFamily="18" charset="0"/>
              </a:rPr>
              <a:t>Cách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Chơi theo cặp đôi hoặc 2 đội chơi.</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Người chơi xuất phát ở một ô có hình trứng khủng long. Khi đến lượt, người chơi gieo xúc xắc. Nếu nhận được mặt có số chấm là số lẻ thì tiến 1 ô; nếu nhận được mặt có số chấm là số chẵn thì tiến 2 ô. Dừng lại ở ô nào, người chơi đọc giờ rồi xác định góc được tạo bởi kim giờ và kim phút của đồng hồ ở ô đó là “góc nhọn”, “góc vuông”, “góc tù” hay “góc bẹt”. Nếu nêu đúng thì được ở lại, nếu nêu sai thì quay về ô xuất phát trước đó.</a:t>
            </a:r>
          </a:p>
          <a:p>
            <a:pPr marL="342900" indent="-342900" algn="just">
              <a:buFont typeface="Arial" panose="020B0604020202020204" pitchFamily="34" charset="0"/>
              <a:buChar char="•"/>
            </a:pPr>
            <a:r>
              <a:rPr lang="vi-VN" sz="2600" b="1" dirty="0">
                <a:latin typeface="Cambria" panose="02040503050406030204" pitchFamily="18" charset="0"/>
                <a:ea typeface="Cambria" panose="02040503050406030204" pitchFamily="18" charset="0"/>
              </a:rPr>
              <a:t>Trò chơi kết thúc khi có một người chơi đến được một trong hai ô màu xanh.</a:t>
            </a:r>
          </a:p>
        </p:txBody>
      </p:sp>
    </p:spTree>
    <p:extLst>
      <p:ext uri="{BB962C8B-B14F-4D97-AF65-F5344CB8AC3E}">
        <p14:creationId xmlns:p14="http://schemas.microsoft.com/office/powerpoint/2010/main" val="2099544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519349" y="4793342"/>
            <a:ext cx="2221238" cy="39955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7"/>
            <a:ext cx="1133597" cy="884736"/>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421275"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9"/>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Rectangle: Rounded Corners 1">
            <a:extLst>
              <a:ext uri="{FF2B5EF4-FFF2-40B4-BE49-F238E27FC236}">
                <a16:creationId xmlns:a16="http://schemas.microsoft.com/office/drawing/2014/main" id="{F8E48CF6-9FFB-4048-A110-CB53334C2F0C}"/>
              </a:ext>
            </a:extLst>
          </p:cNvPr>
          <p:cNvSpPr/>
          <p:nvPr/>
        </p:nvSpPr>
        <p:spPr>
          <a:xfrm>
            <a:off x="476250" y="161925"/>
            <a:ext cx="11430000" cy="6372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ED6F1F97-4CFD-F1D9-8941-969B956517BC}"/>
              </a:ext>
            </a:extLst>
          </p:cNvPr>
          <p:cNvPicPr>
            <a:picLocks noChangeAspect="1"/>
          </p:cNvPicPr>
          <p:nvPr/>
        </p:nvPicPr>
        <p:blipFill>
          <a:blip r:embed="rId20">
            <a:extLst>
              <a:ext uri="{BEBA8EAE-BF5A-486C-A8C5-ECC9F3942E4B}">
                <a14:imgProps xmlns:a14="http://schemas.microsoft.com/office/drawing/2010/main">
                  <a14:imgLayer r:embed="rId21">
                    <a14:imgEffect>
                      <a14:saturation sat="200000"/>
                    </a14:imgEffect>
                  </a14:imgLayer>
                </a14:imgProps>
              </a:ext>
            </a:extLst>
          </a:blip>
          <a:stretch>
            <a:fillRect/>
          </a:stretch>
        </p:blipFill>
        <p:spPr>
          <a:xfrm>
            <a:off x="3400425" y="271462"/>
            <a:ext cx="5724525" cy="6010275"/>
          </a:xfrm>
          <a:prstGeom prst="rect">
            <a:avLst/>
          </a:prstGeom>
        </p:spPr>
      </p:pic>
    </p:spTree>
    <p:extLst>
      <p:ext uri="{BB962C8B-B14F-4D97-AF65-F5344CB8AC3E}">
        <p14:creationId xmlns:p14="http://schemas.microsoft.com/office/powerpoint/2010/main" val="285418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ADB79E77-7EC3-47FE-AFD9-14B9AA284576}"/>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126896"/>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90195" y="5331188"/>
            <a:ext cx="11205782" cy="1267391"/>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6">
            <a:extLst>
              <a:ext uri="{28A0092B-C50C-407E-A947-70E740481C1C}">
                <a14:useLocalDpi xmlns:a14="http://schemas.microsoft.com/office/drawing/2010/main" val="0"/>
              </a:ext>
            </a:extLst>
          </a:blip>
          <a:srcRect l="77086" t="83908"/>
          <a:stretch/>
        </p:blipFill>
        <p:spPr>
          <a:xfrm>
            <a:off x="9328657" y="4165883"/>
            <a:ext cx="1971533" cy="2077041"/>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7">
            <a:extLst>
              <a:ext uri="{28A0092B-C50C-407E-A947-70E740481C1C}">
                <a14:useLocalDpi xmlns:a14="http://schemas.microsoft.com/office/drawing/2010/main" val="0"/>
              </a:ext>
            </a:extLst>
          </a:blip>
          <a:srcRect l="58532" t="71462" b="7836"/>
          <a:stretch/>
        </p:blipFill>
        <p:spPr>
          <a:xfrm>
            <a:off x="7258847" y="3517000"/>
            <a:ext cx="4681607" cy="3506288"/>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7">
            <a:extLst>
              <a:ext uri="{28A0092B-C50C-407E-A947-70E740481C1C}">
                <a14:useLocalDpi xmlns:a14="http://schemas.microsoft.com/office/drawing/2010/main" val="0"/>
              </a:ext>
            </a:extLst>
          </a:blip>
          <a:srcRect r="67896" b="81810"/>
          <a:stretch/>
        </p:blipFill>
        <p:spPr>
          <a:xfrm>
            <a:off x="906795" y="4719730"/>
            <a:ext cx="2170142" cy="1844553"/>
          </a:xfrm>
          <a:prstGeom prst="rect">
            <a:avLst/>
          </a:prstGeom>
        </p:spPr>
      </p:pic>
      <p:pic>
        <p:nvPicPr>
          <p:cNvPr id="49" name="Picture 13">
            <a:extLst>
              <a:ext uri="{FF2B5EF4-FFF2-40B4-BE49-F238E27FC236}">
                <a16:creationId xmlns:a16="http://schemas.microsoft.com/office/drawing/2014/main" id="{9124FCAD-6849-460D-89B5-7A9E327A7252}"/>
              </a:ext>
            </a:extLst>
          </p:cNvPr>
          <p:cNvPicPr>
            <a:picLocks noChangeAspect="1"/>
          </p:cNvPicPr>
          <p:nvPr/>
        </p:nvPicPr>
        <p:blipFill>
          <a:blip r:embed="rId8"/>
          <a:srcRect/>
          <a:stretch>
            <a:fillRect/>
          </a:stretch>
        </p:blipFill>
        <p:spPr>
          <a:xfrm>
            <a:off x="0" y="3126896"/>
            <a:ext cx="1407396" cy="3341000"/>
          </a:xfrm>
          <a:prstGeom prst="rect">
            <a:avLst/>
          </a:prstGeom>
        </p:spPr>
      </p:pic>
      <p:pic>
        <p:nvPicPr>
          <p:cNvPr id="23" name="图片 43">
            <a:extLst>
              <a:ext uri="{FF2B5EF4-FFF2-40B4-BE49-F238E27FC236}">
                <a16:creationId xmlns:a16="http://schemas.microsoft.com/office/drawing/2014/main" id="{69677BAB-D556-4F26-9F3D-50EA77C7DFAD}"/>
              </a:ext>
            </a:extLst>
          </p:cNvPr>
          <p:cNvPicPr>
            <a:picLocks noChangeAspect="1"/>
          </p:cNvPicPr>
          <p:nvPr/>
        </p:nvPicPr>
        <p:blipFill rotWithShape="1">
          <a:blip r:embed="rId9">
            <a:extLst>
              <a:ext uri="{28A0092B-C50C-407E-A947-70E740481C1C}">
                <a14:useLocalDpi xmlns:a14="http://schemas.microsoft.com/office/drawing/2010/main" val="0"/>
              </a:ext>
            </a:extLst>
          </a:blip>
          <a:srcRect l="2486" t="2027" r="75763" b="84558"/>
          <a:stretch/>
        </p:blipFill>
        <p:spPr>
          <a:xfrm>
            <a:off x="10538792" y="619123"/>
            <a:ext cx="994347" cy="919931"/>
          </a:xfrm>
          <a:prstGeom prst="rect">
            <a:avLst/>
          </a:prstGeom>
        </p:spPr>
      </p:pic>
      <p:pic>
        <p:nvPicPr>
          <p:cNvPr id="48" name="图片 10">
            <a:extLst>
              <a:ext uri="{FF2B5EF4-FFF2-40B4-BE49-F238E27FC236}">
                <a16:creationId xmlns:a16="http://schemas.microsoft.com/office/drawing/2014/main" id="{4387F3DC-0DE3-4C61-A812-CF21EE4E60F0}"/>
              </a:ext>
            </a:extLst>
          </p:cNvPr>
          <p:cNvPicPr>
            <a:picLocks noChangeAspect="1"/>
          </p:cNvPicPr>
          <p:nvPr/>
        </p:nvPicPr>
        <p:blipFill rotWithShape="1">
          <a:blip r:embed="rId10">
            <a:extLst>
              <a:ext uri="{28A0092B-C50C-407E-A947-70E740481C1C}">
                <a14:useLocalDpi xmlns:a14="http://schemas.microsoft.com/office/drawing/2010/main" val="0"/>
              </a:ext>
            </a:extLst>
          </a:blip>
          <a:srcRect l="9287" r="8544" b="7695"/>
          <a:stretch/>
        </p:blipFill>
        <p:spPr>
          <a:xfrm>
            <a:off x="9661061" y="-916436"/>
            <a:ext cx="2841712" cy="6948723"/>
          </a:xfrm>
          <a:prstGeom prst="rect">
            <a:avLst/>
          </a:prstGeom>
        </p:spPr>
      </p:pic>
      <p:grpSp>
        <p:nvGrpSpPr>
          <p:cNvPr id="41" name="Group 40">
            <a:extLst>
              <a:ext uri="{FF2B5EF4-FFF2-40B4-BE49-F238E27FC236}">
                <a16:creationId xmlns:a16="http://schemas.microsoft.com/office/drawing/2014/main" id="{2F14C8AE-B57B-4F90-8631-9AE922637B55}"/>
              </a:ext>
            </a:extLst>
          </p:cNvPr>
          <p:cNvGrpSpPr/>
          <p:nvPr/>
        </p:nvGrpSpPr>
        <p:grpSpPr>
          <a:xfrm>
            <a:off x="-17860" y="5445431"/>
            <a:ext cx="12227721" cy="1412569"/>
            <a:chOff x="142441" y="5130201"/>
            <a:chExt cx="12227721" cy="1284154"/>
          </a:xfrm>
        </p:grpSpPr>
        <p:pic>
          <p:nvPicPr>
            <p:cNvPr id="42" name="图片 22">
              <a:extLst>
                <a:ext uri="{FF2B5EF4-FFF2-40B4-BE49-F238E27FC236}">
                  <a16:creationId xmlns:a16="http://schemas.microsoft.com/office/drawing/2014/main" id="{76C9C601-2CE8-4426-9350-7ABA2770FC08}"/>
                </a:ext>
              </a:extLst>
            </p:cNvPr>
            <p:cNvPicPr>
              <a:picLocks noChangeAspect="1"/>
            </p:cNvPicPr>
            <p:nvPr/>
          </p:nvPicPr>
          <p:blipFill rotWithShape="1">
            <a:blip r:embed="rId11"/>
            <a:srcRect l="43873" t="35409" b="1"/>
            <a:stretch/>
          </p:blipFill>
          <p:spPr>
            <a:xfrm>
              <a:off x="142441" y="5130201"/>
              <a:ext cx="12227721" cy="1284154"/>
            </a:xfrm>
            <a:prstGeom prst="rect">
              <a:avLst/>
            </a:prstGeom>
          </p:spPr>
        </p:pic>
        <p:sp>
          <p:nvSpPr>
            <p:cNvPr id="43" name="矩形 23">
              <a:extLst>
                <a:ext uri="{FF2B5EF4-FFF2-40B4-BE49-F238E27FC236}">
                  <a16:creationId xmlns:a16="http://schemas.microsoft.com/office/drawing/2014/main" id="{7DB436E5-918A-4B92-A2B0-4B6778F95E9C}"/>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B3FC0C9C-389A-4E55-92D2-559A95E0F98E}"/>
              </a:ext>
            </a:extLst>
          </p:cNvPr>
          <p:cNvPicPr>
            <a:picLocks noChangeAspect="1"/>
          </p:cNvPicPr>
          <p:nvPr/>
        </p:nvPicPr>
        <p:blipFill>
          <a:blip r:embed="rId12"/>
          <a:stretch>
            <a:fillRect/>
          </a:stretch>
        </p:blipFill>
        <p:spPr>
          <a:xfrm>
            <a:off x="1923996" y="1096327"/>
            <a:ext cx="9778832" cy="4139543"/>
          </a:xfrm>
          <a:prstGeom prst="rect">
            <a:avLst/>
          </a:prstGeom>
        </p:spPr>
      </p:pic>
    </p:spTree>
    <p:extLst>
      <p:ext uri="{BB962C8B-B14F-4D97-AF65-F5344CB8AC3E}">
        <p14:creationId xmlns:p14="http://schemas.microsoft.com/office/powerpoint/2010/main" val="30875775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66667E-6 4.07407E-6 L -0.87461 0.78009 " pathEditMode="relative" rAng="0" ptsTypes="AA">
                                          <p:cBhvr>
                                            <p:cTn id="6" dur="4000" fill="hold"/>
                                            <p:tgtEl>
                                              <p:spTgt spid="23"/>
                                            </p:tgtEl>
                                            <p:attrNameLst>
                                              <p:attrName>ppt_x</p:attrName>
                                              <p:attrName>ppt_y</p:attrName>
                                            </p:attrNameLst>
                                          </p:cBhvr>
                                          <p:rCtr x="-43737" y="39005"/>
                                        </p:animMotion>
                                      </p:childTnLst>
                                    </p:cTn>
                                  </p:par>
                                  <p:par>
                                    <p:cTn id="7" presetID="23" presetClass="entr" presetSubtype="32" fill="hold" grpId="0" nodeType="withEffect">
                                      <p:stCondLst>
                                        <p:cond delay="1250"/>
                                      </p:stCondLst>
                                      <p:iterate type="lt">
                                        <p:tmPct val="15000"/>
                                      </p:iterate>
                                      <p:childTnLst>
                                        <p:set>
                                          <p:cBhvr>
                                            <p:cTn id="8" dur="1" fill="hold">
                                              <p:stCondLst>
                                                <p:cond delay="0"/>
                                              </p:stCondLst>
                                            </p:cTn>
                                            <p:tgtEl>
                                              <p:spTgt spid="34"/>
                                            </p:tgtEl>
                                            <p:attrNameLst>
                                              <p:attrName>style.visibility</p:attrName>
                                            </p:attrNameLst>
                                          </p:cBhvr>
                                          <p:to>
                                            <p:strVal val="visible"/>
                                          </p:to>
                                        </p:set>
                                        <p:anim calcmode="lin" valueType="num">
                                          <p:cBhvr>
                                            <p:cTn id="9" dur="500" fill="hold"/>
                                            <p:tgtEl>
                                              <p:spTgt spid="34"/>
                                            </p:tgtEl>
                                            <p:attrNameLst>
                                              <p:attrName>ppt_w</p:attrName>
                                            </p:attrNameLst>
                                          </p:cBhvr>
                                          <p:tavLst>
                                            <p:tav tm="0">
                                              <p:val>
                                                <p:strVal val="4*#ppt_w"/>
                                              </p:val>
                                            </p:tav>
                                            <p:tav tm="100000">
                                              <p:val>
                                                <p:strVal val="#ppt_w"/>
                                              </p:val>
                                            </p:tav>
                                          </p:tavLst>
                                        </p:anim>
                                        <p:anim calcmode="lin" valueType="num">
                                          <p:cBhvr>
                                            <p:cTn id="10" dur="500" fill="hold"/>
                                            <p:tgtEl>
                                              <p:spTgt spid="34"/>
                                            </p:tgtEl>
                                            <p:attrNameLst>
                                              <p:attrName>ppt_h</p:attrName>
                                            </p:attrNameLst>
                                          </p:cBhvr>
                                          <p:tavLst>
                                            <p:tav tm="0">
                                              <p:val>
                                                <p:strVal val="4*#ppt_h"/>
                                              </p:val>
                                            </p:tav>
                                            <p:tav tm="100000">
                                              <p:val>
                                                <p:strVal val="#ppt_h"/>
                                              </p:val>
                                            </p:tav>
                                          </p:tavLst>
                                        </p:anim>
                                      </p:childTnLst>
                                    </p:cTn>
                                  </p:par>
                                  <p:par>
                                    <p:cTn id="11" presetID="34" presetClass="emph" presetSubtype="0" fill="hold" grpId="1" nodeType="withEffect">
                                      <p:stCondLst>
                                        <p:cond delay="2000"/>
                                      </p:stCondLst>
                                      <p:iterate type="lt">
                                        <p:tmPct val="10000"/>
                                      </p:iterate>
                                      <p:childTnLst>
                                        <p:animMotion origin="layout" path="M 8.33333E-7 7.40741E-7 L 8.33333E-7 -0.07222 " pathEditMode="relative" rAng="0" ptsTypes="AA">
                                          <p:cBhvr>
                                            <p:cTn id="12" dur="250" accel="50000" decel="50000" autoRev="1" fill="hold">
                                              <p:stCondLst>
                                                <p:cond delay="0"/>
                                              </p:stCondLst>
                                            </p:cTn>
                                            <p:tgtEl>
                                              <p:spTgt spid="34"/>
                                            </p:tgtEl>
                                            <p:attrNameLst>
                                              <p:attrName>ppt_x</p:attrName>
                                              <p:attrName>ppt_y</p:attrName>
                                            </p:attrNameLst>
                                          </p:cBhvr>
                                          <p:rCtr x="0" y="-3611"/>
                                        </p:animMotion>
                                        <p:animRot by="1500000">
                                          <p:cBhvr>
                                            <p:cTn id="13" dur="125" fill="hold">
                                              <p:stCondLst>
                                                <p:cond delay="0"/>
                                              </p:stCondLst>
                                            </p:cTn>
                                            <p:tgtEl>
                                              <p:spTgt spid="34"/>
                                            </p:tgtEl>
                                            <p:attrNameLst>
                                              <p:attrName>r</p:attrName>
                                            </p:attrNameLst>
                                          </p:cBhvr>
                                        </p:animRot>
                                        <p:animRot by="-1500000">
                                          <p:cBhvr>
                                            <p:cTn id="14" dur="125" fill="hold">
                                              <p:stCondLst>
                                                <p:cond delay="125"/>
                                              </p:stCondLst>
                                            </p:cTn>
                                            <p:tgtEl>
                                              <p:spTgt spid="34"/>
                                            </p:tgtEl>
                                            <p:attrNameLst>
                                              <p:attrName>r</p:attrName>
                                            </p:attrNameLst>
                                          </p:cBhvr>
                                        </p:animRot>
                                        <p:animRot by="-1500000">
                                          <p:cBhvr>
                                            <p:cTn id="15" dur="125" fill="hold">
                                              <p:stCondLst>
                                                <p:cond delay="250"/>
                                              </p:stCondLst>
                                            </p:cTn>
                                            <p:tgtEl>
                                              <p:spTgt spid="34"/>
                                            </p:tgtEl>
                                            <p:attrNameLst>
                                              <p:attrName>r</p:attrName>
                                            </p:attrNameLst>
                                          </p:cBhvr>
                                        </p:animRot>
                                        <p:animRot by="1500000">
                                          <p:cBhvr>
                                            <p:cTn id="16" dur="125" fill="hold">
                                              <p:stCondLst>
                                                <p:cond delay="375"/>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2000" fill="hold"/>
                                            <p:tgtEl>
                                              <p:spTgt spid="9"/>
                                            </p:tgtEl>
                                            <p:attrNameLst>
                                              <p:attrName>ppt_x</p:attrName>
                                            </p:attrNameLst>
                                          </p:cBhvr>
                                          <p:tavLst>
                                            <p:tav tm="0">
                                              <p:val>
                                                <p:strVal val="0-#ppt_w/2"/>
                                              </p:val>
                                            </p:tav>
                                            <p:tav tm="100000">
                                              <p:val>
                                                <p:strVal val="#ppt_x"/>
                                              </p:val>
                                            </p:tav>
                                          </p:tavLst>
                                        </p:anim>
                                        <p:anim calcmode="lin" valueType="num">
                                          <p:cBhvr additive="base">
                                            <p:cTn id="22" dur="20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2000" fill="hold"/>
                                            <p:tgtEl>
                                              <p:spTgt spid="7"/>
                                            </p:tgtEl>
                                            <p:attrNameLst>
                                              <p:attrName>ppt_x</p:attrName>
                                            </p:attrNameLst>
                                          </p:cBhvr>
                                          <p:tavLst>
                                            <p:tav tm="0">
                                              <p:val>
                                                <p:strVal val="0-#ppt_w/2"/>
                                              </p:val>
                                            </p:tav>
                                            <p:tav tm="100000">
                                              <p:val>
                                                <p:strVal val="#ppt_x"/>
                                              </p:val>
                                            </p:tav>
                                          </p:tavLst>
                                        </p:anim>
                                        <p:anim calcmode="lin" valueType="num">
                                          <p:cBhvr additive="base">
                                            <p:cTn id="32" dur="20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45" grpId="0"/>
          <p:bldP spid="4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6">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7">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8">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9">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10">
            <a:extLst>
              <a:ext uri="{28A0092B-C50C-407E-A947-70E740481C1C}">
                <a14:useLocalDpi xmlns:a14="http://schemas.microsoft.com/office/drawing/2010/main" val="0"/>
              </a:ext>
            </a:extLst>
          </a:blip>
          <a:srcRect r="69651" b="79228"/>
          <a:stretch/>
        </p:blipFill>
        <p:spPr>
          <a:xfrm>
            <a:off x="10010059" y="326171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11">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11">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11">
            <a:extLst>
              <a:ext uri="{28A0092B-C50C-407E-A947-70E740481C1C}">
                <a14:useLocalDpi xmlns:a14="http://schemas.microsoft.com/office/drawing/2010/main" val="0"/>
              </a:ext>
            </a:extLst>
          </a:blip>
          <a:srcRect t="89729" r="14345"/>
          <a:stretch/>
        </p:blipFill>
        <p:spPr>
          <a:xfrm>
            <a:off x="6519348" y="4793342"/>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11">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11">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10">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2">
            <a:extLst>
              <a:ext uri="{28A0092B-C50C-407E-A947-70E740481C1C}">
                <a14:useLocalDpi xmlns:a14="http://schemas.microsoft.com/office/drawing/2010/main" val="0"/>
              </a:ext>
            </a:extLst>
          </a:blip>
          <a:srcRect t="3067" r="42746" b="56812"/>
          <a:stretch/>
        </p:blipFill>
        <p:spPr>
          <a:xfrm rot="332820">
            <a:off x="1430786" y="5024253"/>
            <a:ext cx="6980396" cy="2414330"/>
          </a:xfrm>
          <a:prstGeom prst="rect">
            <a:avLst/>
          </a:prstGeom>
        </p:spPr>
      </p:pic>
      <p:pic>
        <p:nvPicPr>
          <p:cNvPr id="2" name="5b706791dd625">
            <a:hlinkClick r:id="" action="ppaction://media"/>
            <a:extLst>
              <a:ext uri="{FF2B5EF4-FFF2-40B4-BE49-F238E27FC236}">
                <a16:creationId xmlns:a16="http://schemas.microsoft.com/office/drawing/2014/main" id="{2A73118D-326E-4E56-91D2-F3FA434E336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9162" y="-949977"/>
            <a:ext cx="609600" cy="609601"/>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12847176" y="-69850"/>
            <a:ext cx="3035300" cy="6997700"/>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02858" y="2901021"/>
            <a:ext cx="3520183" cy="3927680"/>
          </a:xfrm>
          <a:prstGeom prst="rect">
            <a:avLst/>
          </a:prstGeom>
        </p:spPr>
      </p:pic>
      <p:pic>
        <p:nvPicPr>
          <p:cNvPr id="30" name="图片 37">
            <a:extLst>
              <a:ext uri="{FF2B5EF4-FFF2-40B4-BE49-F238E27FC236}">
                <a16:creationId xmlns:a16="http://schemas.microsoft.com/office/drawing/2014/main" id="{D67165E8-903B-4C04-AF03-0D8395EDC1A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l="8882" t="12504" r="9756" b="4773"/>
          <a:stretch/>
        </p:blipFill>
        <p:spPr>
          <a:xfrm flipH="1">
            <a:off x="-123537" y="-215484"/>
            <a:ext cx="3739491" cy="7073484"/>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110196" y="5422440"/>
            <a:ext cx="2506193" cy="1745767"/>
          </a:xfrm>
          <a:prstGeom prst="rect">
            <a:avLst/>
          </a:prstGeom>
        </p:spPr>
      </p:pic>
      <p:pic>
        <p:nvPicPr>
          <p:cNvPr id="33" name="Picture 2">
            <a:extLst>
              <a:ext uri="{FF2B5EF4-FFF2-40B4-BE49-F238E27FC236}">
                <a16:creationId xmlns:a16="http://schemas.microsoft.com/office/drawing/2014/main" id="{1C822036-08AF-4AC1-A94D-C59BE66F05F7}"/>
              </a:ext>
            </a:extLst>
          </p:cNvPr>
          <p:cNvPicPr>
            <a:picLocks noChangeAspect="1"/>
          </p:cNvPicPr>
          <p:nvPr/>
        </p:nvPicPr>
        <p:blipFill>
          <a:blip r:embed="rId20">
            <a:extLst>
              <a:ext uri="{BEBA8EAE-BF5A-486C-A8C5-ECC9F3942E4B}">
                <a14:imgProps xmlns:a14="http://schemas.microsoft.com/office/drawing/2010/main">
                  <a14:imgLayer r:embed="rId21">
                    <a14:imgEffect>
                      <a14:saturation sat="400000"/>
                    </a14:imgEffect>
                  </a14:imgLayer>
                </a14:imgProps>
              </a:ext>
            </a:extLst>
          </a:blip>
          <a:srcRect/>
          <a:stretch>
            <a:fillRect/>
          </a:stretch>
        </p:blipFill>
        <p:spPr>
          <a:xfrm>
            <a:off x="8523600" y="5121355"/>
            <a:ext cx="954788" cy="1049218"/>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605646" y="4883539"/>
            <a:ext cx="1010755" cy="1025479"/>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98699"/>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4"/>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3661B70A-AC99-4C8F-961F-28D1B0A1201B}"/>
              </a:ext>
            </a:extLst>
          </p:cNvPr>
          <p:cNvPicPr>
            <a:picLocks noChangeAspect="1"/>
          </p:cNvPicPr>
          <p:nvPr/>
        </p:nvPicPr>
        <p:blipFill>
          <a:blip r:embed="rId25"/>
          <a:stretch>
            <a:fillRect/>
          </a:stretch>
        </p:blipFill>
        <p:spPr>
          <a:xfrm>
            <a:off x="3384745" y="1810915"/>
            <a:ext cx="5742930" cy="2127688"/>
          </a:xfrm>
          <a:prstGeom prst="rect">
            <a:avLst/>
          </a:prstGeom>
        </p:spPr>
      </p:pic>
    </p:spTree>
    <p:extLst>
      <p:ext uri="{BB962C8B-B14F-4D97-AF65-F5344CB8AC3E}">
        <p14:creationId xmlns:p14="http://schemas.microsoft.com/office/powerpoint/2010/main" val="191217440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14:presetBounceEnd="20000">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14:bounceEnd="20000">
                                          <p:cBhvr additive="base">
                                            <p:cTn id="26"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14:presetBounceEnd="40000">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14:bounceEnd="40000">
                                          <p:cBhvr additive="base">
                                            <p:cTn id="38"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14:presetBounceEnd="40000">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14:bounceEnd="40000">
                                          <p:cBhvr additive="base">
                                            <p:cTn id="42"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2"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42"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4000" fill="hold"/>
                                            <p:tgtEl>
                                              <p:spTgt spid="55"/>
                                            </p:tgtEl>
                                            <p:attrNameLst>
                                              <p:attrName>ppt_x</p:attrName>
                                            </p:attrNameLst>
                                          </p:cBhvr>
                                          <p:tavLst>
                                            <p:tav tm="0">
                                              <p:val>
                                                <p:strVal val="1+#ppt_w/2"/>
                                              </p:val>
                                            </p:tav>
                                            <p:tav tm="100000">
                                              <p:val>
                                                <p:strVal val="#ppt_x"/>
                                              </p:val>
                                            </p:tav>
                                          </p:tavLst>
                                        </p:anim>
                                        <p:anim calcmode="lin" valueType="num">
                                          <p:cBhvr additive="base">
                                            <p:cTn id="27" dur="4000" fill="hold"/>
                                            <p:tgtEl>
                                              <p:spTgt spid="55"/>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1000"/>
                                            <p:tgtEl>
                                              <p:spTgt spid="29"/>
                                            </p:tgtEl>
                                          </p:cBhvr>
                                        </p:animEffect>
                                      </p:childTnLst>
                                    </p:cTn>
                                  </p:par>
                                  <p:par>
                                    <p:cTn id="31" presetID="42"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750" fill="hold"/>
                                            <p:tgtEl>
                                              <p:spTgt spid="33"/>
                                            </p:tgtEl>
                                            <p:attrNameLst>
                                              <p:attrName>ppt_x</p:attrName>
                                            </p:attrNameLst>
                                          </p:cBhvr>
                                          <p:tavLst>
                                            <p:tav tm="0">
                                              <p:val>
                                                <p:strVal val="#ppt_x"/>
                                              </p:val>
                                            </p:tav>
                                            <p:tav tm="100000">
                                              <p:val>
                                                <p:strVal val="#ppt_x"/>
                                              </p:val>
                                            </p:tav>
                                          </p:tavLst>
                                        </p:anim>
                                        <p:anim calcmode="lin" valueType="num">
                                          <p:cBhvr additive="base">
                                            <p:cTn id="39" dur="75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750" fill="hold"/>
                                            <p:tgtEl>
                                              <p:spTgt spid="35"/>
                                            </p:tgtEl>
                                            <p:attrNameLst>
                                              <p:attrName>ppt_x</p:attrName>
                                            </p:attrNameLst>
                                          </p:cBhvr>
                                          <p:tavLst>
                                            <p:tav tm="0">
                                              <p:val>
                                                <p:strVal val="#ppt_x"/>
                                              </p:val>
                                            </p:tav>
                                            <p:tav tm="100000">
                                              <p:val>
                                                <p:strVal val="#ppt_x"/>
                                              </p:val>
                                            </p:tav>
                                          </p:tavLst>
                                        </p:anim>
                                        <p:anim calcmode="lin" valueType="num">
                                          <p:cBhvr additive="base">
                                            <p:cTn id="43" dur="750" fill="hold"/>
                                            <p:tgtEl>
                                              <p:spTgt spid="35"/>
                                            </p:tgtEl>
                                            <p:attrNameLst>
                                              <p:attrName>ppt_y</p:attrName>
                                            </p:attrNameLst>
                                          </p:cBhvr>
                                          <p:tavLst>
                                            <p:tav tm="0">
                                              <p:val>
                                                <p:strVal val="1+#ppt_h/2"/>
                                              </p:val>
                                            </p:tav>
                                            <p:tav tm="100000">
                                              <p:val>
                                                <p:strVal val="#ppt_y"/>
                                              </p:val>
                                            </p:tav>
                                          </p:tavLst>
                                        </p:anim>
                                      </p:childTnLst>
                                    </p:cTn>
                                  </p:par>
                                  <p:par>
                                    <p:cTn id="44" presetID="22" presetClass="entr" presetSubtype="2"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69920"/>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4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6601843" y="4890248"/>
            <a:ext cx="3915771" cy="704372"/>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436793" y="4901027"/>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pic>
        <p:nvPicPr>
          <p:cNvPr id="45" name="Picture 9">
            <a:extLst>
              <a:ext uri="{FF2B5EF4-FFF2-40B4-BE49-F238E27FC236}">
                <a16:creationId xmlns:a16="http://schemas.microsoft.com/office/drawing/2014/main" id="{95DB2BDC-3D91-4D7B-845D-6DF46B4F20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2552" y="2385265"/>
            <a:ext cx="2137885" cy="3701966"/>
          </a:xfrm>
          <a:prstGeom prst="rect">
            <a:avLst/>
          </a:prstGeom>
        </p:spPr>
      </p:pic>
      <p:pic>
        <p:nvPicPr>
          <p:cNvPr id="35" name="Picture 6">
            <a:extLst>
              <a:ext uri="{FF2B5EF4-FFF2-40B4-BE49-F238E27FC236}">
                <a16:creationId xmlns:a16="http://schemas.microsoft.com/office/drawing/2014/main" id="{B290330E-327F-40A6-B81D-45D2B9D9C3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070889" y="4535862"/>
            <a:ext cx="1457313" cy="1478542"/>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240892" y="562615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21"/>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B089CFE-F0A9-481C-A53D-9F6418E2AB30}"/>
              </a:ext>
            </a:extLst>
          </p:cNvPr>
          <p:cNvPicPr>
            <a:picLocks noChangeAspect="1"/>
          </p:cNvPicPr>
          <p:nvPr/>
        </p:nvPicPr>
        <p:blipFill>
          <a:blip r:embed="rId22"/>
          <a:stretch>
            <a:fillRect/>
          </a:stretch>
        </p:blipFill>
        <p:spPr>
          <a:xfrm>
            <a:off x="3255773" y="1936330"/>
            <a:ext cx="8152969" cy="1861409"/>
          </a:xfrm>
          <a:prstGeom prst="rect">
            <a:avLst/>
          </a:prstGeom>
        </p:spPr>
      </p:pic>
    </p:spTree>
    <p:extLst>
      <p:ext uri="{BB962C8B-B14F-4D97-AF65-F5344CB8AC3E}">
        <p14:creationId xmlns:p14="http://schemas.microsoft.com/office/powerpoint/2010/main" val="134864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14:presetBounceEnd="40000">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14:bounceEnd="40000">
                                          <p:cBhvr additive="base">
                                            <p:cTn id="40" dur="75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14:presetBounceEnd="40000">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14:bounceEnd="40000">
                                          <p:cBhvr additive="base">
                                            <p:cTn id="4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750" fill="hold"/>
                                            <p:tgtEl>
                                              <p:spTgt spid="45"/>
                                            </p:tgtEl>
                                            <p:attrNameLst>
                                              <p:attrName>ppt_x</p:attrName>
                                            </p:attrNameLst>
                                          </p:cBhvr>
                                          <p:tavLst>
                                            <p:tav tm="0">
                                              <p:val>
                                                <p:strVal val="#ppt_x"/>
                                              </p:val>
                                            </p:tav>
                                            <p:tav tm="100000">
                                              <p:val>
                                                <p:strVal val="#ppt_x"/>
                                              </p:val>
                                            </p:tav>
                                          </p:tavLst>
                                        </p:anim>
                                        <p:anim calcmode="lin" valueType="num">
                                          <p:cBhvr additive="base">
                                            <p:cTn id="41" dur="75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750" fill="hold"/>
                                            <p:tgtEl>
                                              <p:spTgt spid="35"/>
                                            </p:tgtEl>
                                            <p:attrNameLst>
                                              <p:attrName>ppt_x</p:attrName>
                                            </p:attrNameLst>
                                          </p:cBhvr>
                                          <p:tavLst>
                                            <p:tav tm="0">
                                              <p:val>
                                                <p:strVal val="#ppt_x"/>
                                              </p:val>
                                            </p:tav>
                                            <p:tav tm="100000">
                                              <p:val>
                                                <p:strVal val="#ppt_x"/>
                                              </p:val>
                                            </p:tav>
                                          </p:tavLst>
                                        </p:anim>
                                        <p:anim calcmode="lin" valueType="num">
                                          <p:cBhvr additive="base">
                                            <p:cTn id="45" dur="750" fill="hold"/>
                                            <p:tgtEl>
                                              <p:spTgt spid="35"/>
                                            </p:tgtEl>
                                            <p:attrNameLst>
                                              <p:attrName>ppt_y</p:attrName>
                                            </p:attrNameLst>
                                          </p:cBhvr>
                                          <p:tavLst>
                                            <p:tav tm="0">
                                              <p:val>
                                                <p:strVal val="1+#ppt_h/2"/>
                                              </p:val>
                                            </p:tav>
                                            <p:tav tm="100000">
                                              <p:val>
                                                <p:strVal val="#ppt_y"/>
                                              </p:val>
                                            </p:tav>
                                          </p:tavLst>
                                        </p:anim>
                                      </p:childTnLst>
                                    </p:cTn>
                                  </p:par>
                                  <p:par>
                                    <p:cTn id="46" presetID="1" presetClass="mediacall" presetSubtype="0" fill="hold" nodeType="withEffect">
                                      <p:stCondLst>
                                        <p:cond delay="0"/>
                                      </p:stCondLst>
                                      <p:childTnLst>
                                        <p:cmd type="call" cmd="playFrom(0.0)">
                                          <p:cBhvr>
                                            <p:cTn id="47" dur="4576" fill="hold"/>
                                            <p:tgtEl>
                                              <p:spTgt spid="68"/>
                                            </p:tgtEl>
                                          </p:cBhvr>
                                        </p:cmd>
                                      </p:childTnLst>
                                    </p:cTn>
                                  </p:par>
                                  <p:par>
                                    <p:cTn id="48" presetID="14"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randombar(horizont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8"/>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2">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3">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4" name="图片 37">
            <a:extLst>
              <a:ext uri="{FF2B5EF4-FFF2-40B4-BE49-F238E27FC236}">
                <a16:creationId xmlns:a16="http://schemas.microsoft.com/office/drawing/2014/main" id="{40C14D35-E10A-457F-929D-369F689847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a:off x="8452509" y="-215484"/>
            <a:ext cx="3739491" cy="7073484"/>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flipH="1">
            <a:off x="9156700" y="-139700"/>
            <a:ext cx="3035300"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6">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7">
            <a:extLst>
              <a:ext uri="{28A0092B-C50C-407E-A947-70E740481C1C}">
                <a14:useLocalDpi xmlns:a14="http://schemas.microsoft.com/office/drawing/2010/main" val="0"/>
              </a:ext>
            </a:extLst>
          </a:blip>
          <a:srcRect l="9877" t="61584" r="5129" b="17076"/>
          <a:stretch/>
        </p:blipFill>
        <p:spPr>
          <a:xfrm>
            <a:off x="359635" y="4744025"/>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8">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3">
            <a:extLst>
              <a:ext uri="{28A0092B-C50C-407E-A947-70E740481C1C}">
                <a14:useLocalDpi xmlns:a14="http://schemas.microsoft.com/office/drawing/2010/main" val="0"/>
              </a:ext>
            </a:extLst>
          </a:blip>
          <a:srcRect t="89729" r="27057"/>
          <a:stretch/>
        </p:blipFill>
        <p:spPr>
          <a:xfrm>
            <a:off x="5295746" y="5030855"/>
            <a:ext cx="4189456" cy="1046119"/>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3">
            <a:extLst>
              <a:ext uri="{28A0092B-C50C-407E-A947-70E740481C1C}">
                <a14:useLocalDpi xmlns:a14="http://schemas.microsoft.com/office/drawing/2010/main" val="0"/>
              </a:ext>
            </a:extLst>
          </a:blip>
          <a:srcRect l="58532" t="71462" b="7836"/>
          <a:stretch/>
        </p:blipFill>
        <p:spPr>
          <a:xfrm>
            <a:off x="8082832" y="3874021"/>
            <a:ext cx="2759702" cy="2066878"/>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3">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2">
            <a:extLst>
              <a:ext uri="{28A0092B-C50C-407E-A947-70E740481C1C}">
                <a14:useLocalDpi xmlns:a14="http://schemas.microsoft.com/office/drawing/2010/main" val="0"/>
              </a:ext>
            </a:extLst>
          </a:blip>
          <a:srcRect t="70006" r="24215"/>
          <a:stretch/>
        </p:blipFill>
        <p:spPr>
          <a:xfrm>
            <a:off x="2401981" y="4399538"/>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882" t="12504" r="9756" b="4773"/>
          <a:stretch/>
        </p:blipFill>
        <p:spPr>
          <a:xfrm flipH="1">
            <a:off x="-352096" y="-226760"/>
            <a:ext cx="3739491" cy="7073484"/>
          </a:xfrm>
          <a:prstGeom prst="rect">
            <a:avLst/>
          </a:prstGeom>
        </p:spPr>
      </p:pic>
      <p:pic>
        <p:nvPicPr>
          <p:cNvPr id="2" name="图片 5">
            <a:extLst>
              <a:ext uri="{FF2B5EF4-FFF2-40B4-BE49-F238E27FC236}">
                <a16:creationId xmlns:a16="http://schemas.microsoft.com/office/drawing/2014/main" id="{4968572A-4A95-45D4-9923-43DBD18DE7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8163" y="0"/>
            <a:ext cx="2320309" cy="2754431"/>
          </a:xfrm>
          <a:prstGeom prst="rect">
            <a:avLst/>
          </a:prstGeom>
        </p:spPr>
      </p:pic>
      <p:pic>
        <p:nvPicPr>
          <p:cNvPr id="3" name="图片 2">
            <a:extLst>
              <a:ext uri="{FF2B5EF4-FFF2-40B4-BE49-F238E27FC236}">
                <a16:creationId xmlns:a16="http://schemas.microsoft.com/office/drawing/2014/main" id="{8A51C86A-A21E-4CBD-9F23-0998AD3474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26" t="8593" r="6609" b="5319"/>
          <a:stretch/>
        </p:blipFill>
        <p:spPr>
          <a:xfrm>
            <a:off x="-87272" y="-561898"/>
            <a:ext cx="3035300" cy="6997700"/>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0"/>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1047273-C512-4031-98DD-5B359F7314E6}"/>
              </a:ext>
            </a:extLst>
          </p:cNvPr>
          <p:cNvPicPr>
            <a:picLocks noChangeAspect="1"/>
          </p:cNvPicPr>
          <p:nvPr/>
        </p:nvPicPr>
        <p:blipFill>
          <a:blip r:embed="rId11"/>
          <a:stretch>
            <a:fillRect/>
          </a:stretch>
        </p:blipFill>
        <p:spPr>
          <a:xfrm>
            <a:off x="3944762" y="643752"/>
            <a:ext cx="4017612" cy="3188484"/>
          </a:xfrm>
          <a:prstGeom prst="rect">
            <a:avLst/>
          </a:prstGeom>
        </p:spPr>
      </p:pic>
    </p:spTree>
    <p:extLst>
      <p:ext uri="{BB962C8B-B14F-4D97-AF65-F5344CB8AC3E}">
        <p14:creationId xmlns:p14="http://schemas.microsoft.com/office/powerpoint/2010/main" val="3075035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 presetClass="entr" presetSubtype="9"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500" fill="hold"/>
                                            <p:tgtEl>
                                              <p:spTgt spid="5"/>
                                            </p:tgtEl>
                                            <p:attrNameLst>
                                              <p:attrName>ppt_x</p:attrName>
                                            </p:attrNameLst>
                                          </p:cBhvr>
                                          <p:tavLst>
                                            <p:tav tm="0">
                                              <p:val>
                                                <p:strVal val="0-#ppt_w/2"/>
                                              </p:val>
                                            </p:tav>
                                            <p:tav tm="100000">
                                              <p:val>
                                                <p:strVal val="#ppt_x"/>
                                              </p:val>
                                            </p:tav>
                                          </p:tavLst>
                                        </p:anim>
                                        <p:anim calcmode="lin" valueType="num">
                                          <p:cBhvr additive="base">
                                            <p:cTn id="23"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5"/>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853628" y="797296"/>
            <a:ext cx="9256552" cy="129693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1565820"/>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864727" y="974871"/>
            <a:ext cx="8846298" cy="769441"/>
          </a:xfrm>
          <a:prstGeom prst="rect">
            <a:avLst/>
          </a:prstGeom>
          <a:noFill/>
        </p:spPr>
        <p:txBody>
          <a:bodyPr wrap="square" rtlCol="0">
            <a:spAutoFit/>
          </a:bodyPr>
          <a:lstStyle/>
          <a:p>
            <a:pPr lvl="0" algn="ctr"/>
            <a:r>
              <a:rPr lang="vi-VN" altLang="zh-CN" sz="4400" b="1" spc="-20" dirty="0">
                <a:solidFill>
                  <a:srgbClr val="331B3D"/>
                </a:solidFill>
                <a:latin typeface="Cambria" panose="02040503050406030204" pitchFamily="18" charset="0"/>
                <a:ea typeface="Cambria" panose="02040503050406030204" pitchFamily="18" charset="0"/>
              </a:rPr>
              <a:t>Góc n</a:t>
            </a:r>
            <a:r>
              <a:rPr lang="en-US" altLang="zh-CN" sz="4400" b="1" spc="-20" dirty="0">
                <a:solidFill>
                  <a:srgbClr val="331B3D"/>
                </a:solidFill>
                <a:latin typeface="Cambria" panose="02040503050406030204" pitchFamily="18" charset="0"/>
                <a:ea typeface="Cambria" panose="02040503050406030204" pitchFamily="18" charset="0"/>
              </a:rPr>
              <a:t>h</a:t>
            </a:r>
            <a:r>
              <a:rPr lang="vi-VN" altLang="zh-CN" sz="4400" b="1" spc="-20" dirty="0">
                <a:solidFill>
                  <a:srgbClr val="331B3D"/>
                </a:solidFill>
                <a:latin typeface="Cambria" panose="02040503050406030204" pitchFamily="18" charset="0"/>
                <a:ea typeface="Cambria" panose="02040503050406030204" pitchFamily="18" charset="0"/>
              </a:rPr>
              <a:t>ọn bé hơn góc vuông</a:t>
            </a:r>
          </a:p>
        </p:txBody>
      </p:sp>
      <p:sp>
        <p:nvSpPr>
          <p:cNvPr id="56" name="A - 9Slide.vn">
            <a:extLst>
              <a:ext uri="{FF2B5EF4-FFF2-40B4-BE49-F238E27FC236}">
                <a16:creationId xmlns:a16="http://schemas.microsoft.com/office/drawing/2014/main" id="{F878D7F2-885F-4910-A1F6-EC78F20554F3}"/>
              </a:ext>
            </a:extLst>
          </p:cNvPr>
          <p:cNvSpPr txBox="1"/>
          <p:nvPr/>
        </p:nvSpPr>
        <p:spPr>
          <a:xfrm>
            <a:off x="2496085" y="2801957"/>
            <a:ext cx="3561275"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400" b="1" spc="-20" noProof="0" dirty="0" err="1">
                <a:solidFill>
                  <a:srgbClr val="331B3D"/>
                </a:solidFill>
                <a:latin typeface="Cambria" panose="02040503050406030204" pitchFamily="18" charset="0"/>
                <a:ea typeface="Cambria" panose="02040503050406030204" pitchFamily="18" charset="0"/>
              </a:rPr>
              <a:t>Đúng</a:t>
            </a:r>
            <a:endParaRPr kumimoji="0" lang="vi-VN"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819775"/>
            <a:ext cx="3075528" cy="715260"/>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400" b="1" spc="-20" noProof="0" dirty="0">
                <a:solidFill>
                  <a:srgbClr val="331B3D"/>
                </a:solidFill>
                <a:latin typeface="Cambria" panose="02040503050406030204" pitchFamily="18" charset="0"/>
                <a:ea typeface="Cambria" panose="02040503050406030204" pitchFamily="18" charset="0"/>
              </a:rPr>
              <a:t>Sai</a:t>
            </a:r>
            <a:endParaRPr kumimoji="0" lang="en-US" sz="44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107770" y="1002320"/>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2195" y="2783566"/>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929617" y="2674619"/>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0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41"/>
                </p:tgtEl>
              </p:cMediaNode>
            </p:audio>
            <p:audio>
              <p:cMediaNode vol="80000">
                <p:cTn id="54" fill="hold" display="0">
                  <p:stCondLst>
                    <p:cond delay="indefinite"/>
                  </p:stCondLst>
                  <p:endCondLst>
                    <p:cond evt="onStopAudio" delay="0">
                      <p:tgtEl>
                        <p:sldTgt/>
                      </p:tgtEl>
                    </p:cond>
                  </p:endCondLst>
                </p:cTn>
                <p:tgtEl>
                  <p:spTgt spid="43"/>
                </p:tgtEl>
              </p:cMediaNode>
            </p:audio>
            <p:seq concurrent="1" nextAc="seek">
              <p:cTn id="55" restart="whenNotActive" fill="hold" evtFilter="cancelBubble" nodeType="interactiveSeq">
                <p:stCondLst>
                  <p:cond evt="onClick" delay="0">
                    <p:tgtEl>
                      <p:spTgt spid="56"/>
                    </p:tgtEl>
                  </p:cond>
                </p:stCondLst>
                <p:endSync evt="end" delay="0">
                  <p:rtn val="all"/>
                </p:endSync>
                <p:childTnLst>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4576" fill="hold"/>
                                        <p:tgtEl>
                                          <p:spTgt spid="41"/>
                                        </p:tgtEl>
                                      </p:cBhvr>
                                    </p:cmd>
                                  </p:childTnLst>
                                </p:cTn>
                              </p:par>
                              <p:par>
                                <p:cTn id="60" presetID="1" presetClass="entr" presetSubtype="0"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Am-thanh-tra-loi-dung-www_nhacchuongvui_com.wav"/>
                                        </p:tgtEl>
                                      </p:cMediaNode>
                                    </p:audio>
                                  </p:subTnLst>
                                </p:cTn>
                              </p:par>
                            </p:childTnLst>
                          </p:cTn>
                        </p:par>
                        <p:par>
                          <p:cTn id="62" fill="hold">
                            <p:stCondLst>
                              <p:cond delay="4576"/>
                            </p:stCondLst>
                            <p:childTnLst>
                              <p:par>
                                <p:cTn id="63" presetID="42" presetClass="path" presetSubtype="0" accel="50000" decel="50000" fill="hold" nodeType="afterEffect">
                                  <p:stCondLst>
                                    <p:cond delay="0"/>
                                  </p:stCondLst>
                                  <p:childTnLst>
                                    <p:animMotion origin="layout" path="M 3.95833E-6 -3.33333E-6 L -0.3405 0.28496 " pathEditMode="relative" rAng="0" ptsTypes="AA">
                                      <p:cBhvr>
                                        <p:cTn id="64" dur="2000" fill="hold"/>
                                        <p:tgtEl>
                                          <p:spTgt spid="18"/>
                                        </p:tgtEl>
                                        <p:attrNameLst>
                                          <p:attrName>ppt_x</p:attrName>
                                          <p:attrName>ppt_y</p:attrName>
                                        </p:attrNameLst>
                                      </p:cBhvr>
                                      <p:rCtr x="-17031" y="14236"/>
                                    </p:animMotion>
                                  </p:childTnLst>
                                </p:cTn>
                              </p:par>
                            </p:childTnLst>
                          </p:cTn>
                        </p:par>
                        <p:par>
                          <p:cTn id="65" fill="hold">
                            <p:stCondLst>
                              <p:cond delay="6576"/>
                            </p:stCondLst>
                            <p:childTnLst>
                              <p:par>
                                <p:cTn id="66" presetID="6" presetClass="emph" presetSubtype="0" fill="hold" nodeType="afterEffect">
                                  <p:stCondLst>
                                    <p:cond delay="0"/>
                                  </p:stCondLst>
                                  <p:childTnLst>
                                    <p:animScale>
                                      <p:cBhvr>
                                        <p:cTn id="67" dur="1250" fill="hold"/>
                                        <p:tgtEl>
                                          <p:spTgt spid="18"/>
                                        </p:tgtEl>
                                      </p:cBhvr>
                                      <p:by x="150000" y="150000"/>
                                    </p:animScale>
                                  </p:childTnLst>
                                </p:cTn>
                              </p:par>
                            </p:childTnLst>
                          </p:cTn>
                        </p:par>
                        <p:par>
                          <p:cTn id="68" fill="hold">
                            <p:stCondLst>
                              <p:cond delay="7826"/>
                            </p:stCondLst>
                            <p:childTnLst>
                              <p:par>
                                <p:cTn id="69" presetID="42" presetClass="path" presetSubtype="0" accel="50000" decel="50000" fill="hold" nodeType="afterEffect">
                                  <p:stCondLst>
                                    <p:cond delay="0"/>
                                  </p:stCondLst>
                                  <p:childTnLst>
                                    <p:animMotion origin="layout" path="M -0.3405 0.28496 L -0.79297 0.46181 " pathEditMode="relative" rAng="0" ptsTypes="AA">
                                      <p:cBhvr>
                                        <p:cTn id="70" dur="2000" fill="hold"/>
                                        <p:tgtEl>
                                          <p:spTgt spid="18"/>
                                        </p:tgtEl>
                                        <p:attrNameLst>
                                          <p:attrName>ppt_x</p:attrName>
                                          <p:attrName>ppt_y</p:attrName>
                                        </p:attrNameLst>
                                      </p:cBhvr>
                                      <p:rCtr x="-22630" y="8843"/>
                                    </p:animMotion>
                                  </p:childTnLst>
                                </p:cTn>
                              </p:par>
                              <p:par>
                                <p:cTn id="71" presetID="53" presetClass="exit" presetSubtype="32" fill="hold" nodeType="withEffect">
                                  <p:stCondLst>
                                    <p:cond delay="1500"/>
                                  </p:stCondLst>
                                  <p:childTnLst>
                                    <p:anim calcmode="lin" valueType="num">
                                      <p:cBhvr>
                                        <p:cTn id="72" dur="500"/>
                                        <p:tgtEl>
                                          <p:spTgt spid="18"/>
                                        </p:tgtEl>
                                        <p:attrNameLst>
                                          <p:attrName>ppt_w</p:attrName>
                                        </p:attrNameLst>
                                      </p:cBhvr>
                                      <p:tavLst>
                                        <p:tav tm="0">
                                          <p:val>
                                            <p:strVal val="ppt_w"/>
                                          </p:val>
                                        </p:tav>
                                        <p:tav tm="100000">
                                          <p:val>
                                            <p:fltVal val="0"/>
                                          </p:val>
                                        </p:tav>
                                      </p:tavLst>
                                    </p:anim>
                                    <p:anim calcmode="lin" valueType="num">
                                      <p:cBhvr>
                                        <p:cTn id="73" dur="500"/>
                                        <p:tgtEl>
                                          <p:spTgt spid="18"/>
                                        </p:tgtEl>
                                        <p:attrNameLst>
                                          <p:attrName>ppt_h</p:attrName>
                                        </p:attrNameLst>
                                      </p:cBhvr>
                                      <p:tavLst>
                                        <p:tav tm="0">
                                          <p:val>
                                            <p:strVal val="ppt_h"/>
                                          </p:val>
                                        </p:tav>
                                        <p:tav tm="100000">
                                          <p:val>
                                            <p:fltVal val="0"/>
                                          </p:val>
                                        </p:tav>
                                      </p:tavLst>
                                    </p:anim>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6" restart="whenNotActive" fill="hold" evtFilter="cancelBubble" nodeType="interactiveSeq">
                <p:stCondLst>
                  <p:cond evt="onClick" delay="0">
                    <p:tgtEl>
                      <p:spTgt spid="5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Am-thanh-tra-loi-sai-www_nhacchuongvui_com.wav"/>
                                        </p:tgtEl>
                                      </p:cMediaNode>
                                    </p:audio>
                                  </p:subTnLst>
                                </p:cTn>
                              </p:par>
                            </p:childTnLst>
                          </p:cTn>
                        </p:par>
                        <p:par>
                          <p:cTn id="81" fill="hold">
                            <p:stCondLst>
                              <p:cond delay="0"/>
                            </p:stCondLst>
                            <p:childTnLst>
                              <p:par>
                                <p:cTn id="82" presetID="10" presetClass="exit" presetSubtype="0" fill="hold" nodeType="afterEffect">
                                  <p:stCondLst>
                                    <p:cond delay="0"/>
                                  </p:stCondLst>
                                  <p:childTnLst>
                                    <p:animEffect transition="out" filter="fade">
                                      <p:cBhvr>
                                        <p:cTn id="83" dur="500"/>
                                        <p:tgtEl>
                                          <p:spTgt spid="66"/>
                                        </p:tgtEl>
                                      </p:cBhvr>
                                    </p:animEffect>
                                    <p:set>
                                      <p:cBhvr>
                                        <p:cTn id="84"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6" grpId="0" animBg="1"/>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5"/>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797295"/>
            <a:ext cx="9151058" cy="1464877"/>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872885"/>
            <a:ext cx="487363" cy="487363"/>
          </a:xfrm>
          <a:prstGeom prst="rect">
            <a:avLst/>
          </a:prstGeom>
        </p:spPr>
      </p:pic>
      <p:grpSp>
        <p:nvGrpSpPr>
          <p:cNvPr id="50" name="Group 49">
            <a:extLst>
              <a:ext uri="{FF2B5EF4-FFF2-40B4-BE49-F238E27FC236}">
                <a16:creationId xmlns:a16="http://schemas.microsoft.com/office/drawing/2014/main" id="{337CA8F8-B353-4D52-9981-78C7031173A0}"/>
              </a:ext>
            </a:extLst>
          </p:cNvPr>
          <p:cNvGrpSpPr/>
          <p:nvPr/>
        </p:nvGrpSpPr>
        <p:grpSpPr>
          <a:xfrm>
            <a:off x="6527358" y="249148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1716662" y="1110826"/>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lớn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hơn</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620490" y="2737871"/>
            <a:ext cx="3116387"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rPr>
              <a:t>Sai</a:t>
            </a:r>
          </a:p>
        </p:txBody>
      </p:sp>
      <p:sp>
        <p:nvSpPr>
          <p:cNvPr id="59" name="D - 9Slide.vn">
            <a:extLst>
              <a:ext uri="{FF2B5EF4-FFF2-40B4-BE49-F238E27FC236}">
                <a16:creationId xmlns:a16="http://schemas.microsoft.com/office/drawing/2014/main" id="{AC999889-36AC-44AD-BBFE-7B1E1A97DC21}"/>
              </a:ext>
            </a:extLst>
          </p:cNvPr>
          <p:cNvSpPr txBox="1"/>
          <p:nvPr/>
        </p:nvSpPr>
        <p:spPr>
          <a:xfrm>
            <a:off x="7327951" y="2686373"/>
            <a:ext cx="3214666"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000" b="1" spc="-20" dirty="0" err="1">
                <a:solidFill>
                  <a:srgbClr val="331B3D"/>
                </a:solidFill>
                <a:latin typeface="Cambria" panose="02040503050406030204" pitchFamily="18" charset="0"/>
                <a:ea typeface="Cambria" panose="02040503050406030204" pitchFamily="18" charset="0"/>
              </a:rPr>
              <a:t>Đúng</a:t>
            </a:r>
            <a:endParaRPr kumimoji="0" lang="vi-V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49865" y="2682971"/>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309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childTnLst>
                          </p:cTn>
                        </p:par>
                        <p:par>
                          <p:cTn id="35" fill="hold">
                            <p:stCondLst>
                              <p:cond delay="175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32" presetClass="emph" presetSubtype="0" repeatCount="indefinite" fill="hold" nodeType="withEffect">
                                  <p:stCondLst>
                                    <p:cond delay="0"/>
                                  </p:stCondLst>
                                  <p:childTnLst>
                                    <p:animRot by="120000">
                                      <p:cBhvr>
                                        <p:cTn id="42" dur="75" fill="hold">
                                          <p:stCondLst>
                                            <p:cond delay="0"/>
                                          </p:stCondLst>
                                        </p:cTn>
                                        <p:tgtEl>
                                          <p:spTgt spid="61"/>
                                        </p:tgtEl>
                                        <p:attrNameLst>
                                          <p:attrName>r</p:attrName>
                                        </p:attrNameLst>
                                      </p:cBhvr>
                                    </p:animRot>
                                    <p:animRot by="-240000">
                                      <p:cBhvr>
                                        <p:cTn id="43" dur="150" fill="hold">
                                          <p:stCondLst>
                                            <p:cond delay="150"/>
                                          </p:stCondLst>
                                        </p:cTn>
                                        <p:tgtEl>
                                          <p:spTgt spid="61"/>
                                        </p:tgtEl>
                                        <p:attrNameLst>
                                          <p:attrName>r</p:attrName>
                                        </p:attrNameLst>
                                      </p:cBhvr>
                                    </p:animRot>
                                    <p:animRot by="240000">
                                      <p:cBhvr>
                                        <p:cTn id="44" dur="150" fill="hold">
                                          <p:stCondLst>
                                            <p:cond delay="300"/>
                                          </p:stCondLst>
                                        </p:cTn>
                                        <p:tgtEl>
                                          <p:spTgt spid="61"/>
                                        </p:tgtEl>
                                        <p:attrNameLst>
                                          <p:attrName>r</p:attrName>
                                        </p:attrNameLst>
                                      </p:cBhvr>
                                    </p:animRot>
                                    <p:animRot by="-240000">
                                      <p:cBhvr>
                                        <p:cTn id="45" dur="150" fill="hold">
                                          <p:stCondLst>
                                            <p:cond delay="450"/>
                                          </p:stCondLst>
                                        </p:cTn>
                                        <p:tgtEl>
                                          <p:spTgt spid="61"/>
                                        </p:tgtEl>
                                        <p:attrNameLst>
                                          <p:attrName>r</p:attrName>
                                        </p:attrNameLst>
                                      </p:cBhvr>
                                    </p:animRot>
                                    <p:animRot by="120000">
                                      <p:cBhvr>
                                        <p:cTn id="46" dur="150" fill="hold">
                                          <p:stCondLst>
                                            <p:cond delay="600"/>
                                          </p:stCondLst>
                                        </p:cTn>
                                        <p:tgtEl>
                                          <p:spTgt spid="61"/>
                                        </p:tgtEl>
                                        <p:attrNameLst>
                                          <p:attrName>r</p:attrName>
                                        </p:attrNameLst>
                                      </p:cBhvr>
                                    </p:animRot>
                                  </p:childTnLst>
                                </p:cTn>
                              </p:par>
                              <p:par>
                                <p:cTn id="47" presetID="22" presetClass="entr" presetSubtype="8"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995" fill="hold"/>
                                        <p:tgtEl>
                                          <p:spTgt spid="38"/>
                                        </p:tgtEl>
                                      </p:cBhvr>
                                    </p:cmd>
                                  </p:childTnLst>
                                </p:cTn>
                              </p:par>
                              <p:par>
                                <p:cTn id="62" presetID="1" presetClass="entr" presetSubtype="0"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sai-www_nhacchuongvui_com.wav"/>
                                        </p:tgtEl>
                                      </p:cMediaNode>
                                    </p:audio>
                                  </p:subTnLst>
                                </p:cTn>
                              </p:par>
                            </p:childTnLst>
                          </p:cTn>
                        </p:par>
                        <p:par>
                          <p:cTn id="64" fill="hold">
                            <p:stCondLst>
                              <p:cond delay="4995"/>
                            </p:stCondLst>
                            <p:childTnLst>
                              <p:par>
                                <p:cTn id="65" presetID="10" presetClass="exit" presetSubtype="0" fill="hold" nodeType="after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4576" fill="hold"/>
                                        <p:tgtEl>
                                          <p:spTgt spid="41"/>
                                        </p:tgtEl>
                                      </p:cBhvr>
                                    </p:cmd>
                                  </p:childTnLst>
                                </p:cTn>
                              </p:par>
                              <p:par>
                                <p:cTn id="73" presetID="1"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Am-thanh-tra-loi-dung-www_nhacchuongvui_com.wav"/>
                                        </p:tgtEl>
                                      </p:cMediaNode>
                                    </p:audio>
                                  </p:subTnLst>
                                </p:cTn>
                              </p:par>
                            </p:childTnLst>
                          </p:cTn>
                        </p:par>
                        <p:par>
                          <p:cTn id="75" fill="hold">
                            <p:stCondLst>
                              <p:cond delay="0"/>
                            </p:stCondLst>
                            <p:childTnLst>
                              <p:par>
                                <p:cTn id="76" presetID="42" presetClass="path" presetSubtype="0" accel="50000" decel="50000" fill="hold" nodeType="afterEffect">
                                  <p:stCondLst>
                                    <p:cond delay="0"/>
                                  </p:stCondLst>
                                  <p:childTnLst>
                                    <p:animMotion origin="layout" path="M 3.95833E-6 -3.33333E-6 L -0.3405 0.28496 " pathEditMode="relative" rAng="0" ptsTypes="AA">
                                      <p:cBhvr>
                                        <p:cTn id="77" dur="2000" fill="hold"/>
                                        <p:tgtEl>
                                          <p:spTgt spid="18"/>
                                        </p:tgtEl>
                                        <p:attrNameLst>
                                          <p:attrName>ppt_x</p:attrName>
                                          <p:attrName>ppt_y</p:attrName>
                                        </p:attrNameLst>
                                      </p:cBhvr>
                                      <p:rCtr x="-17031" y="14236"/>
                                    </p:animMotion>
                                  </p:childTnLst>
                                </p:cTn>
                              </p:par>
                            </p:childTnLst>
                          </p:cTn>
                        </p:par>
                        <p:par>
                          <p:cTn id="78" fill="hold">
                            <p:stCondLst>
                              <p:cond delay="2000"/>
                            </p:stCondLst>
                            <p:childTnLst>
                              <p:par>
                                <p:cTn id="79" presetID="6" presetClass="emph" presetSubtype="0" fill="hold" nodeType="afterEffect">
                                  <p:stCondLst>
                                    <p:cond delay="0"/>
                                  </p:stCondLst>
                                  <p:childTnLst>
                                    <p:animScale>
                                      <p:cBhvr>
                                        <p:cTn id="80" dur="1250" fill="hold"/>
                                        <p:tgtEl>
                                          <p:spTgt spid="18"/>
                                        </p:tgtEl>
                                      </p:cBhvr>
                                      <p:by x="150000" y="150000"/>
                                    </p:animScale>
                                  </p:childTnLst>
                                </p:cTn>
                              </p:par>
                            </p:childTnLst>
                          </p:cTn>
                        </p:par>
                        <p:par>
                          <p:cTn id="81" fill="hold">
                            <p:stCondLst>
                              <p:cond delay="3250"/>
                            </p:stCondLst>
                            <p:childTnLst>
                              <p:par>
                                <p:cTn id="82" presetID="42" presetClass="path" presetSubtype="0" accel="50000" decel="50000" fill="hold" nodeType="afterEffect">
                                  <p:stCondLst>
                                    <p:cond delay="0"/>
                                  </p:stCondLst>
                                  <p:childTnLst>
                                    <p:animMotion origin="layout" path="M -0.3405 0.28496 L -0.79297 0.46181 " pathEditMode="relative" rAng="0" ptsTypes="AA">
                                      <p:cBhvr>
                                        <p:cTn id="83" dur="2000" fill="hold"/>
                                        <p:tgtEl>
                                          <p:spTgt spid="18"/>
                                        </p:tgtEl>
                                        <p:attrNameLst>
                                          <p:attrName>ppt_x</p:attrName>
                                          <p:attrName>ppt_y</p:attrName>
                                        </p:attrNameLst>
                                      </p:cBhvr>
                                      <p:rCtr x="-22630" y="8843"/>
                                    </p:animMotion>
                                  </p:childTnLst>
                                </p:cTn>
                              </p:par>
                              <p:par>
                                <p:cTn id="84" presetID="53" presetClass="exit" presetSubtype="32" fill="hold" nodeType="withEffect">
                                  <p:stCondLst>
                                    <p:cond delay="150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43">
            <a:extLst>
              <a:ext uri="{FF2B5EF4-FFF2-40B4-BE49-F238E27FC236}">
                <a16:creationId xmlns:a16="http://schemas.microsoft.com/office/drawing/2014/main" id="{9ACC7DD3-87E3-4490-9312-195C445A79F0}"/>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580618E9-A70E-4E59-834D-4DDCF5813F5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F3C62064-D300-4FDD-8683-6FEF8EFC26CA}"/>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FACFBE2E-3F8F-412E-AE9D-BBFBF0A7F209}"/>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D15A8BF1-191C-464E-899F-FAF6C84CFF1B}"/>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38058444-A01B-49A8-95EC-2D7A075FBBF7}"/>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2124D68-6907-46D7-90DB-5ED35D1F4381}"/>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22739C64-59AC-44BB-8A00-891DD8099B79}"/>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02C144B8-8117-4E87-97FA-B2EEB201E95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66CD885A-E62F-40BC-9A7D-F6B1796DD4D5}"/>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F5A4F470-7892-496A-8D5A-C8504A36FE2E}"/>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8A51C86A-A21E-4CBD-9F23-0998AD3474A6}"/>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grpSp>
        <p:nvGrpSpPr>
          <p:cNvPr id="21" name="Group 20">
            <a:extLst>
              <a:ext uri="{FF2B5EF4-FFF2-40B4-BE49-F238E27FC236}">
                <a16:creationId xmlns:a16="http://schemas.microsoft.com/office/drawing/2014/main" id="{D26A58D7-7809-4D89-9B16-05C826B8282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2B6D3092-5478-440D-9AE6-AA408DA7AD25}"/>
                </a:ext>
              </a:extLst>
            </p:cNvPr>
            <p:cNvPicPr>
              <a:picLocks noChangeAspect="1"/>
            </p:cNvPicPr>
            <p:nvPr/>
          </p:nvPicPr>
          <p:blipFill rotWithShape="1">
            <a:blip r:embed="rId15"/>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FBEB4C2E-CED4-4FF0-A8F9-542A52CD3C3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0AB76FC3-4F41-4DD5-B979-B5E4646A1295}"/>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8BD288CB-CEC0-4B69-BC1A-9E185E41B335}"/>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9A8C1359-22A3-45C3-BCDE-BD1C1D5B10BE}"/>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05FA949-7A69-44AC-97BC-24969BBD328D}"/>
              </a:ext>
            </a:extLst>
          </p:cNvPr>
          <p:cNvSpPr/>
          <p:nvPr/>
        </p:nvSpPr>
        <p:spPr>
          <a:xfrm>
            <a:off x="1685524" y="285751"/>
            <a:ext cx="9151058" cy="1976422"/>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C4C6AAA4-0ED6-444F-B52D-DF1B1DDC542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FF673BA1-31AE-467D-B4AB-02389CA3197D}"/>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4E5EA7DE-F931-4EF8-B456-B612DDD3924C}"/>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C84E17B4-0D4A-4112-9B16-70F4CFF7B8D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6D2A5BE0-B98E-44F8-A016-E605722D4E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2BDB949B-1269-431A-9859-22BBD20E06C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8E1847AB-097F-48D7-8645-485CA8BEC5D4}"/>
              </a:ext>
            </a:extLst>
          </p:cNvPr>
          <p:cNvGrpSpPr/>
          <p:nvPr/>
        </p:nvGrpSpPr>
        <p:grpSpPr>
          <a:xfrm>
            <a:off x="6555933" y="2568906"/>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128FA18C-F9FA-4D46-9116-10216A147CE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6" name="Oval 45">
              <a:extLst>
                <a:ext uri="{FF2B5EF4-FFF2-40B4-BE49-F238E27FC236}">
                  <a16:creationId xmlns:a16="http://schemas.microsoft.com/office/drawing/2014/main" id="{CB58CE3A-6FEA-4723-81FA-DF64F18F228A}"/>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B</a:t>
              </a:r>
            </a:p>
          </p:txBody>
        </p:sp>
      </p:grpSp>
      <p:grpSp>
        <p:nvGrpSpPr>
          <p:cNvPr id="47" name="Group 46">
            <a:extLst>
              <a:ext uri="{FF2B5EF4-FFF2-40B4-BE49-F238E27FC236}">
                <a16:creationId xmlns:a16="http://schemas.microsoft.com/office/drawing/2014/main" id="{83148A92-7025-49F2-891A-369658A3A2D6}"/>
              </a:ext>
            </a:extLst>
          </p:cNvPr>
          <p:cNvGrpSpPr/>
          <p:nvPr/>
        </p:nvGrpSpPr>
        <p:grpSpPr>
          <a:xfrm>
            <a:off x="1965245" y="4186939"/>
            <a:ext cx="4268983" cy="1072655"/>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2A7199CE-352E-4AA4-BB8A-156B1647E020}"/>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9" name="Oval 48">
              <a:extLst>
                <a:ext uri="{FF2B5EF4-FFF2-40B4-BE49-F238E27FC236}">
                  <a16:creationId xmlns:a16="http://schemas.microsoft.com/office/drawing/2014/main" id="{1B4785BB-75DA-4D8A-9865-6BAFCF3A29FC}"/>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C</a:t>
              </a:r>
            </a:p>
          </p:txBody>
        </p:sp>
      </p:grpSp>
      <p:grpSp>
        <p:nvGrpSpPr>
          <p:cNvPr id="50" name="Group 49">
            <a:extLst>
              <a:ext uri="{FF2B5EF4-FFF2-40B4-BE49-F238E27FC236}">
                <a16:creationId xmlns:a16="http://schemas.microsoft.com/office/drawing/2014/main" id="{337CA8F8-B353-4D52-9981-78C7031173A0}"/>
              </a:ext>
            </a:extLst>
          </p:cNvPr>
          <p:cNvGrpSpPr/>
          <p:nvPr/>
        </p:nvGrpSpPr>
        <p:grpSpPr>
          <a:xfrm>
            <a:off x="6555933" y="418693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D3CE5FF1-BEFA-4359-AFD2-358947F6CCB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B69F55FF-AD03-44EC-9640-03A9B1261960}"/>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384E964-A593-4624-94CE-58EB0273BA20}"/>
              </a:ext>
            </a:extLst>
          </p:cNvPr>
          <p:cNvSpPr txBox="1"/>
          <p:nvPr/>
        </p:nvSpPr>
        <p:spPr>
          <a:xfrm>
            <a:off x="3598277" y="898671"/>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Hình</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sau</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là</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gì</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F878D7F2-885F-4910-A1F6-EC78F20554F3}"/>
              </a:ext>
            </a:extLst>
          </p:cNvPr>
          <p:cNvSpPr txBox="1"/>
          <p:nvPr/>
        </p:nvSpPr>
        <p:spPr>
          <a:xfrm>
            <a:off x="2558957" y="2806202"/>
            <a:ext cx="3116387"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tù</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7" name="B - 9Slide.vn">
            <a:extLst>
              <a:ext uri="{FF2B5EF4-FFF2-40B4-BE49-F238E27FC236}">
                <a16:creationId xmlns:a16="http://schemas.microsoft.com/office/drawing/2014/main" id="{C32766A6-0F5F-47F6-8ED0-E80EF20A3460}"/>
              </a:ext>
            </a:extLst>
          </p:cNvPr>
          <p:cNvSpPr txBox="1"/>
          <p:nvPr/>
        </p:nvSpPr>
        <p:spPr>
          <a:xfrm>
            <a:off x="7437624" y="2749067"/>
            <a:ext cx="307552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nhọn</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8" name="C - 9Slide.vn">
            <a:extLst>
              <a:ext uri="{FF2B5EF4-FFF2-40B4-BE49-F238E27FC236}">
                <a16:creationId xmlns:a16="http://schemas.microsoft.com/office/drawing/2014/main" id="{668A5C38-B5A2-4105-A21E-C83208A82E21}"/>
              </a:ext>
            </a:extLst>
          </p:cNvPr>
          <p:cNvSpPr txBox="1"/>
          <p:nvPr/>
        </p:nvSpPr>
        <p:spPr>
          <a:xfrm>
            <a:off x="2635984" y="4371290"/>
            <a:ext cx="304855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vuông</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9" name="D - 9Slide.vn">
            <a:extLst>
              <a:ext uri="{FF2B5EF4-FFF2-40B4-BE49-F238E27FC236}">
                <a16:creationId xmlns:a16="http://schemas.microsoft.com/office/drawing/2014/main" id="{AC999889-36AC-44AD-BBFE-7B1E1A97DC21}"/>
              </a:ext>
            </a:extLst>
          </p:cNvPr>
          <p:cNvSpPr txBox="1"/>
          <p:nvPr/>
        </p:nvSpPr>
        <p:spPr>
          <a:xfrm>
            <a:off x="7256710" y="4439044"/>
            <a:ext cx="3214666"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sz="32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kumimoji="0" lang="en-US" sz="3200" b="1" i="0" u="none" strike="noStrike" kern="1200" cap="none" spc="-20" normalizeH="0" noProof="0" dirty="0" err="1">
                <a:ln>
                  <a:noFill/>
                </a:ln>
                <a:solidFill>
                  <a:srgbClr val="331B3D"/>
                </a:solidFill>
                <a:effectLst/>
                <a:uLnTx/>
                <a:uFillTx/>
                <a:latin typeface="Cambria" panose="02040503050406030204" pitchFamily="18" charset="0"/>
                <a:ea typeface="Cambria" panose="02040503050406030204" pitchFamily="18" charset="0"/>
              </a:rPr>
              <a:t>bẹt</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009722E7-D4EE-49AC-86AB-8B402382E10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94DA6FA-2A31-4B9D-9546-44D1ABD80A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2716096"/>
            <a:ext cx="872438" cy="1149836"/>
          </a:xfrm>
          <a:prstGeom prst="rect">
            <a:avLst/>
          </a:prstGeom>
        </p:spPr>
      </p:pic>
      <p:pic>
        <p:nvPicPr>
          <p:cNvPr id="62" name="Picture 28">
            <a:extLst>
              <a:ext uri="{FF2B5EF4-FFF2-40B4-BE49-F238E27FC236}">
                <a16:creationId xmlns:a16="http://schemas.microsoft.com/office/drawing/2014/main" id="{FF83ABD9-64BE-4D48-BB51-5E43EF6C3EE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593060" y="4426006"/>
            <a:ext cx="872438" cy="1149836"/>
          </a:xfrm>
          <a:prstGeom prst="rect">
            <a:avLst/>
          </a:prstGeom>
        </p:spPr>
      </p:pic>
      <p:pic>
        <p:nvPicPr>
          <p:cNvPr id="63" name="Picture 29">
            <a:extLst>
              <a:ext uri="{FF2B5EF4-FFF2-40B4-BE49-F238E27FC236}">
                <a16:creationId xmlns:a16="http://schemas.microsoft.com/office/drawing/2014/main" id="{9063C9CC-44F5-43E0-BBEA-EF18B9563E4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4349124"/>
            <a:ext cx="872438" cy="1149836"/>
          </a:xfrm>
          <a:prstGeom prst="rect">
            <a:avLst/>
          </a:prstGeom>
        </p:spPr>
      </p:pic>
      <p:grpSp>
        <p:nvGrpSpPr>
          <p:cNvPr id="18" name="Group 17">
            <a:extLst>
              <a:ext uri="{FF2B5EF4-FFF2-40B4-BE49-F238E27FC236}">
                <a16:creationId xmlns:a16="http://schemas.microsoft.com/office/drawing/2014/main" id="{997CA5E4-F627-4435-8E16-3CE23C70561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8F61E0C2-C61B-4F4B-A003-37C3A846B2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C1F8DEB7-6363-4EB3-AF39-72D18C65041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A41F103-CDDD-4D5C-BE47-89E74731F3C3}"/>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EC297EFB-8A2A-4D68-AC08-4240E25EC3B2}"/>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26632" y="2740193"/>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A764192-CE64-45BC-A3DA-33F3AEAADF73}"/>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53108" y="438661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0C0D7226-4D70-4B2F-A37B-953A657A18FF}"/>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32130" y="4431308"/>
            <a:ext cx="647800" cy="6564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CF45519-F33A-0FD7-8EC2-D97D99F6D721}"/>
              </a:ext>
            </a:extLst>
          </p:cNvPr>
          <p:cNvGrpSpPr/>
          <p:nvPr/>
        </p:nvGrpSpPr>
        <p:grpSpPr>
          <a:xfrm>
            <a:off x="1878911" y="603363"/>
            <a:ext cx="3913933" cy="1687653"/>
            <a:chOff x="2307536" y="317613"/>
            <a:chExt cx="3913933" cy="1687653"/>
          </a:xfrm>
        </p:grpSpPr>
        <p:cxnSp>
          <p:nvCxnSpPr>
            <p:cNvPr id="17" name="Straight Connector 16">
              <a:extLst>
                <a:ext uri="{FF2B5EF4-FFF2-40B4-BE49-F238E27FC236}">
                  <a16:creationId xmlns:a16="http://schemas.microsoft.com/office/drawing/2014/main" id="{D93EBEF0-9ECB-411F-F121-5E1769A96644}"/>
                </a:ext>
              </a:extLst>
            </p:cNvPr>
            <p:cNvCxnSpPr/>
            <p:nvPr/>
          </p:nvCxnSpPr>
          <p:spPr>
            <a:xfrm flipH="1" flipV="1">
              <a:off x="3203848" y="411510"/>
              <a:ext cx="2365952" cy="79208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BE3517-DF61-41DB-CBC2-0417BBCF3ECD}"/>
                </a:ext>
              </a:extLst>
            </p:cNvPr>
            <p:cNvCxnSpPr/>
            <p:nvPr/>
          </p:nvCxnSpPr>
          <p:spPr>
            <a:xfrm flipV="1">
              <a:off x="2742319" y="1203599"/>
              <a:ext cx="2814747" cy="61936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3EF2A-5680-ED31-15F1-A39C5CC9B1CB}"/>
                </a:ext>
              </a:extLst>
            </p:cNvPr>
            <p:cNvSpPr txBox="1"/>
            <p:nvPr/>
          </p:nvSpPr>
          <p:spPr>
            <a:xfrm>
              <a:off x="2742319" y="317613"/>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V</a:t>
              </a:r>
            </a:p>
          </p:txBody>
        </p:sp>
        <p:sp>
          <p:nvSpPr>
            <p:cNvPr id="24" name="TextBox 23">
              <a:extLst>
                <a:ext uri="{FF2B5EF4-FFF2-40B4-BE49-F238E27FC236}">
                  <a16:creationId xmlns:a16="http://schemas.microsoft.com/office/drawing/2014/main" id="{EA6E58E5-1ADB-7D5E-0252-7B4DC55EB733}"/>
                </a:ext>
              </a:extLst>
            </p:cNvPr>
            <p:cNvSpPr txBox="1"/>
            <p:nvPr/>
          </p:nvSpPr>
          <p:spPr>
            <a:xfrm>
              <a:off x="5501389" y="113590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D</a:t>
              </a:r>
            </a:p>
          </p:txBody>
        </p:sp>
        <p:sp>
          <p:nvSpPr>
            <p:cNvPr id="28" name="TextBox 27">
              <a:extLst>
                <a:ext uri="{FF2B5EF4-FFF2-40B4-BE49-F238E27FC236}">
                  <a16:creationId xmlns:a16="http://schemas.microsoft.com/office/drawing/2014/main" id="{23A2F20D-E6F1-404A-3628-F296FE23B873}"/>
                </a:ext>
              </a:extLst>
            </p:cNvPr>
            <p:cNvSpPr txBox="1"/>
            <p:nvPr/>
          </p:nvSpPr>
          <p:spPr>
            <a:xfrm>
              <a:off x="2307536" y="1482046"/>
              <a:ext cx="72008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U</a:t>
              </a:r>
            </a:p>
          </p:txBody>
        </p:sp>
      </p:grpSp>
    </p:spTree>
    <p:extLst>
      <p:ext uri="{BB962C8B-B14F-4D97-AF65-F5344CB8AC3E}">
        <p14:creationId xmlns:p14="http://schemas.microsoft.com/office/powerpoint/2010/main" val="15573419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62"/>
                                        </p:tgtEl>
                                        <p:attrNameLst>
                                          <p:attrName>r</p:attrName>
                                        </p:attrNameLst>
                                      </p:cBhvr>
                                    </p:animRot>
                                    <p:animRot by="-240000">
                                      <p:cBhvr>
                                        <p:cTn id="67" dur="150" fill="hold">
                                          <p:stCondLst>
                                            <p:cond delay="150"/>
                                          </p:stCondLst>
                                        </p:cTn>
                                        <p:tgtEl>
                                          <p:spTgt spid="62"/>
                                        </p:tgtEl>
                                        <p:attrNameLst>
                                          <p:attrName>r</p:attrName>
                                        </p:attrNameLst>
                                      </p:cBhvr>
                                    </p:animRot>
                                    <p:animRot by="240000">
                                      <p:cBhvr>
                                        <p:cTn id="68" dur="150" fill="hold">
                                          <p:stCondLst>
                                            <p:cond delay="300"/>
                                          </p:stCondLst>
                                        </p:cTn>
                                        <p:tgtEl>
                                          <p:spTgt spid="62"/>
                                        </p:tgtEl>
                                        <p:attrNameLst>
                                          <p:attrName>r</p:attrName>
                                        </p:attrNameLst>
                                      </p:cBhvr>
                                    </p:animRot>
                                    <p:animRot by="-240000">
                                      <p:cBhvr>
                                        <p:cTn id="69" dur="150" fill="hold">
                                          <p:stCondLst>
                                            <p:cond delay="450"/>
                                          </p:stCondLst>
                                        </p:cTn>
                                        <p:tgtEl>
                                          <p:spTgt spid="62"/>
                                        </p:tgtEl>
                                        <p:attrNameLst>
                                          <p:attrName>r</p:attrName>
                                        </p:attrNameLst>
                                      </p:cBhvr>
                                    </p:animRot>
                                    <p:animRot by="120000">
                                      <p:cBhvr>
                                        <p:cTn id="70" dur="150" fill="hold">
                                          <p:stCondLst>
                                            <p:cond delay="600"/>
                                          </p:stCondLst>
                                        </p:cTn>
                                        <p:tgtEl>
                                          <p:spTgt spid="62"/>
                                        </p:tgtEl>
                                        <p:attrNameLst>
                                          <p:attrName>r</p:attrName>
                                        </p:attrNameLst>
                                      </p:cBhvr>
                                    </p:animRo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wipe(left)">
                                      <p:cBhvr>
                                        <p:cTn id="76" dur="500"/>
                                        <p:tgtEl>
                                          <p:spTgt spid="59"/>
                                        </p:tgtEl>
                                      </p:cBhvr>
                                    </p:animEffect>
                                  </p:childTnLst>
                                </p:cTn>
                              </p:par>
                            </p:childTnLst>
                          </p:cTn>
                        </p:par>
                        <p:par>
                          <p:cTn id="77" fill="hold">
                            <p:stCondLst>
                              <p:cond delay="3250"/>
                            </p:stCondLst>
                            <p:childTnLst>
                              <p:par>
                                <p:cTn id="78" presetID="53" presetClass="entr" presetSubtype="16"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p:cTn id="80" dur="500" fill="hold"/>
                                        <p:tgtEl>
                                          <p:spTgt spid="63"/>
                                        </p:tgtEl>
                                        <p:attrNameLst>
                                          <p:attrName>ppt_w</p:attrName>
                                        </p:attrNameLst>
                                      </p:cBhvr>
                                      <p:tavLst>
                                        <p:tav tm="0">
                                          <p:val>
                                            <p:fltVal val="0"/>
                                          </p:val>
                                        </p:tav>
                                        <p:tav tm="100000">
                                          <p:val>
                                            <p:strVal val="#ppt_w"/>
                                          </p:val>
                                        </p:tav>
                                      </p:tavLst>
                                    </p:anim>
                                    <p:anim calcmode="lin" valueType="num">
                                      <p:cBhvr>
                                        <p:cTn id="81" dur="500" fill="hold"/>
                                        <p:tgtEl>
                                          <p:spTgt spid="63"/>
                                        </p:tgtEl>
                                        <p:attrNameLst>
                                          <p:attrName>ppt_h</p:attrName>
                                        </p:attrNameLst>
                                      </p:cBhvr>
                                      <p:tavLst>
                                        <p:tav tm="0">
                                          <p:val>
                                            <p:fltVal val="0"/>
                                          </p:val>
                                        </p:tav>
                                        <p:tav tm="100000">
                                          <p:val>
                                            <p:strVal val="#ppt_h"/>
                                          </p:val>
                                        </p:tav>
                                      </p:tavLst>
                                    </p:anim>
                                    <p:animEffect transition="in" filter="fade">
                                      <p:cBhvr>
                                        <p:cTn id="82" dur="500"/>
                                        <p:tgtEl>
                                          <p:spTgt spid="63"/>
                                        </p:tgtEl>
                                      </p:cBhvr>
                                    </p:animEffect>
                                  </p:childTnLst>
                                </p:cTn>
                              </p:par>
                              <p:par>
                                <p:cTn id="83" presetID="32" presetClass="emph" presetSubtype="0" repeatCount="indefinite" fill="hold" nodeType="withEffect">
                                  <p:stCondLst>
                                    <p:cond delay="0"/>
                                  </p:stCondLst>
                                  <p:childTnLst>
                                    <p:animRot by="120000">
                                      <p:cBhvr>
                                        <p:cTn id="84" dur="75" fill="hold">
                                          <p:stCondLst>
                                            <p:cond delay="0"/>
                                          </p:stCondLst>
                                        </p:cTn>
                                        <p:tgtEl>
                                          <p:spTgt spid="63"/>
                                        </p:tgtEl>
                                        <p:attrNameLst>
                                          <p:attrName>r</p:attrName>
                                        </p:attrNameLst>
                                      </p:cBhvr>
                                    </p:animRot>
                                    <p:animRot by="-240000">
                                      <p:cBhvr>
                                        <p:cTn id="85" dur="150" fill="hold">
                                          <p:stCondLst>
                                            <p:cond delay="150"/>
                                          </p:stCondLst>
                                        </p:cTn>
                                        <p:tgtEl>
                                          <p:spTgt spid="63"/>
                                        </p:tgtEl>
                                        <p:attrNameLst>
                                          <p:attrName>r</p:attrName>
                                        </p:attrNameLst>
                                      </p:cBhvr>
                                    </p:animRot>
                                    <p:animRot by="240000">
                                      <p:cBhvr>
                                        <p:cTn id="86" dur="150" fill="hold">
                                          <p:stCondLst>
                                            <p:cond delay="300"/>
                                          </p:stCondLst>
                                        </p:cTn>
                                        <p:tgtEl>
                                          <p:spTgt spid="63"/>
                                        </p:tgtEl>
                                        <p:attrNameLst>
                                          <p:attrName>r</p:attrName>
                                        </p:attrNameLst>
                                      </p:cBhvr>
                                    </p:animRot>
                                    <p:animRot by="-240000">
                                      <p:cBhvr>
                                        <p:cTn id="87" dur="150" fill="hold">
                                          <p:stCondLst>
                                            <p:cond delay="450"/>
                                          </p:stCondLst>
                                        </p:cTn>
                                        <p:tgtEl>
                                          <p:spTgt spid="63"/>
                                        </p:tgtEl>
                                        <p:attrNameLst>
                                          <p:attrName>r</p:attrName>
                                        </p:attrNameLst>
                                      </p:cBhvr>
                                    </p:animRot>
                                    <p:animRot by="120000">
                                      <p:cBhvr>
                                        <p:cTn id="88" dur="150" fill="hold">
                                          <p:stCondLst>
                                            <p:cond delay="6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38"/>
                </p:tgtEl>
              </p:cMediaNode>
            </p:audio>
            <p:audio>
              <p:cMediaNode vol="80000">
                <p:cTn id="90" fill="hold" display="0">
                  <p:stCondLst>
                    <p:cond delay="indefinite"/>
                  </p:stCondLst>
                  <p:endCondLst>
                    <p:cond evt="onStopAudio" delay="0">
                      <p:tgtEl>
                        <p:sldTgt/>
                      </p:tgtEl>
                    </p:cond>
                  </p:endCondLst>
                </p:cTn>
                <p:tgtEl>
                  <p:spTgt spid="41"/>
                </p:tgtEl>
              </p:cMediaNode>
            </p:audio>
            <p:audio>
              <p:cMediaNode vol="80000">
                <p:cTn id="91" fill="hold" display="0">
                  <p:stCondLst>
                    <p:cond delay="indefinite"/>
                  </p:stCondLst>
                  <p:endCondLst>
                    <p:cond evt="onStopAudio" delay="0">
                      <p:tgtEl>
                        <p:sldTgt/>
                      </p:tgtEl>
                    </p:cond>
                  </p:endCondLst>
                </p:cTn>
                <p:tgtEl>
                  <p:spTgt spid="42"/>
                </p:tgtEl>
              </p:cMediaNode>
            </p:audio>
            <p:audio>
              <p:cMediaNode vol="80000">
                <p:cTn id="92" fill="hold" display="0">
                  <p:stCondLst>
                    <p:cond delay="indefinite"/>
                  </p:stCondLst>
                  <p:endCondLst>
                    <p:cond evt="onStopAudio" delay="0">
                      <p:tgtEl>
                        <p:sldTgt/>
                      </p:tgtEl>
                    </p:cond>
                  </p:endCondLst>
                </p:cTn>
                <p:tgtEl>
                  <p:spTgt spid="43"/>
                </p:tgtEl>
              </p:cMediaNode>
            </p:audio>
            <p:seq concurrent="1" nextAc="seek">
              <p:cTn id="93" restart="whenNotActive" fill="hold" evtFilter="cancelBubble" nodeType="interactiveSeq">
                <p:stCondLst>
                  <p:cond evt="onClick" delay="0">
                    <p:tgtEl>
                      <p:spTgt spid="56"/>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995" fill="hold"/>
                                        <p:tgtEl>
                                          <p:spTgt spid="38"/>
                                        </p:tgtEl>
                                      </p:cBhvr>
                                    </p:cmd>
                                  </p:childTnLst>
                                </p:cTn>
                              </p:par>
                              <p:par>
                                <p:cTn id="98" presetID="1"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Am-thanh-tra-loi-sai-www_nhacchuongvui_com.wav"/>
                                        </p:tgtEl>
                                      </p:cMediaNode>
                                    </p:audio>
                                  </p:subTnLst>
                                </p:cTn>
                              </p:par>
                            </p:childTnLst>
                          </p:cTn>
                        </p:par>
                        <p:par>
                          <p:cTn id="100" fill="hold">
                            <p:stCondLst>
                              <p:cond delay="4995"/>
                            </p:stCondLst>
                            <p:childTnLst>
                              <p:par>
                                <p:cTn id="101" presetID="10" presetClass="exit" presetSubtype="0" fill="hold" nodeType="afterEffect">
                                  <p:stCondLst>
                                    <p:cond delay="0"/>
                                  </p:stCondLst>
                                  <p:childTnLst>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4576" fill="hold"/>
                                        <p:tgtEl>
                                          <p:spTgt spid="41"/>
                                        </p:tgtEl>
                                      </p:cBhvr>
                                    </p:cmd>
                                  </p:childTnLst>
                                </p:cTn>
                              </p:par>
                              <p:par>
                                <p:cTn id="109" presetID="1" presetClass="entr" presetSubtype="0" fill="hold"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7" name="Am-thanh-tra-loi-dung-www_nhacchuongvui_com.wav"/>
                                        </p:tgtEl>
                                      </p:cMediaNode>
                                    </p:audio>
                                  </p:subTnLst>
                                </p:cTn>
                              </p:par>
                            </p:childTnLst>
                          </p:cTn>
                        </p:par>
                        <p:par>
                          <p:cTn id="111" fill="hold">
                            <p:stCondLst>
                              <p:cond delay="4576"/>
                            </p:stCondLst>
                            <p:childTnLst>
                              <p:par>
                                <p:cTn id="112" presetID="42" presetClass="path" presetSubtype="0" accel="50000" decel="50000" fill="hold" nodeType="afterEffect">
                                  <p:stCondLst>
                                    <p:cond delay="0"/>
                                  </p:stCondLst>
                                  <p:childTnLst>
                                    <p:animMotion origin="layout" path="M 3.95833E-6 -3.33333E-6 L -0.3405 0.28496 " pathEditMode="relative" rAng="0" ptsTypes="AA">
                                      <p:cBhvr>
                                        <p:cTn id="113" dur="2000" fill="hold"/>
                                        <p:tgtEl>
                                          <p:spTgt spid="18"/>
                                        </p:tgtEl>
                                        <p:attrNameLst>
                                          <p:attrName>ppt_x</p:attrName>
                                          <p:attrName>ppt_y</p:attrName>
                                        </p:attrNameLst>
                                      </p:cBhvr>
                                      <p:rCtr x="-17031" y="14236"/>
                                    </p:animMotion>
                                  </p:childTnLst>
                                </p:cTn>
                              </p:par>
                            </p:childTnLst>
                          </p:cTn>
                        </p:par>
                        <p:par>
                          <p:cTn id="114" fill="hold">
                            <p:stCondLst>
                              <p:cond delay="6576"/>
                            </p:stCondLst>
                            <p:childTnLst>
                              <p:par>
                                <p:cTn id="115" presetID="6" presetClass="emph" presetSubtype="0" fill="hold" nodeType="afterEffect">
                                  <p:stCondLst>
                                    <p:cond delay="0"/>
                                  </p:stCondLst>
                                  <p:childTnLst>
                                    <p:animScale>
                                      <p:cBhvr>
                                        <p:cTn id="116" dur="1250" fill="hold"/>
                                        <p:tgtEl>
                                          <p:spTgt spid="18"/>
                                        </p:tgtEl>
                                      </p:cBhvr>
                                      <p:by x="150000" y="150000"/>
                                    </p:animScale>
                                  </p:childTnLst>
                                </p:cTn>
                              </p:par>
                            </p:childTnLst>
                          </p:cTn>
                        </p:par>
                        <p:par>
                          <p:cTn id="117" fill="hold">
                            <p:stCondLst>
                              <p:cond delay="7826"/>
                            </p:stCondLst>
                            <p:childTnLst>
                              <p:par>
                                <p:cTn id="118" presetID="42" presetClass="path" presetSubtype="0" accel="50000" decel="50000" fill="hold" nodeType="afterEffect">
                                  <p:stCondLst>
                                    <p:cond delay="0"/>
                                  </p:stCondLst>
                                  <p:childTnLst>
                                    <p:animMotion origin="layout" path="M -0.3405 0.28496 L -0.79297 0.46181 " pathEditMode="relative" rAng="0" ptsTypes="AA">
                                      <p:cBhvr>
                                        <p:cTn id="119" dur="2000" fill="hold"/>
                                        <p:tgtEl>
                                          <p:spTgt spid="18"/>
                                        </p:tgtEl>
                                        <p:attrNameLst>
                                          <p:attrName>ppt_x</p:attrName>
                                          <p:attrName>ppt_y</p:attrName>
                                        </p:attrNameLst>
                                      </p:cBhvr>
                                      <p:rCtr x="-22630" y="8843"/>
                                    </p:animMotion>
                                  </p:childTnLst>
                                </p:cTn>
                              </p:par>
                              <p:par>
                                <p:cTn id="120" presetID="53" presetClass="exit" presetSubtype="32" fill="hold" nodeType="withEffect">
                                  <p:stCondLst>
                                    <p:cond delay="1500"/>
                                  </p:stCondLst>
                                  <p:childTnLst>
                                    <p:anim calcmode="lin" valueType="num">
                                      <p:cBhvr>
                                        <p:cTn id="121" dur="500"/>
                                        <p:tgtEl>
                                          <p:spTgt spid="18"/>
                                        </p:tgtEl>
                                        <p:attrNameLst>
                                          <p:attrName>ppt_w</p:attrName>
                                        </p:attrNameLst>
                                      </p:cBhvr>
                                      <p:tavLst>
                                        <p:tav tm="0">
                                          <p:val>
                                            <p:strVal val="ppt_w"/>
                                          </p:val>
                                        </p:tav>
                                        <p:tav tm="100000">
                                          <p:val>
                                            <p:fltVal val="0"/>
                                          </p:val>
                                        </p:tav>
                                      </p:tavLst>
                                    </p:anim>
                                    <p:anim calcmode="lin" valueType="num">
                                      <p:cBhvr>
                                        <p:cTn id="122" dur="500"/>
                                        <p:tgtEl>
                                          <p:spTgt spid="18"/>
                                        </p:tgtEl>
                                        <p:attrNameLst>
                                          <p:attrName>ppt_h</p:attrName>
                                        </p:attrNameLst>
                                      </p:cBhvr>
                                      <p:tavLst>
                                        <p:tav tm="0">
                                          <p:val>
                                            <p:strVal val="ppt_h"/>
                                          </p:val>
                                        </p:tav>
                                        <p:tav tm="100000">
                                          <p:val>
                                            <p:fltVal val="0"/>
                                          </p:val>
                                        </p:tav>
                                      </p:tavLst>
                                    </p:anim>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4995" fill="hold"/>
                                        <p:tgtEl>
                                          <p:spTgt spid="43"/>
                                        </p:tgtEl>
                                      </p:cBhvr>
                                    </p:cmd>
                                  </p:childTnLst>
                                </p:cTn>
                              </p:par>
                              <p:par>
                                <p:cTn id="130" presetID="1" presetClass="entr" presetSubtype="0" fill="hold" nodeType="withEffect">
                                  <p:stCondLst>
                                    <p:cond delay="0"/>
                                  </p:stCondLst>
                                  <p:childTnLst>
                                    <p:set>
                                      <p:cBhvr>
                                        <p:cTn id="13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6" name="Am-thanh-tra-loi-sai-www_nhacchuongvui_com.wav"/>
                                        </p:tgtEl>
                                      </p:cMediaNode>
                                    </p:audio>
                                  </p:subTnLst>
                                </p:cTn>
                              </p:par>
                            </p:childTnLst>
                          </p:cTn>
                        </p:par>
                        <p:par>
                          <p:cTn id="132" fill="hold">
                            <p:stCondLst>
                              <p:cond delay="4995"/>
                            </p:stCondLst>
                            <p:childTnLst>
                              <p:par>
                                <p:cTn id="133" presetID="10" presetClass="exit" presetSubtype="0" fill="hold" nodeType="afterEffect">
                                  <p:stCondLst>
                                    <p:cond delay="500"/>
                                  </p:stCondLst>
                                  <p:childTnLst>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6" restart="whenNotActive" fill="hold" evtFilter="cancelBubble" nodeType="interactiveSeq">
                <p:stCondLst>
                  <p:cond evt="onClick" delay="0">
                    <p:tgtEl>
                      <p:spTgt spid="59"/>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clickEffect">
                                  <p:stCondLst>
                                    <p:cond delay="0"/>
                                  </p:stCondLst>
                                  <p:childTnLst>
                                    <p:cmd type="call" cmd="playFrom(0.0)">
                                      <p:cBhvr>
                                        <p:cTn id="140" dur="4995" fill="hold"/>
                                        <p:tgtEl>
                                          <p:spTgt spid="42"/>
                                        </p:tgtEl>
                                      </p:cBhvr>
                                    </p:cmd>
                                  </p:childTnLst>
                                </p:cTn>
                              </p:par>
                              <p:par>
                                <p:cTn id="141" presetID="1" presetClass="entr" presetSubtype="0" fill="hold" nodeType="withEffect">
                                  <p:stCondLst>
                                    <p:cond delay="0"/>
                                  </p:stCondLst>
                                  <p:childTnLst>
                                    <p:set>
                                      <p:cBhvr>
                                        <p:cTn id="1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6" name="Am-thanh-tra-loi-sai-www_nhacchuongvui_com.wav"/>
                                        </p:tgtEl>
                                      </p:cMediaNode>
                                    </p:audio>
                                  </p:subTnLst>
                                </p:cTn>
                              </p:par>
                            </p:childTnLst>
                          </p:cTn>
                        </p:par>
                        <p:par>
                          <p:cTn id="143" fill="hold">
                            <p:stCondLst>
                              <p:cond delay="4995"/>
                            </p:stCondLst>
                            <p:childTnLst>
                              <p:par>
                                <p:cTn id="144" presetID="10" presetClass="exit" presetSubtype="0" fill="hold" nodeType="afterEffect">
                                  <p:stCondLst>
                                    <p:cond delay="500"/>
                                  </p:stCondLst>
                                  <p:childTnLst>
                                    <p:animEffect transition="out" filter="fade">
                                      <p:cBhvr>
                                        <p:cTn id="145" dur="500"/>
                                        <p:tgtEl>
                                          <p:spTgt spid="68"/>
                                        </p:tgtEl>
                                      </p:cBhvr>
                                    </p:animEffect>
                                    <p:set>
                                      <p:cBhvr>
                                        <p:cTn id="14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B8885-9B6C-35BD-1AAD-CF579638BD81}"/>
            </a:ext>
          </a:extLst>
        </p:cNvPr>
        <p:cNvGrpSpPr/>
        <p:nvPr/>
      </p:nvGrpSpPr>
      <p:grpSpPr>
        <a:xfrm>
          <a:off x="0" y="0"/>
          <a:ext cx="0" cy="0"/>
          <a:chOff x="0" y="0"/>
          <a:chExt cx="0" cy="0"/>
        </a:xfrm>
      </p:grpSpPr>
      <p:pic>
        <p:nvPicPr>
          <p:cNvPr id="27" name="图片 43">
            <a:extLst>
              <a:ext uri="{FF2B5EF4-FFF2-40B4-BE49-F238E27FC236}">
                <a16:creationId xmlns:a16="http://schemas.microsoft.com/office/drawing/2014/main" id="{9AB6A321-1396-1BD6-3831-383747039137}"/>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493F15DC-1B27-E400-4833-5A3E2B8F767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05C00AB8-7F6D-641B-67AE-71F169FDDBFB}"/>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039CC1D4-F786-47DE-B982-68B1E2F09937}"/>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CD940916-B999-FA52-AF2C-86AABBF12736}"/>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FA055287-8E1E-122F-5E8D-47C7EC990A26}"/>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1DCF96DA-BE22-89C2-FFCC-7F92A65CD97E}"/>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81AE04BA-62AA-E800-868B-F5D532891E13}"/>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3B16E53F-0A85-8C81-D28D-80B8EF87BBE0}"/>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08F1EB91-9A4B-F1AC-F323-5D17611460E8}"/>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21155CAB-C15B-BC30-1DAF-74221DCAA252}"/>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2A22BC5B-44C8-2FBF-39E2-551B89E3BC01}"/>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grpSp>
        <p:nvGrpSpPr>
          <p:cNvPr id="21" name="Group 20">
            <a:extLst>
              <a:ext uri="{FF2B5EF4-FFF2-40B4-BE49-F238E27FC236}">
                <a16:creationId xmlns:a16="http://schemas.microsoft.com/office/drawing/2014/main" id="{D35A27F9-353A-D6B2-CE49-960C10FD3241}"/>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4040E45A-4A28-0504-9870-E3C614AD37DA}"/>
                </a:ext>
              </a:extLst>
            </p:cNvPr>
            <p:cNvPicPr>
              <a:picLocks noChangeAspect="1"/>
            </p:cNvPicPr>
            <p:nvPr/>
          </p:nvPicPr>
          <p:blipFill rotWithShape="1">
            <a:blip r:embed="rId15"/>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2C3DC774-A590-19A0-8D95-8A59E36326B9}"/>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6" name="Group 15">
            <a:extLst>
              <a:ext uri="{FF2B5EF4-FFF2-40B4-BE49-F238E27FC236}">
                <a16:creationId xmlns:a16="http://schemas.microsoft.com/office/drawing/2014/main" id="{19D40D9A-EB95-FEFF-9634-228AACE581DA}"/>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DACC01C4-C65B-B88A-D4E0-E5E889DE21A4}"/>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4B84E356-E903-575C-8C27-C094572860C3}"/>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A</a:t>
              </a:r>
            </a:p>
          </p:txBody>
        </p:sp>
      </p:grpSp>
      <p:sp>
        <p:nvSpPr>
          <p:cNvPr id="26" name="Rectangle: Rounded Corners 25">
            <a:extLst>
              <a:ext uri="{FF2B5EF4-FFF2-40B4-BE49-F238E27FC236}">
                <a16:creationId xmlns:a16="http://schemas.microsoft.com/office/drawing/2014/main" id="{444CBBFD-B896-B7B9-2B54-782236651E0F}"/>
              </a:ext>
            </a:extLst>
          </p:cNvPr>
          <p:cNvSpPr/>
          <p:nvPr/>
        </p:nvSpPr>
        <p:spPr>
          <a:xfrm>
            <a:off x="1685524" y="797295"/>
            <a:ext cx="9151058" cy="1464877"/>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pic>
        <p:nvPicPr>
          <p:cNvPr id="38" name="AmthanhThua">
            <a:hlinkClick r:id="" action="ppaction://media"/>
            <a:extLst>
              <a:ext uri="{FF2B5EF4-FFF2-40B4-BE49-F238E27FC236}">
                <a16:creationId xmlns:a16="http://schemas.microsoft.com/office/drawing/2014/main" id="{4389385B-8B31-AD9D-3CDD-873854409B7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D2FE4D46-9128-4D78-E3BF-211004FB0B5B}"/>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D53DDA01-F1D5-FEAE-8F73-96D8DB570887}"/>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Sai</a:t>
            </a:r>
          </a:p>
        </p:txBody>
      </p:sp>
      <p:pic>
        <p:nvPicPr>
          <p:cNvPr id="41" name="59c3c5f047238">
            <a:hlinkClick r:id="" action="ppaction://media"/>
            <a:extLst>
              <a:ext uri="{FF2B5EF4-FFF2-40B4-BE49-F238E27FC236}">
                <a16:creationId xmlns:a16="http://schemas.microsoft.com/office/drawing/2014/main" id="{4A61301A-B7BF-EAFD-DF0D-7DAA53E5140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322F5BEE-0C1A-E150-7781-C7DB88B97B6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077DE3ED-1B48-E4DE-3517-CCBD25A1269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872885"/>
            <a:ext cx="487363" cy="487363"/>
          </a:xfrm>
          <a:prstGeom prst="rect">
            <a:avLst/>
          </a:prstGeom>
        </p:spPr>
      </p:pic>
      <p:grpSp>
        <p:nvGrpSpPr>
          <p:cNvPr id="50" name="Group 49">
            <a:extLst>
              <a:ext uri="{FF2B5EF4-FFF2-40B4-BE49-F238E27FC236}">
                <a16:creationId xmlns:a16="http://schemas.microsoft.com/office/drawing/2014/main" id="{A6121E55-EBBD-F86A-AA8B-DCC3D769713F}"/>
              </a:ext>
            </a:extLst>
          </p:cNvPr>
          <p:cNvGrpSpPr/>
          <p:nvPr/>
        </p:nvGrpSpPr>
        <p:grpSpPr>
          <a:xfrm>
            <a:off x="6527358" y="249148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F60A5E44-E108-0D13-6779-8FB888401484}"/>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AF7526CD-5920-634C-64BC-6B39EDEBC0B4}"/>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rPr>
                <a:t>D</a:t>
              </a:r>
            </a:p>
          </p:txBody>
        </p:sp>
      </p:grpSp>
      <p:sp>
        <p:nvSpPr>
          <p:cNvPr id="55" name="文本框 372">
            <a:extLst>
              <a:ext uri="{FF2B5EF4-FFF2-40B4-BE49-F238E27FC236}">
                <a16:creationId xmlns:a16="http://schemas.microsoft.com/office/drawing/2014/main" id="{1A22D5D9-4D74-7879-FA08-3F19014F0D42}"/>
              </a:ext>
            </a:extLst>
          </p:cNvPr>
          <p:cNvSpPr txBox="1"/>
          <p:nvPr/>
        </p:nvSpPr>
        <p:spPr>
          <a:xfrm>
            <a:off x="1716662" y="1110826"/>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rPr>
              <a:t>Góc</a:t>
            </a:r>
            <a:r>
              <a:rPr kumimoji="0" lang="en-US" altLang="zh-CN" sz="4000" b="1" i="0" u="none" strike="noStrike" kern="1200" cap="none" spc="-20" normalizeH="0" noProof="0" dirty="0">
                <a:ln>
                  <a:noFill/>
                </a:ln>
                <a:solidFill>
                  <a:srgbClr val="331B3D"/>
                </a:solidFill>
                <a:effectLst/>
                <a:uLnTx/>
                <a:uFillTx/>
                <a:latin typeface="Cambria" panose="02040503050406030204" pitchFamily="18" charset="0"/>
                <a:ea typeface="Cambria" panose="02040503050406030204" pitchFamily="18" charset="0"/>
              </a:rPr>
              <a:t> </a:t>
            </a:r>
            <a:r>
              <a:rPr lang="en-US" altLang="zh-CN" sz="4000" b="1" spc="-20" dirty="0" err="1">
                <a:solidFill>
                  <a:srgbClr val="331B3D"/>
                </a:solidFill>
                <a:latin typeface="Cambria" panose="02040503050406030204" pitchFamily="18" charset="0"/>
                <a:ea typeface="Cambria" panose="02040503050406030204" pitchFamily="18" charset="0"/>
              </a:rPr>
              <a:t>bẹt</a:t>
            </a:r>
            <a:r>
              <a:rPr lang="en-US" altLang="zh-CN" sz="4000" b="1" spc="-20" dirty="0">
                <a:solidFill>
                  <a:srgbClr val="331B3D"/>
                </a:solidFill>
                <a:latin typeface="Cambria" panose="02040503050406030204" pitchFamily="18" charset="0"/>
                <a:ea typeface="Cambria" panose="02040503050406030204" pitchFamily="18" charset="0"/>
              </a:rPr>
              <a:t> </a:t>
            </a:r>
            <a:r>
              <a:rPr lang="en-US" altLang="zh-CN" sz="4000" b="1" spc="-20" dirty="0" err="1">
                <a:solidFill>
                  <a:srgbClr val="331B3D"/>
                </a:solidFill>
                <a:latin typeface="Cambria" panose="02040503050406030204" pitchFamily="18" charset="0"/>
                <a:ea typeface="Cambria" panose="02040503050406030204" pitchFamily="18" charset="0"/>
              </a:rPr>
              <a:t>bằng</a:t>
            </a:r>
            <a:r>
              <a:rPr lang="en-US" altLang="zh-CN" sz="4000" b="1" spc="-20" dirty="0">
                <a:solidFill>
                  <a:srgbClr val="331B3D"/>
                </a:solidFill>
                <a:latin typeface="Cambria" panose="02040503050406030204" pitchFamily="18" charset="0"/>
                <a:ea typeface="Cambria" panose="02040503050406030204" pitchFamily="18" charset="0"/>
              </a:rPr>
              <a:t> </a:t>
            </a:r>
            <a:r>
              <a:rPr lang="en-US" altLang="zh-CN" sz="4000" b="1" spc="-20" dirty="0" err="1">
                <a:solidFill>
                  <a:srgbClr val="331B3D"/>
                </a:solidFill>
                <a:latin typeface="Cambria" panose="02040503050406030204" pitchFamily="18" charset="0"/>
                <a:ea typeface="Cambria" panose="02040503050406030204" pitchFamily="18" charset="0"/>
              </a:rPr>
              <a:t>góc</a:t>
            </a:r>
            <a:r>
              <a:rPr lang="en-US" altLang="zh-CN" sz="4000" b="1" spc="-20" dirty="0">
                <a:solidFill>
                  <a:srgbClr val="331B3D"/>
                </a:solidFill>
                <a:latin typeface="Cambria" panose="02040503050406030204" pitchFamily="18" charset="0"/>
                <a:ea typeface="Cambria" panose="02040503050406030204" pitchFamily="18" charset="0"/>
              </a:rPr>
              <a:t> </a:t>
            </a:r>
            <a:r>
              <a:rPr lang="en-US" altLang="zh-CN" sz="4000" b="1" spc="-20" dirty="0" err="1">
                <a:solidFill>
                  <a:srgbClr val="331B3D"/>
                </a:solidFill>
                <a:latin typeface="Cambria" panose="02040503050406030204" pitchFamily="18" charset="0"/>
                <a:ea typeface="Cambria" panose="02040503050406030204" pitchFamily="18" charset="0"/>
              </a:rPr>
              <a:t>vuông</a:t>
            </a:r>
            <a:endPar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6" name="A - 9Slide.vn">
            <a:extLst>
              <a:ext uri="{FF2B5EF4-FFF2-40B4-BE49-F238E27FC236}">
                <a16:creationId xmlns:a16="http://schemas.microsoft.com/office/drawing/2014/main" id="{BBC45C33-B627-74F5-1A7D-24475D8E95C6}"/>
              </a:ext>
            </a:extLst>
          </p:cNvPr>
          <p:cNvSpPr txBox="1"/>
          <p:nvPr/>
        </p:nvSpPr>
        <p:spPr>
          <a:xfrm>
            <a:off x="2620490" y="2737871"/>
            <a:ext cx="3116387"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000" b="1" spc="-20" noProof="0" dirty="0" err="1">
                <a:solidFill>
                  <a:srgbClr val="331B3D"/>
                </a:solidFill>
                <a:latin typeface="Cambria" panose="02040503050406030204" pitchFamily="18" charset="0"/>
                <a:ea typeface="Cambria" panose="02040503050406030204" pitchFamily="18" charset="0"/>
              </a:rPr>
              <a:t>Đúng</a:t>
            </a:r>
            <a:endParaRPr kumimoji="0" lang="en-US"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sp>
        <p:nvSpPr>
          <p:cNvPr id="59" name="D - 9Slide.vn">
            <a:extLst>
              <a:ext uri="{FF2B5EF4-FFF2-40B4-BE49-F238E27FC236}">
                <a16:creationId xmlns:a16="http://schemas.microsoft.com/office/drawing/2014/main" id="{035C35F1-8D92-4383-925F-3889DB31E4C4}"/>
              </a:ext>
            </a:extLst>
          </p:cNvPr>
          <p:cNvSpPr txBox="1"/>
          <p:nvPr/>
        </p:nvSpPr>
        <p:spPr>
          <a:xfrm>
            <a:off x="7327951" y="2686373"/>
            <a:ext cx="3214666" cy="658642"/>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lang="en-US" sz="4000" b="1" spc="-20" noProof="0" dirty="0">
                <a:solidFill>
                  <a:srgbClr val="331B3D"/>
                </a:solidFill>
                <a:latin typeface="Cambria" panose="02040503050406030204" pitchFamily="18" charset="0"/>
                <a:ea typeface="Cambria" panose="02040503050406030204" pitchFamily="18" charset="0"/>
              </a:rPr>
              <a:t>Sai</a:t>
            </a:r>
            <a:endParaRPr kumimoji="0" lang="vi-V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endParaRPr>
          </a:p>
        </p:txBody>
      </p:sp>
      <p:pic>
        <p:nvPicPr>
          <p:cNvPr id="60" name="Picture 2">
            <a:extLst>
              <a:ext uri="{FF2B5EF4-FFF2-40B4-BE49-F238E27FC236}">
                <a16:creationId xmlns:a16="http://schemas.microsoft.com/office/drawing/2014/main" id="{2170C22A-FD5A-426A-0A5B-629A69188C6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DDD119D3-FE9B-6591-C49E-2506F0F4B4D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2716096"/>
            <a:ext cx="872438" cy="1149836"/>
          </a:xfrm>
          <a:prstGeom prst="rect">
            <a:avLst/>
          </a:prstGeom>
        </p:spPr>
      </p:pic>
      <p:grpSp>
        <p:nvGrpSpPr>
          <p:cNvPr id="18" name="Group 17">
            <a:extLst>
              <a:ext uri="{FF2B5EF4-FFF2-40B4-BE49-F238E27FC236}">
                <a16:creationId xmlns:a16="http://schemas.microsoft.com/office/drawing/2014/main" id="{F7ADCE98-AE53-70E4-8732-86A6DA4C847A}"/>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EEF5EFE0-FD8B-283C-E61F-184D8CEF8B9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F26D6BD4-8367-6B70-BFC7-4D8C91ACEE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E5F9DF9-10F2-24EB-4A37-02F1DAB5033D}"/>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F26B8F56-E283-AB98-8A3A-F99462915D85}"/>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549865" y="2682971"/>
            <a:ext cx="795700" cy="69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94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childTnLst>
                          </p:cTn>
                        </p:par>
                        <p:par>
                          <p:cTn id="35" fill="hold">
                            <p:stCondLst>
                              <p:cond delay="175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par>
                                <p:cTn id="41" presetID="32" presetClass="emph" presetSubtype="0" repeatCount="indefinite" fill="hold" nodeType="withEffect">
                                  <p:stCondLst>
                                    <p:cond delay="0"/>
                                  </p:stCondLst>
                                  <p:childTnLst>
                                    <p:animRot by="120000">
                                      <p:cBhvr>
                                        <p:cTn id="42" dur="75" fill="hold">
                                          <p:stCondLst>
                                            <p:cond delay="0"/>
                                          </p:stCondLst>
                                        </p:cTn>
                                        <p:tgtEl>
                                          <p:spTgt spid="61"/>
                                        </p:tgtEl>
                                        <p:attrNameLst>
                                          <p:attrName>r</p:attrName>
                                        </p:attrNameLst>
                                      </p:cBhvr>
                                    </p:animRot>
                                    <p:animRot by="-240000">
                                      <p:cBhvr>
                                        <p:cTn id="43" dur="150" fill="hold">
                                          <p:stCondLst>
                                            <p:cond delay="150"/>
                                          </p:stCondLst>
                                        </p:cTn>
                                        <p:tgtEl>
                                          <p:spTgt spid="61"/>
                                        </p:tgtEl>
                                        <p:attrNameLst>
                                          <p:attrName>r</p:attrName>
                                        </p:attrNameLst>
                                      </p:cBhvr>
                                    </p:animRot>
                                    <p:animRot by="240000">
                                      <p:cBhvr>
                                        <p:cTn id="44" dur="150" fill="hold">
                                          <p:stCondLst>
                                            <p:cond delay="300"/>
                                          </p:stCondLst>
                                        </p:cTn>
                                        <p:tgtEl>
                                          <p:spTgt spid="61"/>
                                        </p:tgtEl>
                                        <p:attrNameLst>
                                          <p:attrName>r</p:attrName>
                                        </p:attrNameLst>
                                      </p:cBhvr>
                                    </p:animRot>
                                    <p:animRot by="-240000">
                                      <p:cBhvr>
                                        <p:cTn id="45" dur="150" fill="hold">
                                          <p:stCondLst>
                                            <p:cond delay="450"/>
                                          </p:stCondLst>
                                        </p:cTn>
                                        <p:tgtEl>
                                          <p:spTgt spid="61"/>
                                        </p:tgtEl>
                                        <p:attrNameLst>
                                          <p:attrName>r</p:attrName>
                                        </p:attrNameLst>
                                      </p:cBhvr>
                                    </p:animRot>
                                    <p:animRot by="120000">
                                      <p:cBhvr>
                                        <p:cTn id="46" dur="150" fill="hold">
                                          <p:stCondLst>
                                            <p:cond delay="600"/>
                                          </p:stCondLst>
                                        </p:cTn>
                                        <p:tgtEl>
                                          <p:spTgt spid="61"/>
                                        </p:tgtEl>
                                        <p:attrNameLst>
                                          <p:attrName>r</p:attrName>
                                        </p:attrNameLst>
                                      </p:cBhvr>
                                    </p:animRot>
                                  </p:childTnLst>
                                </p:cTn>
                              </p:par>
                              <p:par>
                                <p:cTn id="47" presetID="22" presetClass="entr" presetSubtype="8"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8"/>
                </p:tgtEl>
              </p:cMediaNode>
            </p:audio>
            <p:audio>
              <p:cMediaNode vol="80000">
                <p:cTn id="54" fill="hold" display="0">
                  <p:stCondLst>
                    <p:cond delay="indefinite"/>
                  </p:stCondLst>
                  <p:endCondLst>
                    <p:cond evt="onStopAudio" delay="0">
                      <p:tgtEl>
                        <p:sldTgt/>
                      </p:tgtEl>
                    </p:cond>
                  </p:endCondLst>
                </p:cTn>
                <p:tgtEl>
                  <p:spTgt spid="41"/>
                </p:tgtEl>
              </p:cMediaNode>
            </p:audio>
            <p:audio>
              <p:cMediaNode vol="80000">
                <p:cTn id="55" fill="hold" display="0">
                  <p:stCondLst>
                    <p:cond delay="indefinite"/>
                  </p:stCondLst>
                  <p:endCondLst>
                    <p:cond evt="onStopAudio" delay="0">
                      <p:tgtEl>
                        <p:sldTgt/>
                      </p:tgtEl>
                    </p:cond>
                  </p:endCondLst>
                </p:cTn>
                <p:tgtEl>
                  <p:spTgt spid="42"/>
                </p:tgtEl>
              </p:cMediaNode>
            </p:audio>
            <p:audio>
              <p:cMediaNode vol="80000">
                <p:cTn id="56" fill="hold" display="0">
                  <p:stCondLst>
                    <p:cond delay="indefinite"/>
                  </p:stCondLst>
                  <p:endCondLst>
                    <p:cond evt="onStopAudio" delay="0">
                      <p:tgtEl>
                        <p:sldTgt/>
                      </p:tgtEl>
                    </p:cond>
                  </p:endCondLst>
                </p:cTn>
                <p:tgtEl>
                  <p:spTgt spid="43"/>
                </p:tgtEl>
              </p:cMediaNode>
            </p:audio>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995" fill="hold"/>
                                        <p:tgtEl>
                                          <p:spTgt spid="38"/>
                                        </p:tgtEl>
                                      </p:cBhvr>
                                    </p:cmd>
                                  </p:childTnLst>
                                </p:cTn>
                              </p:par>
                              <p:par>
                                <p:cTn id="62" presetID="1" presetClass="entr" presetSubtype="0"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Am-thanh-tra-loi-sai-www_nhacchuongvui_com.wav"/>
                                        </p:tgtEl>
                                      </p:cMediaNode>
                                    </p:audio>
                                  </p:subTnLst>
                                </p:cTn>
                              </p:par>
                            </p:childTnLst>
                          </p:cTn>
                        </p:par>
                        <p:par>
                          <p:cTn id="64" fill="hold">
                            <p:stCondLst>
                              <p:cond delay="4995"/>
                            </p:stCondLst>
                            <p:childTnLst>
                              <p:par>
                                <p:cTn id="65" presetID="10" presetClass="exit" presetSubtype="0" fill="hold" nodeType="after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5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4576" fill="hold"/>
                                        <p:tgtEl>
                                          <p:spTgt spid="41"/>
                                        </p:tgtEl>
                                      </p:cBhvr>
                                    </p:cmd>
                                  </p:childTnLst>
                                </p:cTn>
                              </p:par>
                              <p:par>
                                <p:cTn id="73" presetID="1"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Am-thanh-tra-loi-dung-www_nhacchuongvui_com.wav"/>
                                        </p:tgtEl>
                                      </p:cMediaNode>
                                    </p:audio>
                                  </p:subTnLst>
                                </p:cTn>
                              </p:par>
                            </p:childTnLst>
                          </p:cTn>
                        </p:par>
                        <p:par>
                          <p:cTn id="75" fill="hold">
                            <p:stCondLst>
                              <p:cond delay="0"/>
                            </p:stCondLst>
                            <p:childTnLst>
                              <p:par>
                                <p:cTn id="76" presetID="42" presetClass="path" presetSubtype="0" accel="50000" decel="50000" fill="hold" nodeType="afterEffect">
                                  <p:stCondLst>
                                    <p:cond delay="0"/>
                                  </p:stCondLst>
                                  <p:childTnLst>
                                    <p:animMotion origin="layout" path="M 3.95833E-6 -3.33333E-6 L -0.3405 0.28496 " pathEditMode="relative" rAng="0" ptsTypes="AA">
                                      <p:cBhvr>
                                        <p:cTn id="77" dur="2000" fill="hold"/>
                                        <p:tgtEl>
                                          <p:spTgt spid="18"/>
                                        </p:tgtEl>
                                        <p:attrNameLst>
                                          <p:attrName>ppt_x</p:attrName>
                                          <p:attrName>ppt_y</p:attrName>
                                        </p:attrNameLst>
                                      </p:cBhvr>
                                      <p:rCtr x="-17031" y="14236"/>
                                    </p:animMotion>
                                  </p:childTnLst>
                                </p:cTn>
                              </p:par>
                            </p:childTnLst>
                          </p:cTn>
                        </p:par>
                        <p:par>
                          <p:cTn id="78" fill="hold">
                            <p:stCondLst>
                              <p:cond delay="2000"/>
                            </p:stCondLst>
                            <p:childTnLst>
                              <p:par>
                                <p:cTn id="79" presetID="6" presetClass="emph" presetSubtype="0" fill="hold" nodeType="afterEffect">
                                  <p:stCondLst>
                                    <p:cond delay="0"/>
                                  </p:stCondLst>
                                  <p:childTnLst>
                                    <p:animScale>
                                      <p:cBhvr>
                                        <p:cTn id="80" dur="1250" fill="hold"/>
                                        <p:tgtEl>
                                          <p:spTgt spid="18"/>
                                        </p:tgtEl>
                                      </p:cBhvr>
                                      <p:by x="150000" y="150000"/>
                                    </p:animScale>
                                  </p:childTnLst>
                                </p:cTn>
                              </p:par>
                            </p:childTnLst>
                          </p:cTn>
                        </p:par>
                        <p:par>
                          <p:cTn id="81" fill="hold">
                            <p:stCondLst>
                              <p:cond delay="3250"/>
                            </p:stCondLst>
                            <p:childTnLst>
                              <p:par>
                                <p:cTn id="82" presetID="42" presetClass="path" presetSubtype="0" accel="50000" decel="50000" fill="hold" nodeType="afterEffect">
                                  <p:stCondLst>
                                    <p:cond delay="0"/>
                                  </p:stCondLst>
                                  <p:childTnLst>
                                    <p:animMotion origin="layout" path="M -0.3405 0.28496 L -0.79297 0.46181 " pathEditMode="relative" rAng="0" ptsTypes="AA">
                                      <p:cBhvr>
                                        <p:cTn id="83" dur="2000" fill="hold"/>
                                        <p:tgtEl>
                                          <p:spTgt spid="18"/>
                                        </p:tgtEl>
                                        <p:attrNameLst>
                                          <p:attrName>ppt_x</p:attrName>
                                          <p:attrName>ppt_y</p:attrName>
                                        </p:attrNameLst>
                                      </p:cBhvr>
                                      <p:rCtr x="-22630" y="8843"/>
                                    </p:animMotion>
                                  </p:childTnLst>
                                </p:cTn>
                              </p:par>
                              <p:par>
                                <p:cTn id="84" presetID="53" presetClass="exit" presetSubtype="32" fill="hold" nodeType="withEffect">
                                  <p:stCondLst>
                                    <p:cond delay="150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415EC-7FF6-174F-00E2-B071EDBCA046}"/>
            </a:ext>
          </a:extLst>
        </p:cNvPr>
        <p:cNvGrpSpPr/>
        <p:nvPr/>
      </p:nvGrpSpPr>
      <p:grpSpPr>
        <a:xfrm>
          <a:off x="0" y="0"/>
          <a:ext cx="0" cy="0"/>
          <a:chOff x="0" y="0"/>
          <a:chExt cx="0" cy="0"/>
        </a:xfrm>
      </p:grpSpPr>
      <p:pic>
        <p:nvPicPr>
          <p:cNvPr id="27" name="图片 43">
            <a:extLst>
              <a:ext uri="{FF2B5EF4-FFF2-40B4-BE49-F238E27FC236}">
                <a16:creationId xmlns:a16="http://schemas.microsoft.com/office/drawing/2014/main" id="{1BF3E2A4-3AA0-1117-97B8-78ECE842779D}"/>
              </a:ext>
            </a:extLst>
          </p:cNvPr>
          <p:cNvPicPr>
            <a:picLocks noChangeAspect="1"/>
          </p:cNvPicPr>
          <p:nvPr/>
        </p:nvPicPr>
        <p:blipFill rotWithShape="1">
          <a:blip r:embed="rId8">
            <a:extLst>
              <a:ext uri="{28A0092B-C50C-407E-A947-70E740481C1C}">
                <a14:useLocalDpi xmlns:a14="http://schemas.microsoft.com/office/drawing/2010/main" val="0"/>
              </a:ext>
            </a:extLst>
          </a:blip>
          <a:srcRect l="2486" t="2027" r="75763" b="84558"/>
          <a:stretch/>
        </p:blipFill>
        <p:spPr>
          <a:xfrm>
            <a:off x="9310796" y="-5532"/>
            <a:ext cx="994347" cy="919931"/>
          </a:xfrm>
          <a:prstGeom prst="rect">
            <a:avLst/>
          </a:prstGeom>
        </p:spPr>
      </p:pic>
      <p:pic>
        <p:nvPicPr>
          <p:cNvPr id="12" name="图片 49">
            <a:extLst>
              <a:ext uri="{FF2B5EF4-FFF2-40B4-BE49-F238E27FC236}">
                <a16:creationId xmlns:a16="http://schemas.microsoft.com/office/drawing/2014/main" id="{781C8E9D-A1BE-114F-BF5C-3140E7831EA8}"/>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25" name="图片 2">
            <a:extLst>
              <a:ext uri="{FF2B5EF4-FFF2-40B4-BE49-F238E27FC236}">
                <a16:creationId xmlns:a16="http://schemas.microsoft.com/office/drawing/2014/main" id="{9736E31B-E41E-07CA-B294-4574A7EA0CDE}"/>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l="12226" t="8593" r="6609" b="5319"/>
          <a:stretch/>
        </p:blipFill>
        <p:spPr>
          <a:xfrm flipH="1">
            <a:off x="9709952" y="-130912"/>
            <a:ext cx="2620822" cy="6997700"/>
          </a:xfrm>
          <a:prstGeom prst="rect">
            <a:avLst/>
          </a:prstGeom>
        </p:spPr>
      </p:pic>
      <p:pic>
        <p:nvPicPr>
          <p:cNvPr id="8" name="图片 11">
            <a:extLst>
              <a:ext uri="{FF2B5EF4-FFF2-40B4-BE49-F238E27FC236}">
                <a16:creationId xmlns:a16="http://schemas.microsoft.com/office/drawing/2014/main" id="{76C946BD-091E-048C-27C8-41979A6B28EB}"/>
              </a:ext>
            </a:extLst>
          </p:cNvPr>
          <p:cNvPicPr>
            <a:picLocks noChangeAspect="1"/>
          </p:cNvPicPr>
          <p:nvPr/>
        </p:nvPicPr>
        <p:blipFill rotWithShape="1">
          <a:blip r:embed="rId11">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9" name="图片 27">
            <a:extLst>
              <a:ext uri="{FF2B5EF4-FFF2-40B4-BE49-F238E27FC236}">
                <a16:creationId xmlns:a16="http://schemas.microsoft.com/office/drawing/2014/main" id="{1BD3F7FF-BFC7-C94F-3C24-DE9EACAAF83C}"/>
              </a:ext>
            </a:extLst>
          </p:cNvPr>
          <p:cNvPicPr>
            <a:picLocks noChangeAspect="1"/>
          </p:cNvPicPr>
          <p:nvPr/>
        </p:nvPicPr>
        <p:blipFill rotWithShape="1">
          <a:blip r:embed="rId12">
            <a:extLst>
              <a:ext uri="{28A0092B-C50C-407E-A947-70E740481C1C}">
                <a14:useLocalDpi xmlns:a14="http://schemas.microsoft.com/office/drawing/2010/main" val="0"/>
              </a:ext>
            </a:extLst>
          </a:blip>
          <a:srcRect l="9877" t="61584" r="5129" b="17076"/>
          <a:stretch/>
        </p:blipFill>
        <p:spPr>
          <a:xfrm>
            <a:off x="349009" y="4730176"/>
            <a:ext cx="11334163" cy="1046119"/>
          </a:xfrm>
          <a:prstGeom prst="rect">
            <a:avLst/>
          </a:prstGeom>
        </p:spPr>
      </p:pic>
      <p:pic>
        <p:nvPicPr>
          <p:cNvPr id="10" name="图片 26">
            <a:extLst>
              <a:ext uri="{FF2B5EF4-FFF2-40B4-BE49-F238E27FC236}">
                <a16:creationId xmlns:a16="http://schemas.microsoft.com/office/drawing/2014/main" id="{A8B0E0AF-04A5-2968-1760-3DE5CDD10DE8}"/>
              </a:ext>
            </a:extLst>
          </p:cNvPr>
          <p:cNvPicPr>
            <a:picLocks noChangeAspect="1"/>
          </p:cNvPicPr>
          <p:nvPr/>
        </p:nvPicPr>
        <p:blipFill rotWithShape="1">
          <a:blip r:embed="rId13">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11" name="图片 45">
            <a:extLst>
              <a:ext uri="{FF2B5EF4-FFF2-40B4-BE49-F238E27FC236}">
                <a16:creationId xmlns:a16="http://schemas.microsoft.com/office/drawing/2014/main" id="{89B53DD1-05A0-D9D0-1CAE-13573C003E08}"/>
              </a:ext>
            </a:extLst>
          </p:cNvPr>
          <p:cNvPicPr>
            <a:picLocks noChangeAspect="1"/>
          </p:cNvPicPr>
          <p:nvPr/>
        </p:nvPicPr>
        <p:blipFill rotWithShape="1">
          <a:blip r:embed="rId9">
            <a:extLst>
              <a:ext uri="{28A0092B-C50C-407E-A947-70E740481C1C}">
                <a14:useLocalDpi xmlns:a14="http://schemas.microsoft.com/office/drawing/2010/main" val="0"/>
              </a:ext>
            </a:extLst>
          </a:blip>
          <a:srcRect t="89729" r="14345"/>
          <a:stretch/>
        </p:blipFill>
        <p:spPr>
          <a:xfrm>
            <a:off x="5331374" y="5003800"/>
            <a:ext cx="4134749" cy="1145935"/>
          </a:xfrm>
          <a:prstGeom prst="rect">
            <a:avLst/>
          </a:prstGeom>
        </p:spPr>
      </p:pic>
      <p:pic>
        <p:nvPicPr>
          <p:cNvPr id="13" name="图片 54">
            <a:extLst>
              <a:ext uri="{FF2B5EF4-FFF2-40B4-BE49-F238E27FC236}">
                <a16:creationId xmlns:a16="http://schemas.microsoft.com/office/drawing/2014/main" id="{85CE31CB-A4FA-82AC-1E42-48A9FA21C475}"/>
              </a:ext>
            </a:extLst>
          </p:cNvPr>
          <p:cNvPicPr>
            <a:picLocks noChangeAspect="1"/>
          </p:cNvPicPr>
          <p:nvPr/>
        </p:nvPicPr>
        <p:blipFill rotWithShape="1">
          <a:blip r:embed="rId9">
            <a:extLst>
              <a:ext uri="{28A0092B-C50C-407E-A947-70E740481C1C}">
                <a14:useLocalDpi xmlns:a14="http://schemas.microsoft.com/office/drawing/2010/main" val="0"/>
              </a:ext>
            </a:extLst>
          </a:blip>
          <a:srcRect l="64122" t="80301" b="11731"/>
          <a:stretch/>
        </p:blipFill>
        <p:spPr>
          <a:xfrm>
            <a:off x="8427986" y="4730174"/>
            <a:ext cx="2387650" cy="795529"/>
          </a:xfrm>
          <a:prstGeom prst="rect">
            <a:avLst/>
          </a:prstGeom>
        </p:spPr>
      </p:pic>
      <p:pic>
        <p:nvPicPr>
          <p:cNvPr id="14" name="图片 56">
            <a:extLst>
              <a:ext uri="{FF2B5EF4-FFF2-40B4-BE49-F238E27FC236}">
                <a16:creationId xmlns:a16="http://schemas.microsoft.com/office/drawing/2014/main" id="{F0C7300B-CED8-5A60-3DCB-622ED8777865}"/>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15" name="图片 36">
            <a:extLst>
              <a:ext uri="{FF2B5EF4-FFF2-40B4-BE49-F238E27FC236}">
                <a16:creationId xmlns:a16="http://schemas.microsoft.com/office/drawing/2014/main" id="{109A9982-96A2-8257-A43C-8E77C426986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877607" y="4361982"/>
            <a:ext cx="3464574" cy="2056960"/>
          </a:xfrm>
          <a:prstGeom prst="rect">
            <a:avLst/>
          </a:prstGeom>
        </p:spPr>
      </p:pic>
      <p:pic>
        <p:nvPicPr>
          <p:cNvPr id="7" name="图片 37">
            <a:extLst>
              <a:ext uri="{FF2B5EF4-FFF2-40B4-BE49-F238E27FC236}">
                <a16:creationId xmlns:a16="http://schemas.microsoft.com/office/drawing/2014/main" id="{ADC3BF91-5584-08D5-6ACB-D0DF61724BE3}"/>
              </a:ext>
            </a:extLst>
          </p:cNvPr>
          <p:cNvPicPr>
            <a:picLocks noChangeAspect="1"/>
          </p:cNvPicPr>
          <p:nvPr/>
        </p:nvPicPr>
        <p:blipFill rotWithShape="1">
          <a:blip r:embed="rId14" cstate="email">
            <a:alphaModFix amt="70000"/>
            <a:extLst>
              <a:ext uri="{28A0092B-C50C-407E-A947-70E740481C1C}">
                <a14:useLocalDpi xmlns:a14="http://schemas.microsoft.com/office/drawing/2010/main"/>
              </a:ext>
            </a:extLst>
          </a:blip>
          <a:srcRect l="8882" t="12504" r="9756" b="4773"/>
          <a:stretch/>
        </p:blipFill>
        <p:spPr>
          <a:xfrm flipH="1">
            <a:off x="-352097" y="-226760"/>
            <a:ext cx="3464573" cy="7073484"/>
          </a:xfrm>
          <a:prstGeom prst="rect">
            <a:avLst/>
          </a:prstGeom>
        </p:spPr>
      </p:pic>
      <p:pic>
        <p:nvPicPr>
          <p:cNvPr id="3" name="图片 21">
            <a:extLst>
              <a:ext uri="{FF2B5EF4-FFF2-40B4-BE49-F238E27FC236}">
                <a16:creationId xmlns:a16="http://schemas.microsoft.com/office/drawing/2014/main" id="{3D955A37-2B29-4991-3075-88FD578DF7BF}"/>
              </a:ext>
            </a:extLst>
          </p:cNvPr>
          <p:cNvPicPr>
            <a:picLocks noChangeAspect="1"/>
          </p:cNvPicPr>
          <p:nvPr/>
        </p:nvPicPr>
        <p:blipFill rotWithShape="1">
          <a:blip r:embed="rId10" cstate="email">
            <a:alphaModFix amt="70000"/>
            <a:extLst>
              <a:ext uri="{28A0092B-C50C-407E-A947-70E740481C1C}">
                <a14:useLocalDpi xmlns:a14="http://schemas.microsoft.com/office/drawing/2010/main"/>
              </a:ext>
            </a:extLst>
          </a:blip>
          <a:srcRect l="12226" t="8593" r="6609" b="5319"/>
          <a:stretch/>
        </p:blipFill>
        <p:spPr>
          <a:xfrm>
            <a:off x="0" y="-139699"/>
            <a:ext cx="2812152" cy="6997700"/>
          </a:xfrm>
          <a:prstGeom prst="rect">
            <a:avLst/>
          </a:prstGeom>
        </p:spPr>
      </p:pic>
      <p:grpSp>
        <p:nvGrpSpPr>
          <p:cNvPr id="21" name="Group 20">
            <a:extLst>
              <a:ext uri="{FF2B5EF4-FFF2-40B4-BE49-F238E27FC236}">
                <a16:creationId xmlns:a16="http://schemas.microsoft.com/office/drawing/2014/main" id="{056E6B09-2D5C-5264-8051-F4B9710D8AC3}"/>
              </a:ext>
            </a:extLst>
          </p:cNvPr>
          <p:cNvGrpSpPr/>
          <p:nvPr/>
        </p:nvGrpSpPr>
        <p:grpSpPr>
          <a:xfrm>
            <a:off x="-17860" y="5445431"/>
            <a:ext cx="12227721" cy="1412569"/>
            <a:chOff x="142441" y="5130201"/>
            <a:chExt cx="12227721" cy="1284154"/>
          </a:xfrm>
        </p:grpSpPr>
        <p:pic>
          <p:nvPicPr>
            <p:cNvPr id="22" name="图片 22">
              <a:extLst>
                <a:ext uri="{FF2B5EF4-FFF2-40B4-BE49-F238E27FC236}">
                  <a16:creationId xmlns:a16="http://schemas.microsoft.com/office/drawing/2014/main" id="{4F94C49F-7AC2-81D8-2FE1-F913BF3899FA}"/>
                </a:ext>
              </a:extLst>
            </p:cNvPr>
            <p:cNvPicPr>
              <a:picLocks noChangeAspect="1"/>
            </p:cNvPicPr>
            <p:nvPr/>
          </p:nvPicPr>
          <p:blipFill rotWithShape="1">
            <a:blip r:embed="rId15"/>
            <a:srcRect l="43873" t="35409" b="1"/>
            <a:stretch/>
          </p:blipFill>
          <p:spPr>
            <a:xfrm>
              <a:off x="142441" y="5130201"/>
              <a:ext cx="12227721" cy="1284154"/>
            </a:xfrm>
            <a:prstGeom prst="rect">
              <a:avLst/>
            </a:prstGeom>
          </p:spPr>
        </p:pic>
        <p:sp>
          <p:nvSpPr>
            <p:cNvPr id="23" name="矩形 23">
              <a:extLst>
                <a:ext uri="{FF2B5EF4-FFF2-40B4-BE49-F238E27FC236}">
                  <a16:creationId xmlns:a16="http://schemas.microsoft.com/office/drawing/2014/main" id="{BD7837B5-4EBF-2469-707C-60A8BF0C2414}"/>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grpSp>
        <p:nvGrpSpPr>
          <p:cNvPr id="16" name="Group 15">
            <a:extLst>
              <a:ext uri="{FF2B5EF4-FFF2-40B4-BE49-F238E27FC236}">
                <a16:creationId xmlns:a16="http://schemas.microsoft.com/office/drawing/2014/main" id="{7F7A5F9E-AB6F-31E2-C88E-BD98FB98A1FD}"/>
              </a:ext>
            </a:extLst>
          </p:cNvPr>
          <p:cNvGrpSpPr/>
          <p:nvPr/>
        </p:nvGrpSpPr>
        <p:grpSpPr>
          <a:xfrm>
            <a:off x="1965245" y="2510852"/>
            <a:ext cx="4268983" cy="1072655"/>
            <a:chOff x="-1727200" y="3008202"/>
            <a:chExt cx="3349408" cy="841596"/>
          </a:xfrm>
          <a:solidFill>
            <a:schemeClr val="bg1"/>
          </a:solidFill>
        </p:grpSpPr>
        <p:sp>
          <p:nvSpPr>
            <p:cNvPr id="6" name="Rectangle: Rounded Corners 5">
              <a:extLst>
                <a:ext uri="{FF2B5EF4-FFF2-40B4-BE49-F238E27FC236}">
                  <a16:creationId xmlns:a16="http://schemas.microsoft.com/office/drawing/2014/main" id="{EFBA2C72-8C88-EDFD-971C-7EA3E06E3176}"/>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7A68B2FB-AD73-28E5-614B-F2ADA05A3405}"/>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cs typeface="+mn-cs"/>
                </a:rPr>
                <a:t>A</a:t>
              </a:r>
            </a:p>
          </p:txBody>
        </p:sp>
      </p:grpSp>
      <p:sp>
        <p:nvSpPr>
          <p:cNvPr id="26" name="Rectangle: Rounded Corners 25">
            <a:extLst>
              <a:ext uri="{FF2B5EF4-FFF2-40B4-BE49-F238E27FC236}">
                <a16:creationId xmlns:a16="http://schemas.microsoft.com/office/drawing/2014/main" id="{602E4AB3-C0AA-BA69-223B-F204DE2166D3}"/>
              </a:ext>
            </a:extLst>
          </p:cNvPr>
          <p:cNvSpPr/>
          <p:nvPr/>
        </p:nvSpPr>
        <p:spPr>
          <a:xfrm>
            <a:off x="1685524" y="285751"/>
            <a:ext cx="9151058" cy="1976422"/>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cs typeface="+mn-cs"/>
            </a:endParaRPr>
          </a:p>
        </p:txBody>
      </p:sp>
      <p:pic>
        <p:nvPicPr>
          <p:cNvPr id="38" name="AmthanhThua">
            <a:hlinkClick r:id="" action="ppaction://media"/>
            <a:extLst>
              <a:ext uri="{FF2B5EF4-FFF2-40B4-BE49-F238E27FC236}">
                <a16:creationId xmlns:a16="http://schemas.microsoft.com/office/drawing/2014/main" id="{FDA5398D-7942-35DB-30B2-A176F9B3932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5012" y="4625093"/>
            <a:ext cx="487363" cy="487363"/>
          </a:xfrm>
          <a:prstGeom prst="rect">
            <a:avLst/>
          </a:prstGeom>
        </p:spPr>
      </p:pic>
      <p:sp>
        <p:nvSpPr>
          <p:cNvPr id="39" name="TextBox 38">
            <a:extLst>
              <a:ext uri="{FF2B5EF4-FFF2-40B4-BE49-F238E27FC236}">
                <a16:creationId xmlns:a16="http://schemas.microsoft.com/office/drawing/2014/main" id="{21EDF32D-8CE1-AB76-5C26-349E6F36ED18}"/>
              </a:ext>
            </a:extLst>
          </p:cNvPr>
          <p:cNvSpPr txBox="1"/>
          <p:nvPr/>
        </p:nvSpPr>
        <p:spPr>
          <a:xfrm>
            <a:off x="-1875072" y="2422168"/>
            <a:ext cx="1712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1665167-A18F-CB62-B8B3-6440EB95D8EF}"/>
              </a:ext>
            </a:extLst>
          </p:cNvPr>
          <p:cNvSpPr txBox="1"/>
          <p:nvPr/>
        </p:nvSpPr>
        <p:spPr>
          <a:xfrm>
            <a:off x="-1715671" y="3842252"/>
            <a:ext cx="14671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Sai</a:t>
            </a:r>
          </a:p>
        </p:txBody>
      </p:sp>
      <p:pic>
        <p:nvPicPr>
          <p:cNvPr id="41" name="59c3c5f047238">
            <a:hlinkClick r:id="" action="ppaction://media"/>
            <a:extLst>
              <a:ext uri="{FF2B5EF4-FFF2-40B4-BE49-F238E27FC236}">
                <a16:creationId xmlns:a16="http://schemas.microsoft.com/office/drawing/2014/main" id="{10AB96EC-6927-AC94-2C2A-3054E8CC70B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5012" y="1565820"/>
            <a:ext cx="487363" cy="487363"/>
          </a:xfrm>
          <a:prstGeom prst="rect">
            <a:avLst/>
          </a:prstGeom>
        </p:spPr>
      </p:pic>
      <p:pic>
        <p:nvPicPr>
          <p:cNvPr id="42" name="AmthanhThua2">
            <a:hlinkClick r:id="" action="ppaction://media"/>
            <a:extLst>
              <a:ext uri="{FF2B5EF4-FFF2-40B4-BE49-F238E27FC236}">
                <a16:creationId xmlns:a16="http://schemas.microsoft.com/office/drawing/2014/main" id="{5C157BB5-33AC-082A-A299-37103EFA182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2490" y="5249012"/>
            <a:ext cx="487363" cy="487363"/>
          </a:xfrm>
          <a:prstGeom prst="rect">
            <a:avLst/>
          </a:prstGeom>
        </p:spPr>
      </p:pic>
      <p:pic>
        <p:nvPicPr>
          <p:cNvPr id="43" name="AmthanhThua3">
            <a:hlinkClick r:id="" action="ppaction://media"/>
            <a:extLst>
              <a:ext uri="{FF2B5EF4-FFF2-40B4-BE49-F238E27FC236}">
                <a16:creationId xmlns:a16="http://schemas.microsoft.com/office/drawing/2014/main" id="{C11D9F5C-3995-B62C-9AF4-41F3EAA865F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37935" y="5872885"/>
            <a:ext cx="487363" cy="487363"/>
          </a:xfrm>
          <a:prstGeom prst="rect">
            <a:avLst/>
          </a:prstGeom>
        </p:spPr>
      </p:pic>
      <p:grpSp>
        <p:nvGrpSpPr>
          <p:cNvPr id="44" name="Group 43">
            <a:extLst>
              <a:ext uri="{FF2B5EF4-FFF2-40B4-BE49-F238E27FC236}">
                <a16:creationId xmlns:a16="http://schemas.microsoft.com/office/drawing/2014/main" id="{7DEABD08-DC36-D26C-3D17-EF3B057C1EC5}"/>
              </a:ext>
            </a:extLst>
          </p:cNvPr>
          <p:cNvGrpSpPr/>
          <p:nvPr/>
        </p:nvGrpSpPr>
        <p:grpSpPr>
          <a:xfrm>
            <a:off x="1946020" y="4172279"/>
            <a:ext cx="4268983" cy="1072655"/>
            <a:chOff x="-1727200" y="3008202"/>
            <a:chExt cx="3349408" cy="841596"/>
          </a:xfrm>
          <a:solidFill>
            <a:schemeClr val="bg1"/>
          </a:solidFill>
        </p:grpSpPr>
        <p:sp>
          <p:nvSpPr>
            <p:cNvPr id="45" name="Rectangle: Rounded Corners 44">
              <a:extLst>
                <a:ext uri="{FF2B5EF4-FFF2-40B4-BE49-F238E27FC236}">
                  <a16:creationId xmlns:a16="http://schemas.microsoft.com/office/drawing/2014/main" id="{27C77151-8388-E862-9099-8BCE3C4183D2}"/>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cs typeface="+mn-cs"/>
              </a:endParaRPr>
            </a:p>
          </p:txBody>
        </p:sp>
        <p:sp>
          <p:nvSpPr>
            <p:cNvPr id="46" name="Oval 45">
              <a:extLst>
                <a:ext uri="{FF2B5EF4-FFF2-40B4-BE49-F238E27FC236}">
                  <a16:creationId xmlns:a16="http://schemas.microsoft.com/office/drawing/2014/main" id="{1EA50F9C-09A1-1847-20FB-2F534FC7E21C}"/>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cs typeface="+mn-cs"/>
                </a:rPr>
                <a:t>B</a:t>
              </a:r>
            </a:p>
          </p:txBody>
        </p:sp>
      </p:grpSp>
      <p:grpSp>
        <p:nvGrpSpPr>
          <p:cNvPr id="47" name="Group 46">
            <a:extLst>
              <a:ext uri="{FF2B5EF4-FFF2-40B4-BE49-F238E27FC236}">
                <a16:creationId xmlns:a16="http://schemas.microsoft.com/office/drawing/2014/main" id="{D144BC0F-3460-99F6-8D75-4266E592D62F}"/>
              </a:ext>
            </a:extLst>
          </p:cNvPr>
          <p:cNvGrpSpPr/>
          <p:nvPr/>
        </p:nvGrpSpPr>
        <p:grpSpPr>
          <a:xfrm>
            <a:off x="6377883" y="2517425"/>
            <a:ext cx="4268983" cy="1072655"/>
            <a:chOff x="-1727200" y="3008202"/>
            <a:chExt cx="3349408" cy="841596"/>
          </a:xfrm>
          <a:solidFill>
            <a:schemeClr val="bg1"/>
          </a:solidFill>
        </p:grpSpPr>
        <p:sp>
          <p:nvSpPr>
            <p:cNvPr id="48" name="Rectangle: Rounded Corners 47">
              <a:extLst>
                <a:ext uri="{FF2B5EF4-FFF2-40B4-BE49-F238E27FC236}">
                  <a16:creationId xmlns:a16="http://schemas.microsoft.com/office/drawing/2014/main" id="{5D2F669F-F9D5-C887-0957-E8E4EFBFD1CE}"/>
                </a:ext>
              </a:extLst>
            </p:cNvPr>
            <p:cNvSpPr/>
            <p:nvPr/>
          </p:nvSpPr>
          <p:spPr>
            <a:xfrm>
              <a:off x="-1409700" y="3008202"/>
              <a:ext cx="3031908"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cs typeface="+mn-cs"/>
              </a:endParaRPr>
            </a:p>
          </p:txBody>
        </p:sp>
        <p:sp>
          <p:nvSpPr>
            <p:cNvPr id="49" name="Oval 48">
              <a:extLst>
                <a:ext uri="{FF2B5EF4-FFF2-40B4-BE49-F238E27FC236}">
                  <a16:creationId xmlns:a16="http://schemas.microsoft.com/office/drawing/2014/main" id="{BBF96E13-F982-7BC2-EEC3-982A89E6C4E9}"/>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gradFill flip="none" rotWithShape="1">
                    <a:gsLst>
                      <a:gs pos="0">
                        <a:srgbClr val="200F30"/>
                      </a:gs>
                      <a:gs pos="98230">
                        <a:srgbClr val="200F30"/>
                      </a:gs>
                      <a:gs pos="70000">
                        <a:srgbClr val="F6B2CD"/>
                      </a:gs>
                      <a:gs pos="38000">
                        <a:srgbClr val="C278A4"/>
                      </a:gs>
                    </a:gsLst>
                    <a:lin ang="0" scaled="1"/>
                    <a:tileRect/>
                  </a:gradFill>
                  <a:latin typeface="Cambria" panose="02040503050406030204" pitchFamily="18" charset="0"/>
                  <a:ea typeface="Cambria" panose="02040503050406030204" pitchFamily="18" charset="0"/>
                </a:rPr>
                <a:t>B</a:t>
              </a:r>
              <a:endParaRPr kumimoji="0" lang="en-US" sz="4000" b="1" i="0" u="none" strike="noStrike" kern="1200" cap="none" spc="0" normalizeH="0" baseline="0" noProof="0" dirty="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cs typeface="+mn-cs"/>
              </a:endParaRPr>
            </a:p>
          </p:txBody>
        </p:sp>
      </p:grpSp>
      <p:grpSp>
        <p:nvGrpSpPr>
          <p:cNvPr id="50" name="Group 49">
            <a:extLst>
              <a:ext uri="{FF2B5EF4-FFF2-40B4-BE49-F238E27FC236}">
                <a16:creationId xmlns:a16="http://schemas.microsoft.com/office/drawing/2014/main" id="{0F7A43C2-49AF-0C96-D989-17A23CAC1E4E}"/>
              </a:ext>
            </a:extLst>
          </p:cNvPr>
          <p:cNvGrpSpPr/>
          <p:nvPr/>
        </p:nvGrpSpPr>
        <p:grpSpPr>
          <a:xfrm>
            <a:off x="6555933" y="4186939"/>
            <a:ext cx="4259704" cy="1072655"/>
            <a:chOff x="-1727200" y="3008202"/>
            <a:chExt cx="3342127" cy="841596"/>
          </a:xfrm>
          <a:solidFill>
            <a:schemeClr val="bg1"/>
          </a:solidFill>
        </p:grpSpPr>
        <p:sp>
          <p:nvSpPr>
            <p:cNvPr id="51" name="Rectangle: Rounded Corners 50">
              <a:extLst>
                <a:ext uri="{FF2B5EF4-FFF2-40B4-BE49-F238E27FC236}">
                  <a16:creationId xmlns:a16="http://schemas.microsoft.com/office/drawing/2014/main" id="{55DA5EF4-4373-2DCE-3AA2-091CDC64280E}"/>
                </a:ext>
              </a:extLst>
            </p:cNvPr>
            <p:cNvSpPr/>
            <p:nvPr/>
          </p:nvSpPr>
          <p:spPr>
            <a:xfrm>
              <a:off x="-1409700" y="3008202"/>
              <a:ext cx="3024627" cy="841596"/>
            </a:xfrm>
            <a:prstGeom prst="roundRect">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gradFill flip="none" rotWithShape="1">
                    <a:gsLst>
                      <a:gs pos="0">
                        <a:srgbClr val="41942C"/>
                      </a:gs>
                      <a:gs pos="100000">
                        <a:srgbClr val="85BF25"/>
                      </a:gs>
                    </a:gsLst>
                    <a:lin ang="0" scaled="1"/>
                    <a:tileRect/>
                  </a:gradFill>
                </a:ln>
                <a:gradFill flip="none" rotWithShape="1">
                  <a:gsLst>
                    <a:gs pos="0">
                      <a:srgbClr val="FFEBBB"/>
                    </a:gs>
                    <a:gs pos="100000">
                      <a:srgbClr val="F499A3"/>
                    </a:gs>
                  </a:gsLst>
                  <a:lin ang="5400000" scaled="1"/>
                  <a:tileRect/>
                </a:gradFill>
                <a:effectLst/>
                <a:uLnTx/>
                <a:uFillTx/>
                <a:latin typeface="Cambria" panose="02040503050406030204" pitchFamily="18" charset="0"/>
                <a:ea typeface="Cambria" panose="02040503050406030204" pitchFamily="18" charset="0"/>
                <a:cs typeface="+mn-cs"/>
              </a:endParaRPr>
            </a:p>
          </p:txBody>
        </p:sp>
        <p:sp>
          <p:nvSpPr>
            <p:cNvPr id="52" name="Oval 51">
              <a:extLst>
                <a:ext uri="{FF2B5EF4-FFF2-40B4-BE49-F238E27FC236}">
                  <a16:creationId xmlns:a16="http://schemas.microsoft.com/office/drawing/2014/main" id="{1DC2D014-C0F2-CAF0-CE20-9F8E1EC89E98}"/>
                </a:ext>
              </a:extLst>
            </p:cNvPr>
            <p:cNvSpPr/>
            <p:nvPr/>
          </p:nvSpPr>
          <p:spPr>
            <a:xfrm>
              <a:off x="-1727200" y="3105150"/>
              <a:ext cx="647701" cy="647701"/>
            </a:xfrm>
            <a:prstGeom prst="ellipse">
              <a:avLst/>
            </a:prstGeom>
            <a:solidFill>
              <a:schemeClr val="bg1"/>
            </a:solidFill>
            <a:ln w="76200">
              <a:gradFill flip="none" rotWithShape="1">
                <a:gsLst>
                  <a:gs pos="77899">
                    <a:srgbClr val="76B527"/>
                  </a:gs>
                  <a:gs pos="47000">
                    <a:srgbClr val="61A829"/>
                  </a:gs>
                  <a:gs pos="0">
                    <a:srgbClr val="016A2D"/>
                  </a:gs>
                  <a:gs pos="100000">
                    <a:srgbClr val="D4E788"/>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flip="none" rotWithShape="1">
                    <a:gsLst>
                      <a:gs pos="0">
                        <a:srgbClr val="200F30"/>
                      </a:gs>
                      <a:gs pos="98230">
                        <a:srgbClr val="200F30"/>
                      </a:gs>
                      <a:gs pos="70000">
                        <a:srgbClr val="F6B2CD"/>
                      </a:gs>
                      <a:gs pos="38000">
                        <a:srgbClr val="C278A4"/>
                      </a:gs>
                    </a:gsLst>
                    <a:lin ang="0" scaled="1"/>
                    <a:tileRect/>
                  </a:gradFill>
                  <a:effectLst/>
                  <a:uLnTx/>
                  <a:uFillTx/>
                  <a:latin typeface="Cambria" panose="02040503050406030204" pitchFamily="18" charset="0"/>
                  <a:ea typeface="Cambria" panose="02040503050406030204" pitchFamily="18" charset="0"/>
                  <a:cs typeface="+mn-cs"/>
                </a:rPr>
                <a:t>D</a:t>
              </a:r>
            </a:p>
          </p:txBody>
        </p:sp>
      </p:grpSp>
      <p:sp>
        <p:nvSpPr>
          <p:cNvPr id="55" name="文本框 372">
            <a:extLst>
              <a:ext uri="{FF2B5EF4-FFF2-40B4-BE49-F238E27FC236}">
                <a16:creationId xmlns:a16="http://schemas.microsoft.com/office/drawing/2014/main" id="{3E5A73D5-5C71-0FC3-4ACF-B938C878522C}"/>
              </a:ext>
            </a:extLst>
          </p:cNvPr>
          <p:cNvSpPr txBox="1"/>
          <p:nvPr/>
        </p:nvSpPr>
        <p:spPr>
          <a:xfrm>
            <a:off x="3598277" y="898671"/>
            <a:ext cx="8846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Hình</a:t>
            </a:r>
            <a:r>
              <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sau</a:t>
            </a:r>
            <a:r>
              <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là</a:t>
            </a:r>
            <a:r>
              <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góc</a:t>
            </a:r>
            <a:r>
              <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gì</a:t>
            </a:r>
            <a:r>
              <a:rPr kumimoji="0" lang="en-US" altLang="zh-CN" sz="40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a:t>
            </a:r>
          </a:p>
        </p:txBody>
      </p:sp>
      <p:sp>
        <p:nvSpPr>
          <p:cNvPr id="56" name="A - 9Slide.vn">
            <a:extLst>
              <a:ext uri="{FF2B5EF4-FFF2-40B4-BE49-F238E27FC236}">
                <a16:creationId xmlns:a16="http://schemas.microsoft.com/office/drawing/2014/main" id="{9F14EB2F-A700-E130-6236-577FA8112E5C}"/>
              </a:ext>
            </a:extLst>
          </p:cNvPr>
          <p:cNvSpPr txBox="1"/>
          <p:nvPr/>
        </p:nvSpPr>
        <p:spPr>
          <a:xfrm>
            <a:off x="2558957" y="2806202"/>
            <a:ext cx="3116387"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Góc</a:t>
            </a:r>
            <a:r>
              <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lang="en-US" sz="3200" b="1" spc="-20" dirty="0" err="1">
                <a:solidFill>
                  <a:srgbClr val="331B3D"/>
                </a:solidFill>
                <a:latin typeface="Cambria" panose="02040503050406030204" pitchFamily="18" charset="0"/>
                <a:ea typeface="Cambria" panose="02040503050406030204" pitchFamily="18" charset="0"/>
              </a:rPr>
              <a:t>nhọn</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endParaRPr>
          </a:p>
        </p:txBody>
      </p:sp>
      <p:sp>
        <p:nvSpPr>
          <p:cNvPr id="57" name="B - 9Slide.vn">
            <a:extLst>
              <a:ext uri="{FF2B5EF4-FFF2-40B4-BE49-F238E27FC236}">
                <a16:creationId xmlns:a16="http://schemas.microsoft.com/office/drawing/2014/main" id="{D350360F-00D8-9DDC-0EEC-2E8111FF8A09}"/>
              </a:ext>
            </a:extLst>
          </p:cNvPr>
          <p:cNvSpPr txBox="1"/>
          <p:nvPr/>
        </p:nvSpPr>
        <p:spPr>
          <a:xfrm>
            <a:off x="2812152" y="4511528"/>
            <a:ext cx="307552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Góc</a:t>
            </a:r>
            <a:r>
              <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lang="en-US" sz="3200" b="1" spc="-20" dirty="0" err="1">
                <a:solidFill>
                  <a:srgbClr val="331B3D"/>
                </a:solidFill>
                <a:latin typeface="Cambria" panose="02040503050406030204" pitchFamily="18" charset="0"/>
                <a:ea typeface="Cambria" panose="02040503050406030204" pitchFamily="18" charset="0"/>
              </a:rPr>
              <a:t>tù</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endParaRPr>
          </a:p>
        </p:txBody>
      </p:sp>
      <p:sp>
        <p:nvSpPr>
          <p:cNvPr id="58" name="C - 9Slide.vn">
            <a:extLst>
              <a:ext uri="{FF2B5EF4-FFF2-40B4-BE49-F238E27FC236}">
                <a16:creationId xmlns:a16="http://schemas.microsoft.com/office/drawing/2014/main" id="{7D839237-000E-F59C-CC18-C85FC023FBD1}"/>
              </a:ext>
            </a:extLst>
          </p:cNvPr>
          <p:cNvSpPr txBox="1"/>
          <p:nvPr/>
        </p:nvSpPr>
        <p:spPr>
          <a:xfrm>
            <a:off x="7314722" y="2795796"/>
            <a:ext cx="3048558"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Góc</a:t>
            </a:r>
            <a:r>
              <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vuông</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endParaRPr>
          </a:p>
        </p:txBody>
      </p:sp>
      <p:sp>
        <p:nvSpPr>
          <p:cNvPr id="59" name="D - 9Slide.vn">
            <a:extLst>
              <a:ext uri="{FF2B5EF4-FFF2-40B4-BE49-F238E27FC236}">
                <a16:creationId xmlns:a16="http://schemas.microsoft.com/office/drawing/2014/main" id="{E963A2A2-3F2A-04A0-8FAF-F6B0812BC88C}"/>
              </a:ext>
            </a:extLst>
          </p:cNvPr>
          <p:cNvSpPr txBox="1"/>
          <p:nvPr/>
        </p:nvSpPr>
        <p:spPr>
          <a:xfrm>
            <a:off x="7256710" y="4439044"/>
            <a:ext cx="3214666" cy="545406"/>
          </a:xfrm>
          <a:prstGeom prst="rect">
            <a:avLst/>
          </a:prstGeom>
          <a:noFill/>
        </p:spPr>
        <p:txBody>
          <a:bodyPr wrap="square" rtlCol="0">
            <a:spAutoFit/>
          </a:bodyPr>
          <a:lstStyle/>
          <a:p>
            <a:pPr marL="0" marR="0" lvl="0" indent="0" algn="ctr" defTabSz="914400" rtl="0" eaLnBrk="1" fontAlgn="auto" latinLnBrk="0" hangingPunct="1">
              <a:lnSpc>
                <a:spcPct val="92000"/>
              </a:lnSpc>
              <a:spcBef>
                <a:spcPts val="0"/>
              </a:spcBef>
              <a:spcAft>
                <a:spcPts val="0"/>
              </a:spcAft>
              <a:buClrTx/>
              <a:buSzTx/>
              <a:buFontTx/>
              <a:buNone/>
              <a:tabLst/>
              <a:defRPr/>
            </a:pP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Góc</a:t>
            </a:r>
            <a:r>
              <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20" normalizeH="0" baseline="0" noProof="0" dirty="0" err="1">
                <a:ln>
                  <a:noFill/>
                </a:ln>
                <a:solidFill>
                  <a:srgbClr val="331B3D"/>
                </a:solidFill>
                <a:effectLst/>
                <a:uLnTx/>
                <a:uFillTx/>
                <a:latin typeface="Cambria" panose="02040503050406030204" pitchFamily="18" charset="0"/>
                <a:ea typeface="Cambria" panose="02040503050406030204" pitchFamily="18" charset="0"/>
                <a:cs typeface="+mn-cs"/>
              </a:rPr>
              <a:t>bẹt</a:t>
            </a:r>
            <a:endParaRPr kumimoji="0" lang="en-US" sz="3200" b="1" i="0" u="none" strike="noStrike" kern="1200" cap="none" spc="-20" normalizeH="0" baseline="0" noProof="0" dirty="0">
              <a:ln>
                <a:noFill/>
              </a:ln>
              <a:solidFill>
                <a:srgbClr val="331B3D"/>
              </a:solidFill>
              <a:effectLst/>
              <a:uLnTx/>
              <a:uFillTx/>
              <a:latin typeface="Cambria" panose="02040503050406030204" pitchFamily="18" charset="0"/>
              <a:ea typeface="Cambria" panose="02040503050406030204" pitchFamily="18" charset="0"/>
              <a:cs typeface="+mn-cs"/>
            </a:endParaRPr>
          </a:p>
        </p:txBody>
      </p:sp>
      <p:pic>
        <p:nvPicPr>
          <p:cNvPr id="60" name="Picture 2">
            <a:extLst>
              <a:ext uri="{FF2B5EF4-FFF2-40B4-BE49-F238E27FC236}">
                <a16:creationId xmlns:a16="http://schemas.microsoft.com/office/drawing/2014/main" id="{17013D28-3AB1-D228-2258-46A5188A79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703592" y="2565667"/>
            <a:ext cx="872438" cy="1149836"/>
          </a:xfrm>
          <a:prstGeom prst="rect">
            <a:avLst/>
          </a:prstGeom>
        </p:spPr>
      </p:pic>
      <p:pic>
        <p:nvPicPr>
          <p:cNvPr id="61" name="Picture 27">
            <a:extLst>
              <a:ext uri="{FF2B5EF4-FFF2-40B4-BE49-F238E27FC236}">
                <a16:creationId xmlns:a16="http://schemas.microsoft.com/office/drawing/2014/main" id="{35F89D52-1912-BFD0-5818-456A115689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2716096"/>
            <a:ext cx="872438" cy="1149836"/>
          </a:xfrm>
          <a:prstGeom prst="rect">
            <a:avLst/>
          </a:prstGeom>
        </p:spPr>
      </p:pic>
      <p:pic>
        <p:nvPicPr>
          <p:cNvPr id="62" name="Picture 28">
            <a:extLst>
              <a:ext uri="{FF2B5EF4-FFF2-40B4-BE49-F238E27FC236}">
                <a16:creationId xmlns:a16="http://schemas.microsoft.com/office/drawing/2014/main" id="{8808A44D-870C-B7C2-C783-EF5D50D7A55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593060" y="4426006"/>
            <a:ext cx="872438" cy="1149836"/>
          </a:xfrm>
          <a:prstGeom prst="rect">
            <a:avLst/>
          </a:prstGeom>
        </p:spPr>
      </p:pic>
      <p:pic>
        <p:nvPicPr>
          <p:cNvPr id="63" name="Picture 29">
            <a:extLst>
              <a:ext uri="{FF2B5EF4-FFF2-40B4-BE49-F238E27FC236}">
                <a16:creationId xmlns:a16="http://schemas.microsoft.com/office/drawing/2014/main" id="{73CE2904-2D7B-F360-DC63-97544697B5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354321" y="4349124"/>
            <a:ext cx="872438" cy="1149836"/>
          </a:xfrm>
          <a:prstGeom prst="rect">
            <a:avLst/>
          </a:prstGeom>
        </p:spPr>
      </p:pic>
      <p:grpSp>
        <p:nvGrpSpPr>
          <p:cNvPr id="18" name="Group 17">
            <a:extLst>
              <a:ext uri="{FF2B5EF4-FFF2-40B4-BE49-F238E27FC236}">
                <a16:creationId xmlns:a16="http://schemas.microsoft.com/office/drawing/2014/main" id="{D4BDAA7A-C174-4BFD-1CCE-068A875B75E7}"/>
              </a:ext>
            </a:extLst>
          </p:cNvPr>
          <p:cNvGrpSpPr/>
          <p:nvPr/>
        </p:nvGrpSpPr>
        <p:grpSpPr>
          <a:xfrm>
            <a:off x="10376145" y="951598"/>
            <a:ext cx="1365539" cy="1455485"/>
            <a:chOff x="8207088" y="1459777"/>
            <a:chExt cx="1110962" cy="1204215"/>
          </a:xfrm>
        </p:grpSpPr>
        <p:pic>
          <p:nvPicPr>
            <p:cNvPr id="64" name="Picture 2">
              <a:extLst>
                <a:ext uri="{FF2B5EF4-FFF2-40B4-BE49-F238E27FC236}">
                  <a16:creationId xmlns:a16="http://schemas.microsoft.com/office/drawing/2014/main" id="{B993C7DC-7E0F-C88F-5E40-0146FF6B9F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07088" y="1514156"/>
              <a:ext cx="872438" cy="1149836"/>
            </a:xfrm>
            <a:prstGeom prst="rect">
              <a:avLst/>
            </a:prstGeom>
          </p:spPr>
        </p:pic>
        <p:pic>
          <p:nvPicPr>
            <p:cNvPr id="65" name="Picture 2">
              <a:extLst>
                <a:ext uri="{FF2B5EF4-FFF2-40B4-BE49-F238E27FC236}">
                  <a16:creationId xmlns:a16="http://schemas.microsoft.com/office/drawing/2014/main" id="{2AA3574D-5606-051F-F10F-6013DAEAFDC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45612" y="1459777"/>
              <a:ext cx="872438" cy="1149836"/>
            </a:xfrm>
            <a:prstGeom prst="rect">
              <a:avLst/>
            </a:prstGeom>
          </p:spPr>
        </p:pic>
      </p:grpSp>
      <p:pic>
        <p:nvPicPr>
          <p:cNvPr id="66" name="Picture 6" descr="Káº¿t quáº£ hÃ¬nh áº£nh cho right wrong tick icon">
            <a:extLst>
              <a:ext uri="{FF2B5EF4-FFF2-40B4-BE49-F238E27FC236}">
                <a16:creationId xmlns:a16="http://schemas.microsoft.com/office/drawing/2014/main" id="{A313548D-E4C7-6ADB-E023-6665352338D6}"/>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63595" y="2743815"/>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7" name="CẤM BUÔN BÁN, CẤM REUP2" descr="Káº¿t quáº£ hÃ¬nh áº£nh cho right wrong tick icon">
            <a:extLst>
              <a:ext uri="{FF2B5EF4-FFF2-40B4-BE49-F238E27FC236}">
                <a16:creationId xmlns:a16="http://schemas.microsoft.com/office/drawing/2014/main" id="{8EB2DEC8-2A10-4436-824B-9FAC3DFFF845}"/>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914530" y="4422051"/>
            <a:ext cx="795700" cy="6993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3" descr="Káº¿t quáº£ hÃ¬nh áº£nh cho right wrong tick icon">
            <a:extLst>
              <a:ext uri="{FF2B5EF4-FFF2-40B4-BE49-F238E27FC236}">
                <a16:creationId xmlns:a16="http://schemas.microsoft.com/office/drawing/2014/main" id="{33B2674D-2B6F-7379-9526-81593322CBAC}"/>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53108" y="4386617"/>
            <a:ext cx="647800" cy="6564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4" descr="Káº¿t quáº£ hÃ¬nh áº£nh cho right wrong tick icon">
            <a:extLst>
              <a:ext uri="{FF2B5EF4-FFF2-40B4-BE49-F238E27FC236}">
                <a16:creationId xmlns:a16="http://schemas.microsoft.com/office/drawing/2014/main" id="{35732AD1-06D6-6044-B3BB-0478FC9115F0}"/>
              </a:ext>
            </a:extLst>
          </p:cNvPr>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58143" y="2733334"/>
            <a:ext cx="647800" cy="6564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62A614A-B998-A87B-BCBF-941AF48FC201}"/>
              </a:ext>
            </a:extLst>
          </p:cNvPr>
          <p:cNvGrpSpPr/>
          <p:nvPr/>
        </p:nvGrpSpPr>
        <p:grpSpPr>
          <a:xfrm>
            <a:off x="1878911" y="484976"/>
            <a:ext cx="3606615" cy="1806040"/>
            <a:chOff x="2307536" y="199226"/>
            <a:chExt cx="3606615" cy="1806040"/>
          </a:xfrm>
        </p:grpSpPr>
        <p:cxnSp>
          <p:nvCxnSpPr>
            <p:cNvPr id="17" name="Straight Connector 16">
              <a:extLst>
                <a:ext uri="{FF2B5EF4-FFF2-40B4-BE49-F238E27FC236}">
                  <a16:creationId xmlns:a16="http://schemas.microsoft.com/office/drawing/2014/main" id="{7F87E719-8669-136F-AB59-7E765BFD9044}"/>
                </a:ext>
              </a:extLst>
            </p:cNvPr>
            <p:cNvCxnSpPr>
              <a:cxnSpLocks/>
            </p:cNvCxnSpPr>
            <p:nvPr/>
          </p:nvCxnSpPr>
          <p:spPr>
            <a:xfrm flipV="1">
              <a:off x="4685546" y="562512"/>
              <a:ext cx="481509" cy="83935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635ACA-6565-D737-4725-6052589A04A2}"/>
                </a:ext>
              </a:extLst>
            </p:cNvPr>
            <p:cNvCxnSpPr>
              <a:cxnSpLocks/>
            </p:cNvCxnSpPr>
            <p:nvPr/>
          </p:nvCxnSpPr>
          <p:spPr>
            <a:xfrm flipV="1">
              <a:off x="2733707" y="1389548"/>
              <a:ext cx="1968982" cy="36588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DD3E503-1FD8-00C4-8F41-DD10EB025AAA}"/>
                </a:ext>
              </a:extLst>
            </p:cNvPr>
            <p:cNvSpPr txBox="1"/>
            <p:nvPr/>
          </p:nvSpPr>
          <p:spPr>
            <a:xfrm>
              <a:off x="5194071" y="199226"/>
              <a:ext cx="720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p>
          </p:txBody>
        </p:sp>
        <p:sp>
          <p:nvSpPr>
            <p:cNvPr id="24" name="TextBox 23">
              <a:extLst>
                <a:ext uri="{FF2B5EF4-FFF2-40B4-BE49-F238E27FC236}">
                  <a16:creationId xmlns:a16="http://schemas.microsoft.com/office/drawing/2014/main" id="{091B167E-0881-4355-72C7-B80B6F7BFB2F}"/>
                </a:ext>
              </a:extLst>
            </p:cNvPr>
            <p:cNvSpPr txBox="1"/>
            <p:nvPr/>
          </p:nvSpPr>
          <p:spPr>
            <a:xfrm>
              <a:off x="4747164" y="1188413"/>
              <a:ext cx="720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a:t>
              </a:r>
            </a:p>
          </p:txBody>
        </p:sp>
        <p:sp>
          <p:nvSpPr>
            <p:cNvPr id="28" name="TextBox 27">
              <a:extLst>
                <a:ext uri="{FF2B5EF4-FFF2-40B4-BE49-F238E27FC236}">
                  <a16:creationId xmlns:a16="http://schemas.microsoft.com/office/drawing/2014/main" id="{A04121BC-29C2-834B-FCC6-76B16A5F832F}"/>
                </a:ext>
              </a:extLst>
            </p:cNvPr>
            <p:cNvSpPr txBox="1"/>
            <p:nvPr/>
          </p:nvSpPr>
          <p:spPr>
            <a:xfrm>
              <a:off x="2307536" y="1482046"/>
              <a:ext cx="720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p>
          </p:txBody>
        </p:sp>
      </p:grpSp>
    </p:spTree>
    <p:extLst>
      <p:ext uri="{BB962C8B-B14F-4D97-AF65-F5344CB8AC3E}">
        <p14:creationId xmlns:p14="http://schemas.microsoft.com/office/powerpoint/2010/main" val="1772123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outVertical)">
                                      <p:cBhvr>
                                        <p:cTn id="10" dur="500"/>
                                        <p:tgtEl>
                                          <p:spTgt spid="5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60"/>
                                        </p:tgtEl>
                                        <p:attrNameLst>
                                          <p:attrName>r</p:attrName>
                                        </p:attrNameLst>
                                      </p:cBhvr>
                                    </p:animRot>
                                    <p:animRot by="-240000">
                                      <p:cBhvr>
                                        <p:cTn id="31" dur="150" fill="hold">
                                          <p:stCondLst>
                                            <p:cond delay="150"/>
                                          </p:stCondLst>
                                        </p:cTn>
                                        <p:tgtEl>
                                          <p:spTgt spid="60"/>
                                        </p:tgtEl>
                                        <p:attrNameLst>
                                          <p:attrName>r</p:attrName>
                                        </p:attrNameLst>
                                      </p:cBhvr>
                                    </p:animRot>
                                    <p:animRot by="240000">
                                      <p:cBhvr>
                                        <p:cTn id="32" dur="150" fill="hold">
                                          <p:stCondLst>
                                            <p:cond delay="300"/>
                                          </p:stCondLst>
                                        </p:cTn>
                                        <p:tgtEl>
                                          <p:spTgt spid="60"/>
                                        </p:tgtEl>
                                        <p:attrNameLst>
                                          <p:attrName>r</p:attrName>
                                        </p:attrNameLst>
                                      </p:cBhvr>
                                    </p:animRot>
                                    <p:animRot by="-240000">
                                      <p:cBhvr>
                                        <p:cTn id="33" dur="150" fill="hold">
                                          <p:stCondLst>
                                            <p:cond delay="450"/>
                                          </p:stCondLst>
                                        </p:cTn>
                                        <p:tgtEl>
                                          <p:spTgt spid="60"/>
                                        </p:tgtEl>
                                        <p:attrNameLst>
                                          <p:attrName>r</p:attrName>
                                        </p:attrNameLst>
                                      </p:cBhvr>
                                    </p:animRot>
                                    <p:animRot by="120000">
                                      <p:cBhvr>
                                        <p:cTn id="34" dur="150" fill="hold">
                                          <p:stCondLst>
                                            <p:cond delay="600"/>
                                          </p:stCondLst>
                                        </p:cTn>
                                        <p:tgtEl>
                                          <p:spTgt spid="60"/>
                                        </p:tgtEl>
                                        <p:attrNameLst>
                                          <p:attrName>r</p:attrName>
                                        </p:attrNameLst>
                                      </p:cBhvr>
                                    </p:animRo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left)">
                                      <p:cBhvr>
                                        <p:cTn id="40" dur="500"/>
                                        <p:tgtEl>
                                          <p:spTgt spid="57"/>
                                        </p:tgtEl>
                                      </p:cBhvr>
                                    </p:animEffect>
                                  </p:childTnLst>
                                </p:cTn>
                              </p:par>
                            </p:childTnLst>
                          </p:cTn>
                        </p:par>
                        <p:par>
                          <p:cTn id="41" fill="hold">
                            <p:stCondLst>
                              <p:cond delay="1750"/>
                            </p:stCondLst>
                            <p:childTnLst>
                              <p:par>
                                <p:cTn id="42" presetID="53" presetClass="entr" presetSubtype="16"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p:cTn id="44" dur="500" fill="hold"/>
                                        <p:tgtEl>
                                          <p:spTgt spid="61"/>
                                        </p:tgtEl>
                                        <p:attrNameLst>
                                          <p:attrName>ppt_w</p:attrName>
                                        </p:attrNameLst>
                                      </p:cBhvr>
                                      <p:tavLst>
                                        <p:tav tm="0">
                                          <p:val>
                                            <p:fltVal val="0"/>
                                          </p:val>
                                        </p:tav>
                                        <p:tav tm="100000">
                                          <p:val>
                                            <p:strVal val="#ppt_w"/>
                                          </p:val>
                                        </p:tav>
                                      </p:tavLst>
                                    </p:anim>
                                    <p:anim calcmode="lin" valueType="num">
                                      <p:cBhvr>
                                        <p:cTn id="45" dur="500" fill="hold"/>
                                        <p:tgtEl>
                                          <p:spTgt spid="61"/>
                                        </p:tgtEl>
                                        <p:attrNameLst>
                                          <p:attrName>ppt_h</p:attrName>
                                        </p:attrNameLst>
                                      </p:cBhvr>
                                      <p:tavLst>
                                        <p:tav tm="0">
                                          <p:val>
                                            <p:fltVal val="0"/>
                                          </p:val>
                                        </p:tav>
                                        <p:tav tm="100000">
                                          <p:val>
                                            <p:strVal val="#ppt_h"/>
                                          </p:val>
                                        </p:tav>
                                      </p:tavLst>
                                    </p:anim>
                                    <p:animEffect transition="in" filter="fade">
                                      <p:cBhvr>
                                        <p:cTn id="46" dur="500"/>
                                        <p:tgtEl>
                                          <p:spTgt spid="61"/>
                                        </p:tgtEl>
                                      </p:cBhvr>
                                    </p:animEffect>
                                  </p:childTnLst>
                                </p:cTn>
                              </p:par>
                              <p:par>
                                <p:cTn id="47" presetID="32" presetClass="emph" presetSubtype="0" repeatCount="indefinite" fill="hold" nodeType="withEffect">
                                  <p:stCondLst>
                                    <p:cond delay="0"/>
                                  </p:stCondLst>
                                  <p:childTnLst>
                                    <p:animRot by="120000">
                                      <p:cBhvr>
                                        <p:cTn id="48" dur="75" fill="hold">
                                          <p:stCondLst>
                                            <p:cond delay="0"/>
                                          </p:stCondLst>
                                        </p:cTn>
                                        <p:tgtEl>
                                          <p:spTgt spid="61"/>
                                        </p:tgtEl>
                                        <p:attrNameLst>
                                          <p:attrName>r</p:attrName>
                                        </p:attrNameLst>
                                      </p:cBhvr>
                                    </p:animRot>
                                    <p:animRot by="-240000">
                                      <p:cBhvr>
                                        <p:cTn id="49" dur="150" fill="hold">
                                          <p:stCondLst>
                                            <p:cond delay="150"/>
                                          </p:stCondLst>
                                        </p:cTn>
                                        <p:tgtEl>
                                          <p:spTgt spid="61"/>
                                        </p:tgtEl>
                                        <p:attrNameLst>
                                          <p:attrName>r</p:attrName>
                                        </p:attrNameLst>
                                      </p:cBhvr>
                                    </p:animRot>
                                    <p:animRot by="240000">
                                      <p:cBhvr>
                                        <p:cTn id="50" dur="150" fill="hold">
                                          <p:stCondLst>
                                            <p:cond delay="300"/>
                                          </p:stCondLst>
                                        </p:cTn>
                                        <p:tgtEl>
                                          <p:spTgt spid="61"/>
                                        </p:tgtEl>
                                        <p:attrNameLst>
                                          <p:attrName>r</p:attrName>
                                        </p:attrNameLst>
                                      </p:cBhvr>
                                    </p:animRot>
                                    <p:animRot by="-240000">
                                      <p:cBhvr>
                                        <p:cTn id="51" dur="150" fill="hold">
                                          <p:stCondLst>
                                            <p:cond delay="450"/>
                                          </p:stCondLst>
                                        </p:cTn>
                                        <p:tgtEl>
                                          <p:spTgt spid="61"/>
                                        </p:tgtEl>
                                        <p:attrNameLst>
                                          <p:attrName>r</p:attrName>
                                        </p:attrNameLst>
                                      </p:cBhvr>
                                    </p:animRot>
                                    <p:animRot by="120000">
                                      <p:cBhvr>
                                        <p:cTn id="52" dur="150" fill="hold">
                                          <p:stCondLst>
                                            <p:cond delay="600"/>
                                          </p:stCondLst>
                                        </p:cTn>
                                        <p:tgtEl>
                                          <p:spTgt spid="61"/>
                                        </p:tgtEl>
                                        <p:attrNameLst>
                                          <p:attrName>r</p:attrName>
                                        </p:attrNameLst>
                                      </p:cBhvr>
                                    </p:animRot>
                                  </p:childTnLst>
                                </p:cTn>
                              </p:par>
                              <p:par>
                                <p:cTn id="53" presetID="22" presetClass="entr" presetSubtype="8"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62"/>
                                        </p:tgtEl>
                                        <p:attrNameLst>
                                          <p:attrName>r</p:attrName>
                                        </p:attrNameLst>
                                      </p:cBhvr>
                                    </p:animRot>
                                    <p:animRot by="-240000">
                                      <p:cBhvr>
                                        <p:cTn id="67" dur="150" fill="hold">
                                          <p:stCondLst>
                                            <p:cond delay="150"/>
                                          </p:stCondLst>
                                        </p:cTn>
                                        <p:tgtEl>
                                          <p:spTgt spid="62"/>
                                        </p:tgtEl>
                                        <p:attrNameLst>
                                          <p:attrName>r</p:attrName>
                                        </p:attrNameLst>
                                      </p:cBhvr>
                                    </p:animRot>
                                    <p:animRot by="240000">
                                      <p:cBhvr>
                                        <p:cTn id="68" dur="150" fill="hold">
                                          <p:stCondLst>
                                            <p:cond delay="300"/>
                                          </p:stCondLst>
                                        </p:cTn>
                                        <p:tgtEl>
                                          <p:spTgt spid="62"/>
                                        </p:tgtEl>
                                        <p:attrNameLst>
                                          <p:attrName>r</p:attrName>
                                        </p:attrNameLst>
                                      </p:cBhvr>
                                    </p:animRot>
                                    <p:animRot by="-240000">
                                      <p:cBhvr>
                                        <p:cTn id="69" dur="150" fill="hold">
                                          <p:stCondLst>
                                            <p:cond delay="450"/>
                                          </p:stCondLst>
                                        </p:cTn>
                                        <p:tgtEl>
                                          <p:spTgt spid="62"/>
                                        </p:tgtEl>
                                        <p:attrNameLst>
                                          <p:attrName>r</p:attrName>
                                        </p:attrNameLst>
                                      </p:cBhvr>
                                    </p:animRot>
                                    <p:animRot by="120000">
                                      <p:cBhvr>
                                        <p:cTn id="70" dur="150" fill="hold">
                                          <p:stCondLst>
                                            <p:cond delay="600"/>
                                          </p:stCondLst>
                                        </p:cTn>
                                        <p:tgtEl>
                                          <p:spTgt spid="62"/>
                                        </p:tgtEl>
                                        <p:attrNameLst>
                                          <p:attrName>r</p:attrName>
                                        </p:attrNameLst>
                                      </p:cBhvr>
                                    </p:animRo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wipe(left)">
                                      <p:cBhvr>
                                        <p:cTn id="76" dur="500"/>
                                        <p:tgtEl>
                                          <p:spTgt spid="59"/>
                                        </p:tgtEl>
                                      </p:cBhvr>
                                    </p:animEffect>
                                  </p:childTnLst>
                                </p:cTn>
                              </p:par>
                            </p:childTnLst>
                          </p:cTn>
                        </p:par>
                        <p:par>
                          <p:cTn id="77" fill="hold">
                            <p:stCondLst>
                              <p:cond delay="3250"/>
                            </p:stCondLst>
                            <p:childTnLst>
                              <p:par>
                                <p:cTn id="78" presetID="53" presetClass="entr" presetSubtype="16" fill="hold" nodeType="afterEffect">
                                  <p:stCondLst>
                                    <p:cond delay="0"/>
                                  </p:stCondLst>
                                  <p:childTnLst>
                                    <p:set>
                                      <p:cBhvr>
                                        <p:cTn id="79" dur="1" fill="hold">
                                          <p:stCondLst>
                                            <p:cond delay="0"/>
                                          </p:stCondLst>
                                        </p:cTn>
                                        <p:tgtEl>
                                          <p:spTgt spid="63"/>
                                        </p:tgtEl>
                                        <p:attrNameLst>
                                          <p:attrName>style.visibility</p:attrName>
                                        </p:attrNameLst>
                                      </p:cBhvr>
                                      <p:to>
                                        <p:strVal val="visible"/>
                                      </p:to>
                                    </p:set>
                                    <p:anim calcmode="lin" valueType="num">
                                      <p:cBhvr>
                                        <p:cTn id="80" dur="500" fill="hold"/>
                                        <p:tgtEl>
                                          <p:spTgt spid="63"/>
                                        </p:tgtEl>
                                        <p:attrNameLst>
                                          <p:attrName>ppt_w</p:attrName>
                                        </p:attrNameLst>
                                      </p:cBhvr>
                                      <p:tavLst>
                                        <p:tav tm="0">
                                          <p:val>
                                            <p:fltVal val="0"/>
                                          </p:val>
                                        </p:tav>
                                        <p:tav tm="100000">
                                          <p:val>
                                            <p:strVal val="#ppt_w"/>
                                          </p:val>
                                        </p:tav>
                                      </p:tavLst>
                                    </p:anim>
                                    <p:anim calcmode="lin" valueType="num">
                                      <p:cBhvr>
                                        <p:cTn id="81" dur="500" fill="hold"/>
                                        <p:tgtEl>
                                          <p:spTgt spid="63"/>
                                        </p:tgtEl>
                                        <p:attrNameLst>
                                          <p:attrName>ppt_h</p:attrName>
                                        </p:attrNameLst>
                                      </p:cBhvr>
                                      <p:tavLst>
                                        <p:tav tm="0">
                                          <p:val>
                                            <p:fltVal val="0"/>
                                          </p:val>
                                        </p:tav>
                                        <p:tav tm="100000">
                                          <p:val>
                                            <p:strVal val="#ppt_h"/>
                                          </p:val>
                                        </p:tav>
                                      </p:tavLst>
                                    </p:anim>
                                    <p:animEffect transition="in" filter="fade">
                                      <p:cBhvr>
                                        <p:cTn id="82" dur="500"/>
                                        <p:tgtEl>
                                          <p:spTgt spid="63"/>
                                        </p:tgtEl>
                                      </p:cBhvr>
                                    </p:animEffect>
                                  </p:childTnLst>
                                </p:cTn>
                              </p:par>
                              <p:par>
                                <p:cTn id="83" presetID="32" presetClass="emph" presetSubtype="0" repeatCount="indefinite" fill="hold" nodeType="withEffect">
                                  <p:stCondLst>
                                    <p:cond delay="0"/>
                                  </p:stCondLst>
                                  <p:childTnLst>
                                    <p:animRot by="120000">
                                      <p:cBhvr>
                                        <p:cTn id="84" dur="75" fill="hold">
                                          <p:stCondLst>
                                            <p:cond delay="0"/>
                                          </p:stCondLst>
                                        </p:cTn>
                                        <p:tgtEl>
                                          <p:spTgt spid="63"/>
                                        </p:tgtEl>
                                        <p:attrNameLst>
                                          <p:attrName>r</p:attrName>
                                        </p:attrNameLst>
                                      </p:cBhvr>
                                    </p:animRot>
                                    <p:animRot by="-240000">
                                      <p:cBhvr>
                                        <p:cTn id="85" dur="150" fill="hold">
                                          <p:stCondLst>
                                            <p:cond delay="150"/>
                                          </p:stCondLst>
                                        </p:cTn>
                                        <p:tgtEl>
                                          <p:spTgt spid="63"/>
                                        </p:tgtEl>
                                        <p:attrNameLst>
                                          <p:attrName>r</p:attrName>
                                        </p:attrNameLst>
                                      </p:cBhvr>
                                    </p:animRot>
                                    <p:animRot by="240000">
                                      <p:cBhvr>
                                        <p:cTn id="86" dur="150" fill="hold">
                                          <p:stCondLst>
                                            <p:cond delay="300"/>
                                          </p:stCondLst>
                                        </p:cTn>
                                        <p:tgtEl>
                                          <p:spTgt spid="63"/>
                                        </p:tgtEl>
                                        <p:attrNameLst>
                                          <p:attrName>r</p:attrName>
                                        </p:attrNameLst>
                                      </p:cBhvr>
                                    </p:animRot>
                                    <p:animRot by="-240000">
                                      <p:cBhvr>
                                        <p:cTn id="87" dur="150" fill="hold">
                                          <p:stCondLst>
                                            <p:cond delay="450"/>
                                          </p:stCondLst>
                                        </p:cTn>
                                        <p:tgtEl>
                                          <p:spTgt spid="63"/>
                                        </p:tgtEl>
                                        <p:attrNameLst>
                                          <p:attrName>r</p:attrName>
                                        </p:attrNameLst>
                                      </p:cBhvr>
                                    </p:animRot>
                                    <p:animRot by="120000">
                                      <p:cBhvr>
                                        <p:cTn id="88" dur="150" fill="hold">
                                          <p:stCondLst>
                                            <p:cond delay="6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38"/>
                </p:tgtEl>
              </p:cMediaNode>
            </p:audio>
            <p:audio>
              <p:cMediaNode vol="80000">
                <p:cTn id="90" fill="hold" display="0">
                  <p:stCondLst>
                    <p:cond delay="indefinite"/>
                  </p:stCondLst>
                  <p:endCondLst>
                    <p:cond evt="onStopAudio" delay="0">
                      <p:tgtEl>
                        <p:sldTgt/>
                      </p:tgtEl>
                    </p:cond>
                  </p:endCondLst>
                </p:cTn>
                <p:tgtEl>
                  <p:spTgt spid="41"/>
                </p:tgtEl>
              </p:cMediaNode>
            </p:audio>
            <p:audio>
              <p:cMediaNode vol="80000">
                <p:cTn id="91" fill="hold" display="0">
                  <p:stCondLst>
                    <p:cond delay="indefinite"/>
                  </p:stCondLst>
                  <p:endCondLst>
                    <p:cond evt="onStopAudio" delay="0">
                      <p:tgtEl>
                        <p:sldTgt/>
                      </p:tgtEl>
                    </p:cond>
                  </p:endCondLst>
                </p:cTn>
                <p:tgtEl>
                  <p:spTgt spid="42"/>
                </p:tgtEl>
              </p:cMediaNode>
            </p:audio>
            <p:audio>
              <p:cMediaNode vol="80000">
                <p:cTn id="92" fill="hold" display="0">
                  <p:stCondLst>
                    <p:cond delay="indefinite"/>
                  </p:stCondLst>
                  <p:endCondLst>
                    <p:cond evt="onStopAudio" delay="0">
                      <p:tgtEl>
                        <p:sldTgt/>
                      </p:tgtEl>
                    </p:cond>
                  </p:endCondLst>
                </p:cTn>
                <p:tgtEl>
                  <p:spTgt spid="43"/>
                </p:tgtEl>
              </p:cMediaNode>
            </p:audio>
            <p:seq concurrent="1" nextAc="seek">
              <p:cTn id="93" restart="whenNotActive" fill="hold" evtFilter="cancelBubble" nodeType="interactiveSeq">
                <p:stCondLst>
                  <p:cond evt="onClick" delay="0">
                    <p:tgtEl>
                      <p:spTgt spid="56"/>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995" fill="hold"/>
                                        <p:tgtEl>
                                          <p:spTgt spid="38"/>
                                        </p:tgtEl>
                                      </p:cBhvr>
                                    </p:cmd>
                                  </p:childTnLst>
                                </p:cTn>
                              </p:par>
                              <p:par>
                                <p:cTn id="98" presetID="1" presetClass="entr" presetSubtype="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6" name="Am-thanh-tra-loi-sai-www_nhacchuongvui_com.wav"/>
                                        </p:tgtEl>
                                      </p:cMediaNode>
                                    </p:audio>
                                  </p:subTnLst>
                                </p:cTn>
                              </p:par>
                            </p:childTnLst>
                          </p:cTn>
                        </p:par>
                        <p:par>
                          <p:cTn id="100" fill="hold">
                            <p:stCondLst>
                              <p:cond delay="4995"/>
                            </p:stCondLst>
                            <p:childTnLst>
                              <p:par>
                                <p:cTn id="101" presetID="10" presetClass="exit" presetSubtype="0" fill="hold" nodeType="afterEffect">
                                  <p:stCondLst>
                                    <p:cond delay="0"/>
                                  </p:stCondLst>
                                  <p:childTnLst>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4576" fill="hold"/>
                                        <p:tgtEl>
                                          <p:spTgt spid="41"/>
                                        </p:tgtEl>
                                      </p:cBhvr>
                                    </p:cmd>
                                  </p:childTnLst>
                                </p:cTn>
                              </p:par>
                              <p:par>
                                <p:cTn id="109" presetID="1" presetClass="entr" presetSubtype="0" fill="hold"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7" name="Am-thanh-tra-loi-dung-www_nhacchuongvui_com.wav"/>
                                        </p:tgtEl>
                                      </p:cMediaNode>
                                    </p:audio>
                                  </p:subTnLst>
                                </p:cTn>
                              </p:par>
                            </p:childTnLst>
                          </p:cTn>
                        </p:par>
                        <p:par>
                          <p:cTn id="111" fill="hold">
                            <p:stCondLst>
                              <p:cond delay="4576"/>
                            </p:stCondLst>
                            <p:childTnLst>
                              <p:par>
                                <p:cTn id="112" presetID="42" presetClass="path" presetSubtype="0" accel="50000" decel="50000" fill="hold" nodeType="afterEffect">
                                  <p:stCondLst>
                                    <p:cond delay="0"/>
                                  </p:stCondLst>
                                  <p:childTnLst>
                                    <p:animMotion origin="layout" path="M 3.95833E-6 -3.33333E-6 L -0.3405 0.28496 " pathEditMode="relative" rAng="0" ptsTypes="AA">
                                      <p:cBhvr>
                                        <p:cTn id="113" dur="2000" fill="hold"/>
                                        <p:tgtEl>
                                          <p:spTgt spid="18"/>
                                        </p:tgtEl>
                                        <p:attrNameLst>
                                          <p:attrName>ppt_x</p:attrName>
                                          <p:attrName>ppt_y</p:attrName>
                                        </p:attrNameLst>
                                      </p:cBhvr>
                                      <p:rCtr x="-17031" y="14236"/>
                                    </p:animMotion>
                                  </p:childTnLst>
                                </p:cTn>
                              </p:par>
                            </p:childTnLst>
                          </p:cTn>
                        </p:par>
                        <p:par>
                          <p:cTn id="114" fill="hold">
                            <p:stCondLst>
                              <p:cond delay="6576"/>
                            </p:stCondLst>
                            <p:childTnLst>
                              <p:par>
                                <p:cTn id="115" presetID="6" presetClass="emph" presetSubtype="0" fill="hold" nodeType="afterEffect">
                                  <p:stCondLst>
                                    <p:cond delay="0"/>
                                  </p:stCondLst>
                                  <p:childTnLst>
                                    <p:animScale>
                                      <p:cBhvr>
                                        <p:cTn id="116" dur="1250" fill="hold"/>
                                        <p:tgtEl>
                                          <p:spTgt spid="18"/>
                                        </p:tgtEl>
                                      </p:cBhvr>
                                      <p:by x="150000" y="150000"/>
                                    </p:animScale>
                                  </p:childTnLst>
                                </p:cTn>
                              </p:par>
                            </p:childTnLst>
                          </p:cTn>
                        </p:par>
                        <p:par>
                          <p:cTn id="117" fill="hold">
                            <p:stCondLst>
                              <p:cond delay="7826"/>
                            </p:stCondLst>
                            <p:childTnLst>
                              <p:par>
                                <p:cTn id="118" presetID="42" presetClass="path" presetSubtype="0" accel="50000" decel="50000" fill="hold" nodeType="afterEffect">
                                  <p:stCondLst>
                                    <p:cond delay="0"/>
                                  </p:stCondLst>
                                  <p:childTnLst>
                                    <p:animMotion origin="layout" path="M -0.3405 0.28496 L -0.79297 0.46181 " pathEditMode="relative" rAng="0" ptsTypes="AA">
                                      <p:cBhvr>
                                        <p:cTn id="119" dur="2000" fill="hold"/>
                                        <p:tgtEl>
                                          <p:spTgt spid="18"/>
                                        </p:tgtEl>
                                        <p:attrNameLst>
                                          <p:attrName>ppt_x</p:attrName>
                                          <p:attrName>ppt_y</p:attrName>
                                        </p:attrNameLst>
                                      </p:cBhvr>
                                      <p:rCtr x="-22630" y="8843"/>
                                    </p:animMotion>
                                  </p:childTnLst>
                                </p:cTn>
                              </p:par>
                              <p:par>
                                <p:cTn id="120" presetID="53" presetClass="exit" presetSubtype="32" fill="hold" nodeType="withEffect">
                                  <p:stCondLst>
                                    <p:cond delay="1500"/>
                                  </p:stCondLst>
                                  <p:childTnLst>
                                    <p:anim calcmode="lin" valueType="num">
                                      <p:cBhvr>
                                        <p:cTn id="121" dur="500"/>
                                        <p:tgtEl>
                                          <p:spTgt spid="18"/>
                                        </p:tgtEl>
                                        <p:attrNameLst>
                                          <p:attrName>ppt_w</p:attrName>
                                        </p:attrNameLst>
                                      </p:cBhvr>
                                      <p:tavLst>
                                        <p:tav tm="0">
                                          <p:val>
                                            <p:strVal val="ppt_w"/>
                                          </p:val>
                                        </p:tav>
                                        <p:tav tm="100000">
                                          <p:val>
                                            <p:fltVal val="0"/>
                                          </p:val>
                                        </p:tav>
                                      </p:tavLst>
                                    </p:anim>
                                    <p:anim calcmode="lin" valueType="num">
                                      <p:cBhvr>
                                        <p:cTn id="122" dur="500"/>
                                        <p:tgtEl>
                                          <p:spTgt spid="18"/>
                                        </p:tgtEl>
                                        <p:attrNameLst>
                                          <p:attrName>ppt_h</p:attrName>
                                        </p:attrNameLst>
                                      </p:cBhvr>
                                      <p:tavLst>
                                        <p:tav tm="0">
                                          <p:val>
                                            <p:strVal val="ppt_h"/>
                                          </p:val>
                                        </p:tav>
                                        <p:tav tm="100000">
                                          <p:val>
                                            <p:fltVal val="0"/>
                                          </p:val>
                                        </p:tav>
                                      </p:tavLst>
                                    </p:anim>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5" restart="whenNotActive" fill="hold" evtFilter="cancelBubble" nodeType="interactiveSeq">
                <p:stCondLst>
                  <p:cond evt="onClick" delay="0">
                    <p:tgtEl>
                      <p:spTgt spid="58"/>
                    </p:tgtEl>
                  </p:cond>
                </p:stCondLst>
                <p:endSync evt="end" delay="0">
                  <p:rtn val="all"/>
                </p:endSync>
                <p:childTnLst>
                  <p:par>
                    <p:cTn id="126" fill="hold">
                      <p:stCondLst>
                        <p:cond delay="0"/>
                      </p:stCondLst>
                      <p:childTnLst>
                        <p:par>
                          <p:cTn id="127" fill="hold">
                            <p:stCondLst>
                              <p:cond delay="0"/>
                            </p:stCondLst>
                            <p:childTnLst>
                              <p:par>
                                <p:cTn id="128" presetID="1" presetClass="mediacall" presetSubtype="0" fill="hold" nodeType="clickEffect">
                                  <p:stCondLst>
                                    <p:cond delay="0"/>
                                  </p:stCondLst>
                                  <p:childTnLst>
                                    <p:cmd type="call" cmd="playFrom(0.0)">
                                      <p:cBhvr>
                                        <p:cTn id="129" dur="4995" fill="hold"/>
                                        <p:tgtEl>
                                          <p:spTgt spid="43"/>
                                        </p:tgtEl>
                                      </p:cBhvr>
                                    </p:cmd>
                                  </p:childTnLst>
                                </p:cTn>
                              </p:par>
                              <p:par>
                                <p:cTn id="130" presetID="1" presetClass="entr" presetSubtype="0" fill="hold" nodeType="withEffect">
                                  <p:stCondLst>
                                    <p:cond delay="0"/>
                                  </p:stCondLst>
                                  <p:childTnLst>
                                    <p:set>
                                      <p:cBhvr>
                                        <p:cTn id="131"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6" name="Am-thanh-tra-loi-sai-www_nhacchuongvui_com.wav"/>
                                        </p:tgtEl>
                                      </p:cMediaNode>
                                    </p:audio>
                                  </p:subTnLst>
                                </p:cTn>
                              </p:par>
                            </p:childTnLst>
                          </p:cTn>
                        </p:par>
                        <p:par>
                          <p:cTn id="132" fill="hold">
                            <p:stCondLst>
                              <p:cond delay="4995"/>
                            </p:stCondLst>
                            <p:childTnLst>
                              <p:par>
                                <p:cTn id="133" presetID="10" presetClass="exit" presetSubtype="0" fill="hold" nodeType="afterEffect">
                                  <p:stCondLst>
                                    <p:cond delay="500"/>
                                  </p:stCondLst>
                                  <p:childTnLst>
                                    <p:animEffect transition="out" filter="fade">
                                      <p:cBhvr>
                                        <p:cTn id="134" dur="500"/>
                                        <p:tgtEl>
                                          <p:spTgt spid="69"/>
                                        </p:tgtEl>
                                      </p:cBhvr>
                                    </p:animEffect>
                                    <p:set>
                                      <p:cBhvr>
                                        <p:cTn id="13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36" restart="whenNotActive" fill="hold" evtFilter="cancelBubble" nodeType="interactiveSeq">
                <p:stCondLst>
                  <p:cond evt="onClick" delay="0">
                    <p:tgtEl>
                      <p:spTgt spid="59"/>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clickEffect">
                                  <p:stCondLst>
                                    <p:cond delay="0"/>
                                  </p:stCondLst>
                                  <p:childTnLst>
                                    <p:cmd type="call" cmd="playFrom(0.0)">
                                      <p:cBhvr>
                                        <p:cTn id="140" dur="4995" fill="hold"/>
                                        <p:tgtEl>
                                          <p:spTgt spid="42"/>
                                        </p:tgtEl>
                                      </p:cBhvr>
                                    </p:cmd>
                                  </p:childTnLst>
                                </p:cTn>
                              </p:par>
                              <p:par>
                                <p:cTn id="141" presetID="1" presetClass="entr" presetSubtype="0" fill="hold" nodeType="withEffect">
                                  <p:stCondLst>
                                    <p:cond delay="0"/>
                                  </p:stCondLst>
                                  <p:childTnLst>
                                    <p:set>
                                      <p:cBhvr>
                                        <p:cTn id="14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6" name="Am-thanh-tra-loi-sai-www_nhacchuongvui_com.wav"/>
                                        </p:tgtEl>
                                      </p:cMediaNode>
                                    </p:audio>
                                  </p:subTnLst>
                                </p:cTn>
                              </p:par>
                            </p:childTnLst>
                          </p:cTn>
                        </p:par>
                        <p:par>
                          <p:cTn id="143" fill="hold">
                            <p:stCondLst>
                              <p:cond delay="4995"/>
                            </p:stCondLst>
                            <p:childTnLst>
                              <p:par>
                                <p:cTn id="144" presetID="10" presetClass="exit" presetSubtype="0" fill="hold" nodeType="afterEffect">
                                  <p:stCondLst>
                                    <p:cond delay="500"/>
                                  </p:stCondLst>
                                  <p:childTnLst>
                                    <p:animEffect transition="out" filter="fade">
                                      <p:cBhvr>
                                        <p:cTn id="145" dur="500"/>
                                        <p:tgtEl>
                                          <p:spTgt spid="68"/>
                                        </p:tgtEl>
                                      </p:cBhvr>
                                    </p:animEffect>
                                    <p:set>
                                      <p:cBhvr>
                                        <p:cTn id="14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26" grpId="0" animBg="1"/>
      <p:bldP spid="55" grpId="0"/>
      <p:bldP spid="56" grpId="0"/>
      <p:bldP spid="57" grpId="0"/>
      <p:bldP spid="58"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495869" y="3098042"/>
            <a:ext cx="13183737" cy="3759958"/>
          </a:xfrm>
          <a:prstGeom prst="rect">
            <a:avLst/>
          </a:prstGeom>
        </p:spPr>
      </p:pic>
      <p:sp>
        <p:nvSpPr>
          <p:cNvPr id="8" name="矩形 7">
            <a:extLst>
              <a:ext uri="{FF2B5EF4-FFF2-40B4-BE49-F238E27FC236}">
                <a16:creationId xmlns:a16="http://schemas.microsoft.com/office/drawing/2014/main" id="{F07F2C3E-FCE0-44E4-9AFA-C81C873CA0E2}"/>
              </a:ext>
            </a:extLst>
          </p:cNvPr>
          <p:cNvSpPr/>
          <p:nvPr/>
        </p:nvSpPr>
        <p:spPr>
          <a:xfrm>
            <a:off x="906796" y="724253"/>
            <a:ext cx="10378409" cy="5409494"/>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372335" y="5193746"/>
            <a:ext cx="11205782" cy="1267391"/>
          </a:xfrm>
          <a:prstGeom prst="rect">
            <a:avLst/>
          </a:prstGeom>
        </p:spPr>
      </p:pic>
      <p:pic>
        <p:nvPicPr>
          <p:cNvPr id="28" name="图片 27">
            <a:extLst>
              <a:ext uri="{FF2B5EF4-FFF2-40B4-BE49-F238E27FC236}">
                <a16:creationId xmlns:a16="http://schemas.microsoft.com/office/drawing/2014/main"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27" name="图片 26">
            <a:extLst>
              <a:ext uri="{FF2B5EF4-FFF2-40B4-BE49-F238E27FC236}">
                <a16:creationId xmlns:a16="http://schemas.microsoft.com/office/drawing/2014/main" id="{1036DB89-C9F4-40EC-95B6-493E9AC315A5}"/>
              </a:ext>
            </a:extLst>
          </p:cNvPr>
          <p:cNvPicPr>
            <a:picLocks noChangeAspect="1"/>
          </p:cNvPicPr>
          <p:nvPr/>
        </p:nvPicPr>
        <p:blipFill rotWithShape="1">
          <a:blip r:embed="rId7">
            <a:extLst>
              <a:ext uri="{28A0092B-C50C-407E-A947-70E740481C1C}">
                <a14:useLocalDpi xmlns:a14="http://schemas.microsoft.com/office/drawing/2010/main" val="0"/>
              </a:ext>
            </a:extLst>
          </a:blip>
          <a:srcRect l="77086" t="83908"/>
          <a:stretch/>
        </p:blipFill>
        <p:spPr>
          <a:xfrm>
            <a:off x="9310797" y="4111946"/>
            <a:ext cx="1971533" cy="2077041"/>
          </a:xfrm>
          <a:prstGeom prst="rect">
            <a:avLst/>
          </a:prstGeom>
        </p:spPr>
      </p:pic>
      <p:pic>
        <p:nvPicPr>
          <p:cNvPr id="44" name="图片 43">
            <a:extLst>
              <a:ext uri="{FF2B5EF4-FFF2-40B4-BE49-F238E27FC236}">
                <a16:creationId xmlns:a16="http://schemas.microsoft.com/office/drawing/2014/main" id="{611A1C2C-0800-4A4A-BB1F-FC91FDB6D1B6}"/>
              </a:ext>
            </a:extLst>
          </p:cNvPr>
          <p:cNvPicPr>
            <a:picLocks noChangeAspect="1"/>
          </p:cNvPicPr>
          <p:nvPr/>
        </p:nvPicPr>
        <p:blipFill rotWithShape="1">
          <a:blip r:embed="rId8">
            <a:extLst>
              <a:ext uri="{28A0092B-C50C-407E-A947-70E740481C1C}">
                <a14:useLocalDpi xmlns:a14="http://schemas.microsoft.com/office/drawing/2010/main" val="0"/>
              </a:ext>
            </a:extLst>
          </a:blip>
          <a:srcRect r="69651" b="79228"/>
          <a:stretch/>
        </p:blipFill>
        <p:spPr>
          <a:xfrm>
            <a:off x="10021315" y="85486"/>
            <a:ext cx="1387427" cy="1424511"/>
          </a:xfrm>
          <a:prstGeom prst="rect">
            <a:avLst/>
          </a:prstGeom>
        </p:spPr>
      </p:pic>
      <p:pic>
        <p:nvPicPr>
          <p:cNvPr id="48" name="图片 47">
            <a:extLst>
              <a:ext uri="{FF2B5EF4-FFF2-40B4-BE49-F238E27FC236}">
                <a16:creationId xmlns:a16="http://schemas.microsoft.com/office/drawing/2014/main" id="{E2D6FEB9-C886-40D5-BD7B-C15CCEFB915C}"/>
              </a:ext>
            </a:extLst>
          </p:cNvPr>
          <p:cNvPicPr>
            <a:picLocks noChangeAspect="1"/>
          </p:cNvPicPr>
          <p:nvPr/>
        </p:nvPicPr>
        <p:blipFill rotWithShape="1">
          <a:blip r:embed="rId9">
            <a:extLst>
              <a:ext uri="{28A0092B-C50C-407E-A947-70E740481C1C}">
                <a14:useLocalDpi xmlns:a14="http://schemas.microsoft.com/office/drawing/2010/main" val="0"/>
              </a:ext>
            </a:extLst>
          </a:blip>
          <a:srcRect t="45174" b="25072"/>
          <a:stretch/>
        </p:blipFill>
        <p:spPr>
          <a:xfrm>
            <a:off x="902046" y="3271483"/>
            <a:ext cx="4571570" cy="2040464"/>
          </a:xfrm>
          <a:prstGeom prst="rect">
            <a:avLst/>
          </a:prstGeom>
        </p:spPr>
      </p:pic>
      <p:pic>
        <p:nvPicPr>
          <p:cNvPr id="55" name="图片 54">
            <a:extLst>
              <a:ext uri="{FF2B5EF4-FFF2-40B4-BE49-F238E27FC236}">
                <a16:creationId xmlns:a16="http://schemas.microsoft.com/office/drawing/2014/main" id="{564129E2-20E9-48F5-9616-B69708F8FE65}"/>
              </a:ext>
            </a:extLst>
          </p:cNvPr>
          <p:cNvPicPr>
            <a:picLocks noChangeAspect="1"/>
          </p:cNvPicPr>
          <p:nvPr/>
        </p:nvPicPr>
        <p:blipFill rotWithShape="1">
          <a:blip r:embed="rId9">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0" name="图片 49">
            <a:extLst>
              <a:ext uri="{FF2B5EF4-FFF2-40B4-BE49-F238E27FC236}">
                <a16:creationId xmlns:a16="http://schemas.microsoft.com/office/drawing/2014/main" id="{0FCDAF57-7820-4329-BFC2-66360D668C95}"/>
              </a:ext>
            </a:extLst>
          </p:cNvPr>
          <p:cNvPicPr>
            <a:picLocks noChangeAspect="1"/>
          </p:cNvPicPr>
          <p:nvPr/>
        </p:nvPicPr>
        <p:blipFill rotWithShape="1">
          <a:blip r:embed="rId9">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7" name="图片 56">
            <a:extLst>
              <a:ext uri="{FF2B5EF4-FFF2-40B4-BE49-F238E27FC236}">
                <a16:creationId xmlns:a16="http://schemas.microsoft.com/office/drawing/2014/main" id="{27CE6462-C096-47F3-B00C-312D3C8E219F}"/>
              </a:ext>
            </a:extLst>
          </p:cNvPr>
          <p:cNvPicPr>
            <a:picLocks noChangeAspect="1"/>
          </p:cNvPicPr>
          <p:nvPr/>
        </p:nvPicPr>
        <p:blipFill rotWithShape="1">
          <a:blip r:embed="rId9">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pic>
        <p:nvPicPr>
          <p:cNvPr id="37" name="图片 36">
            <a:extLst>
              <a:ext uri="{FF2B5EF4-FFF2-40B4-BE49-F238E27FC236}">
                <a16:creationId xmlns:a16="http://schemas.microsoft.com/office/drawing/2014/main" id="{F0ADF411-021E-4F16-8253-FEB1E5255ED7}"/>
              </a:ext>
            </a:extLst>
          </p:cNvPr>
          <p:cNvPicPr>
            <a:picLocks noChangeAspect="1"/>
          </p:cNvPicPr>
          <p:nvPr/>
        </p:nvPicPr>
        <p:blipFill rotWithShape="1">
          <a:blip r:embed="rId8">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pic>
        <p:nvPicPr>
          <p:cNvPr id="43" name="Picture 7">
            <a:extLst>
              <a:ext uri="{FF2B5EF4-FFF2-40B4-BE49-F238E27FC236}">
                <a16:creationId xmlns:a16="http://schemas.microsoft.com/office/drawing/2014/main" id="{A46EA28E-A7B9-4D21-A86F-890582632338}"/>
              </a:ext>
            </a:extLst>
          </p:cNvPr>
          <p:cNvPicPr>
            <a:picLocks noChangeAspect="1"/>
          </p:cNvPicPr>
          <p:nvPr/>
        </p:nvPicPr>
        <p:blipFill>
          <a:blip r:embed="rId10"/>
          <a:srcRect/>
          <a:stretch>
            <a:fillRect/>
          </a:stretch>
        </p:blipFill>
        <p:spPr>
          <a:xfrm flipH="1">
            <a:off x="583573" y="4893467"/>
            <a:ext cx="3602201" cy="2077269"/>
          </a:xfrm>
          <a:prstGeom prst="rect">
            <a:avLst/>
          </a:prstGeom>
        </p:spPr>
      </p:pic>
      <p:pic>
        <p:nvPicPr>
          <p:cNvPr id="13" name="Picture 12">
            <a:extLst>
              <a:ext uri="{FF2B5EF4-FFF2-40B4-BE49-F238E27FC236}">
                <a16:creationId xmlns:a16="http://schemas.microsoft.com/office/drawing/2014/main" id="{80E78EE6-B408-4A3E-B626-653A428ED857}"/>
              </a:ext>
            </a:extLst>
          </p:cNvPr>
          <p:cNvPicPr>
            <a:picLocks noChangeAspect="1"/>
          </p:cNvPicPr>
          <p:nvPr/>
        </p:nvPicPr>
        <p:blipFill rotWithShape="1">
          <a:blip r:embed="rId11">
            <a:extLst>
              <a:ext uri="{28A0092B-C50C-407E-A947-70E740481C1C}">
                <a14:useLocalDpi xmlns:a14="http://schemas.microsoft.com/office/drawing/2010/main" val="0"/>
              </a:ext>
            </a:extLst>
          </a:blip>
          <a:srcRect t="3067" r="42746" b="56812"/>
          <a:stretch/>
        </p:blipFill>
        <p:spPr>
          <a:xfrm rot="332820">
            <a:off x="2605802" y="5024253"/>
            <a:ext cx="6980396" cy="2414330"/>
          </a:xfrm>
          <a:prstGeom prst="rect">
            <a:avLst/>
          </a:prstGeom>
        </p:spPr>
      </p:pic>
      <p:pic>
        <p:nvPicPr>
          <p:cNvPr id="42" name="图片 2">
            <a:extLst>
              <a:ext uri="{FF2B5EF4-FFF2-40B4-BE49-F238E27FC236}">
                <a16:creationId xmlns:a16="http://schemas.microsoft.com/office/drawing/2014/main" id="{5E91DADD-7776-4AB0-89F9-EF7ADD577C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11653638" y="-139700"/>
            <a:ext cx="3035300" cy="6997700"/>
          </a:xfrm>
          <a:prstGeom prst="rect">
            <a:avLst/>
          </a:prstGeom>
        </p:spPr>
      </p:pic>
      <p:pic>
        <p:nvPicPr>
          <p:cNvPr id="34" name="Picture 14">
            <a:extLst>
              <a:ext uri="{FF2B5EF4-FFF2-40B4-BE49-F238E27FC236}">
                <a16:creationId xmlns:a16="http://schemas.microsoft.com/office/drawing/2014/main" id="{F8A56E36-4639-49AC-8D4B-F103BCD30C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49251" l="54584" r="99859">
                        <a14:foregroundMark x1="69676" y1="321" x2="69676" y2="321"/>
                        <a14:foregroundMark x1="69041" y1="2248" x2="69041" y2="2248"/>
                        <a14:foregroundMark x1="56982" y1="26874" x2="54654" y2="34154"/>
                        <a14:foregroundMark x1="55078" y1="26552" x2="61142" y2="33512"/>
                        <a14:foregroundMark x1="94640" y1="19272" x2="94852" y2="23340"/>
                        <a14:foregroundMark x1="96121" y1="18630" x2="97532" y2="30942"/>
                        <a14:foregroundMark x1="97532" y1="25589" x2="93371" y2="43255"/>
                        <a14:foregroundMark x1="93371" y1="43255" x2="79478" y2="45503"/>
                        <a14:foregroundMark x1="74260" y1="45503" x2="91749" y2="47109"/>
                        <a14:foregroundMark x1="72567" y1="41970" x2="94358" y2="46788"/>
                        <a14:foregroundMark x1="94358" y1="46788" x2="98378" y2="42934"/>
                        <a14:foregroundMark x1="99436" y1="36617" x2="99224" y2="49251"/>
                        <a14:foregroundMark x1="97743" y1="35974" x2="99859" y2="45824"/>
                      </a14:backgroundRemoval>
                    </a14:imgEffect>
                  </a14:imgLayer>
                </a14:imgProps>
              </a:ext>
            </a:extLst>
          </a:blip>
          <a:srcRect l="51296" b="48499"/>
          <a:stretch/>
        </p:blipFill>
        <p:spPr>
          <a:xfrm>
            <a:off x="7552524" y="5457553"/>
            <a:ext cx="2981886" cy="2077124"/>
          </a:xfrm>
          <a:prstGeom prst="rect">
            <a:avLst/>
          </a:prstGeom>
        </p:spPr>
      </p:pic>
      <p:pic>
        <p:nvPicPr>
          <p:cNvPr id="29" name="Picture 2">
            <a:extLst>
              <a:ext uri="{FF2B5EF4-FFF2-40B4-BE49-F238E27FC236}">
                <a16:creationId xmlns:a16="http://schemas.microsoft.com/office/drawing/2014/main" id="{F7C32C25-DACA-4BDB-BE7A-87E0A0ACC9D8}"/>
              </a:ext>
            </a:extLst>
          </p:cNvPr>
          <p:cNvPicPr>
            <a:picLocks noChangeAspect="1"/>
          </p:cNvPicPr>
          <p:nvPr/>
        </p:nvPicPr>
        <p:blipFill>
          <a:blip r:embed="rId15"/>
          <a:srcRect/>
          <a:stretch>
            <a:fillRect/>
          </a:stretch>
        </p:blipFill>
        <p:spPr>
          <a:xfrm flipH="1">
            <a:off x="8836134" y="2840225"/>
            <a:ext cx="3520183" cy="3927680"/>
          </a:xfrm>
          <a:prstGeom prst="rect">
            <a:avLst/>
          </a:prstGeom>
        </p:spPr>
      </p:pic>
      <p:pic>
        <p:nvPicPr>
          <p:cNvPr id="31" name="图片 29">
            <a:extLst>
              <a:ext uri="{FF2B5EF4-FFF2-40B4-BE49-F238E27FC236}">
                <a16:creationId xmlns:a16="http://schemas.microsoft.com/office/drawing/2014/main" id="{3ADC8A4F-D0A1-44EC-9973-BF29532E67A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64391" y="-14672"/>
            <a:ext cx="3824081" cy="2205422"/>
          </a:xfrm>
          <a:prstGeom prst="rect">
            <a:avLst/>
          </a:prstGeom>
        </p:spPr>
      </p:pic>
      <p:pic>
        <p:nvPicPr>
          <p:cNvPr id="32" name="图片 2">
            <a:extLst>
              <a:ext uri="{FF2B5EF4-FFF2-40B4-BE49-F238E27FC236}">
                <a16:creationId xmlns:a16="http://schemas.microsoft.com/office/drawing/2014/main" id="{F8741785-03FC-41AA-9181-5FBAE8C5C4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12226" t="8593" r="6609" b="5319"/>
          <a:stretch/>
        </p:blipFill>
        <p:spPr>
          <a:xfrm>
            <a:off x="0" y="-139700"/>
            <a:ext cx="2713914" cy="6997700"/>
          </a:xfrm>
          <a:prstGeom prst="rect">
            <a:avLst/>
          </a:prstGeom>
        </p:spPr>
      </p:pic>
      <p:grpSp>
        <p:nvGrpSpPr>
          <p:cNvPr id="3" name="Group 2">
            <a:extLst>
              <a:ext uri="{FF2B5EF4-FFF2-40B4-BE49-F238E27FC236}">
                <a16:creationId xmlns:a16="http://schemas.microsoft.com/office/drawing/2014/main" id="{87B731DE-841C-4DB8-92F2-00431DDC2694}"/>
              </a:ext>
            </a:extLst>
          </p:cNvPr>
          <p:cNvGrpSpPr/>
          <p:nvPr/>
        </p:nvGrpSpPr>
        <p:grpSpPr>
          <a:xfrm>
            <a:off x="-17860" y="5953284"/>
            <a:ext cx="12227721" cy="1412569"/>
            <a:chOff x="142441" y="5130201"/>
            <a:chExt cx="12227721" cy="1284154"/>
          </a:xfrm>
        </p:grpSpPr>
        <p:pic>
          <p:nvPicPr>
            <p:cNvPr id="23" name="图片 22">
              <a:extLst>
                <a:ext uri="{FF2B5EF4-FFF2-40B4-BE49-F238E27FC236}">
                  <a16:creationId xmlns:a16="http://schemas.microsoft.com/office/drawing/2014/main" id="{F849620F-9398-462A-9977-71B5243E0676}"/>
                </a:ext>
              </a:extLst>
            </p:cNvPr>
            <p:cNvPicPr>
              <a:picLocks noChangeAspect="1"/>
            </p:cNvPicPr>
            <p:nvPr/>
          </p:nvPicPr>
          <p:blipFill rotWithShape="1">
            <a:blip r:embed="rId17"/>
            <a:srcRect l="43873" t="35409" b="1"/>
            <a:stretch/>
          </p:blipFill>
          <p:spPr>
            <a:xfrm>
              <a:off x="142441" y="5130201"/>
              <a:ext cx="12227721" cy="1284154"/>
            </a:xfrm>
            <a:prstGeom prst="rect">
              <a:avLst/>
            </a:prstGeom>
          </p:spPr>
        </p:pic>
        <p:sp>
          <p:nvSpPr>
            <p:cNvPr id="24" name="矩形 23">
              <a:extLst>
                <a:ext uri="{FF2B5EF4-FFF2-40B4-BE49-F238E27FC236}">
                  <a16:creationId xmlns:a16="http://schemas.microsoft.com/office/drawing/2014/main" id="{5F011477-2925-47EE-B096-36981BCEA336}"/>
                </a:ext>
              </a:extLst>
            </p:cNvPr>
            <p:cNvSpPr/>
            <p:nvPr/>
          </p:nvSpPr>
          <p:spPr>
            <a:xfrm>
              <a:off x="5085094" y="5663707"/>
              <a:ext cx="58930" cy="7336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40932706-16D6-8C4A-8F1D-D9F4539345B8}"/>
              </a:ext>
            </a:extLst>
          </p:cNvPr>
          <p:cNvPicPr>
            <a:picLocks noChangeAspect="1"/>
          </p:cNvPicPr>
          <p:nvPr/>
        </p:nvPicPr>
        <p:blipFill>
          <a:blip r:embed="rId18"/>
          <a:stretch>
            <a:fillRect/>
          </a:stretch>
        </p:blipFill>
        <p:spPr>
          <a:xfrm>
            <a:off x="3952493" y="1806677"/>
            <a:ext cx="5340559" cy="2847079"/>
          </a:xfrm>
          <a:prstGeom prst="rect">
            <a:avLst/>
          </a:prstGeom>
        </p:spPr>
      </p:pic>
    </p:spTree>
    <p:extLst>
      <p:ext uri="{BB962C8B-B14F-4D97-AF65-F5344CB8AC3E}">
        <p14:creationId xmlns:p14="http://schemas.microsoft.com/office/powerpoint/2010/main" val="3731749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14:presetBounceEnd="20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20000">
                                          <p:cBhvr additive="base">
                                            <p:cTn id="21" dur="4000" fill="hold"/>
                                            <p:tgtEl>
                                              <p:spTgt spid="55"/>
                                            </p:tgtEl>
                                            <p:attrNameLst>
                                              <p:attrName>ppt_x</p:attrName>
                                            </p:attrNameLst>
                                          </p:cBhvr>
                                          <p:tavLst>
                                            <p:tav tm="0">
                                              <p:val>
                                                <p:strVal val="1+#ppt_w/2"/>
                                              </p:val>
                                            </p:tav>
                                            <p:tav tm="100000">
                                              <p:val>
                                                <p:strVal val="#ppt_x"/>
                                              </p:val>
                                            </p:tav>
                                          </p:tavLst>
                                        </p:anim>
                                        <p:anim calcmode="lin" valueType="num" p14:bounceEnd="20000">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par>
                                    <p:cTn id="11" presetID="22" presetClass="entr" presetSubtype="2"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par>
                                    <p:cTn id="14" presetID="42"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4000" fill="hold"/>
                                            <p:tgtEl>
                                              <p:spTgt spid="55"/>
                                            </p:tgtEl>
                                            <p:attrNameLst>
                                              <p:attrName>ppt_x</p:attrName>
                                            </p:attrNameLst>
                                          </p:cBhvr>
                                          <p:tavLst>
                                            <p:tav tm="0">
                                              <p:val>
                                                <p:strVal val="1+#ppt_w/2"/>
                                              </p:val>
                                            </p:tav>
                                            <p:tav tm="100000">
                                              <p:val>
                                                <p:strVal val="#ppt_x"/>
                                              </p:val>
                                            </p:tav>
                                          </p:tavLst>
                                        </p:anim>
                                        <p:anim calcmode="lin" valueType="num">
                                          <p:cBhvr additive="base">
                                            <p:cTn id="22" dur="4000" fill="hold"/>
                                            <p:tgtEl>
                                              <p:spTgt spid="55"/>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par>
                                    <p:cTn id="26" presetID="42"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1000"/>
                                            <p:tgtEl>
                                              <p:spTgt spid="13"/>
                                            </p:tgtEl>
                                          </p:cBhvr>
                                        </p:animEffect>
                                      </p:childTnLst>
                                    </p:cTn>
                                  </p:par>
                                  <p:par>
                                    <p:cTn id="34" presetID="2" presetClass="entr" presetSubtype="8"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1500" fill="hold"/>
                                            <p:tgtEl>
                                              <p:spTgt spid="43"/>
                                            </p:tgtEl>
                                            <p:attrNameLst>
                                              <p:attrName>ppt_x</p:attrName>
                                            </p:attrNameLst>
                                          </p:cBhvr>
                                          <p:tavLst>
                                            <p:tav tm="0">
                                              <p:val>
                                                <p:strVal val="0-#ppt_w/2"/>
                                              </p:val>
                                            </p:tav>
                                            <p:tav tm="100000">
                                              <p:val>
                                                <p:strVal val="#ppt_x"/>
                                              </p:val>
                                            </p:tav>
                                          </p:tavLst>
                                        </p:anim>
                                        <p:anim calcmode="lin" valueType="num">
                                          <p:cBhvr additive="base">
                                            <p:cTn id="37"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387</Words>
  <Application>Microsoft Office PowerPoint</Application>
  <PresentationFormat>Widescreen</PresentationFormat>
  <Paragraphs>101</Paragraphs>
  <Slides>15</Slides>
  <Notes>9</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等线</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2023-07-09T11:01:51Z</dcterms:created>
  <dcterms:modified xsi:type="dcterms:W3CDTF">2025-09-29T09:26:20Z</dcterms:modified>
</cp:coreProperties>
</file>