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77" r:id="rId4"/>
  </p:sldMasterIdLst>
  <p:notesMasterIdLst>
    <p:notesMasterId r:id="rId33"/>
  </p:notesMasterIdLst>
  <p:sldIdLst>
    <p:sldId id="388" r:id="rId5"/>
    <p:sldId id="256" r:id="rId6"/>
    <p:sldId id="381" r:id="rId7"/>
    <p:sldId id="383" r:id="rId8"/>
    <p:sldId id="385" r:id="rId9"/>
    <p:sldId id="384" r:id="rId10"/>
    <p:sldId id="386" r:id="rId11"/>
    <p:sldId id="262" r:id="rId12"/>
    <p:sldId id="261" r:id="rId13"/>
    <p:sldId id="267" r:id="rId14"/>
    <p:sldId id="270" r:id="rId15"/>
    <p:sldId id="269" r:id="rId16"/>
    <p:sldId id="387" r:id="rId17"/>
    <p:sldId id="273" r:id="rId18"/>
    <p:sldId id="389" r:id="rId19"/>
    <p:sldId id="272" r:id="rId20"/>
    <p:sldId id="390" r:id="rId21"/>
    <p:sldId id="271" r:id="rId22"/>
    <p:sldId id="274" r:id="rId23"/>
    <p:sldId id="391" r:id="rId24"/>
    <p:sldId id="392" r:id="rId25"/>
    <p:sldId id="361" r:id="rId26"/>
    <p:sldId id="393" r:id="rId27"/>
    <p:sldId id="394" r:id="rId28"/>
    <p:sldId id="395" r:id="rId29"/>
    <p:sldId id="396" r:id="rId30"/>
    <p:sldId id="266" r:id="rId31"/>
    <p:sldId id="1169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562DD-47E6-4C2A-9BAE-61FEAF5C2813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CE7F0-C69D-4ADF-9506-73ECFD1B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8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DB654-4362-48BC-B638-435D685DE5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49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85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55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149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556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34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948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994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734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83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868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324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DB654-4362-48BC-B638-435D685DE5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58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29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683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41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547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84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761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342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29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338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881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0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E513E0E-18FC-47DA-A2FC-D0EB4C859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310DEE4-C6F3-425E-9EAA-E577619A7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76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5277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759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4062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8016875" y="1028700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96799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39127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643156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33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75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69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7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7771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4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7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5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04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851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8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60697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359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876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0499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7326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44351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179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2" name="Picture 1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D6BF95D8-B352-22ED-5B78-23E0E9CBED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4749" y="304186"/>
            <a:ext cx="1648440" cy="16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Slide.vn - 2019">
            <a:extLst>
              <a:ext uri="{FF2B5EF4-FFF2-40B4-BE49-F238E27FC236}">
                <a16:creationId xmlns:a16="http://schemas.microsoft.com/office/drawing/2014/main" id="{11656DF7-C11A-4CD6-91C4-3224538EE4A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4BE1602F-719A-1415-8962-E27A38B1A4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04186"/>
            <a:ext cx="1641066" cy="16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41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 userDrawn="1"/>
        </p:nvSpPr>
        <p:spPr>
          <a:xfrm>
            <a:off x="3869690" y="20256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9578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696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hyperlink" Target="https://www.facebook.com/huongthaoGAD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slide" Target="slide5.xml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vvvv"/>
          <p:cNvPicPr>
            <a:picLocks noChangeAspect="1"/>
          </p:cNvPicPr>
          <p:nvPr/>
        </p:nvPicPr>
        <p:blipFill>
          <a:blip r:embed="rId3"/>
          <a:srcRect b="73034"/>
          <a:stretch>
            <a:fillRect/>
          </a:stretch>
        </p:blipFill>
        <p:spPr>
          <a:xfrm>
            <a:off x="0" y="5542280"/>
            <a:ext cx="12192000" cy="1371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37985" y="400050"/>
            <a:ext cx="491363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/>
              <a:cs typeface="+mn-cs"/>
            </a:endParaRPr>
          </a:p>
        </p:txBody>
      </p:sp>
      <p:pic>
        <p:nvPicPr>
          <p:cNvPr id="4" name="图片 3" descr="ccxz"/>
          <p:cNvPicPr>
            <a:picLocks noChangeAspect="1"/>
          </p:cNvPicPr>
          <p:nvPr/>
        </p:nvPicPr>
        <p:blipFill>
          <a:blip r:embed="rId4"/>
          <a:srcRect l="22863" t="18799" r="11123" b="16087"/>
          <a:stretch>
            <a:fillRect/>
          </a:stretch>
        </p:blipFill>
        <p:spPr>
          <a:xfrm>
            <a:off x="786765" y="623570"/>
            <a:ext cx="5426075" cy="5344160"/>
          </a:xfrm>
          <a:prstGeom prst="rect">
            <a:avLst/>
          </a:prstGeom>
        </p:spPr>
      </p:pic>
      <p:pic>
        <p:nvPicPr>
          <p:cNvPr id="64" name="图片 63" descr="8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15" y="4264660"/>
            <a:ext cx="2091690" cy="12776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8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940" y="1678940"/>
            <a:ext cx="722630" cy="441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498D32-84C5-DCAD-0A60-269ADAE84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858" y="806359"/>
            <a:ext cx="6072142" cy="503573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DDE2B7-F02C-CB80-48E9-3BD9EED41427}"/>
              </a:ext>
            </a:extLst>
          </p:cNvPr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664634-36D0-A5B0-9FC1-AADA36580871}"/>
              </a:ext>
            </a:extLst>
          </p:cNvPr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3E3A0E8-05E0-38CA-4A3E-8B3936A99AAD}"/>
                </a:ext>
              </a:extLst>
            </p:cNvPr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300" b="1" dirty="0">
                  <a:solidFill>
                    <a:schemeClr val="tx1"/>
                  </a:solidFill>
                </a:rPr>
                <a:t>Quan </a:t>
              </a:r>
              <a:r>
                <a:rPr lang="en-US" sz="3300" b="1" dirty="0" err="1">
                  <a:solidFill>
                    <a:schemeClr val="tx1"/>
                  </a:solidFill>
                </a:rPr>
                <a:t>sát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và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đọc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thông</a:t>
              </a:r>
              <a:r>
                <a:rPr lang="en-US" sz="3300" b="1" dirty="0">
                  <a:solidFill>
                    <a:schemeClr val="tx1"/>
                  </a:solidFill>
                </a:rPr>
                <a:t> tin ở </a:t>
              </a:r>
              <a:r>
                <a:rPr lang="en-US" sz="3300" b="1" dirty="0" err="1">
                  <a:solidFill>
                    <a:schemeClr val="tx1"/>
                  </a:solidFill>
                </a:rPr>
                <a:t>hình</a:t>
              </a:r>
              <a:r>
                <a:rPr lang="en-US" sz="3300" b="1" dirty="0">
                  <a:solidFill>
                    <a:schemeClr val="tx1"/>
                  </a:solidFill>
                </a:rPr>
                <a:t> 3, </a:t>
              </a:r>
              <a:r>
                <a:rPr lang="en-US" sz="3300" b="1" dirty="0" err="1">
                  <a:solidFill>
                    <a:schemeClr val="tx1"/>
                  </a:solidFill>
                </a:rPr>
                <a:t>cho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biết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điều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gì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sẽ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xảy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ra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nếu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chúng</a:t>
              </a:r>
              <a:r>
                <a:rPr lang="en-US" sz="3300" b="1" dirty="0">
                  <a:solidFill>
                    <a:schemeClr val="tx1"/>
                  </a:solidFill>
                </a:rPr>
                <a:t> ta </a:t>
              </a:r>
              <a:r>
                <a:rPr lang="en-US" sz="3300" b="1" dirty="0" err="1">
                  <a:solidFill>
                    <a:schemeClr val="tx1"/>
                  </a:solidFill>
                </a:rPr>
                <a:t>không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kiệm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nước</a:t>
              </a:r>
              <a:r>
                <a:rPr lang="en-US" sz="3300" b="1" dirty="0">
                  <a:solidFill>
                    <a:schemeClr val="tx1"/>
                  </a:solidFill>
                </a:rPr>
                <a:t>.</a:t>
              </a:r>
              <a:endParaRPr kumimoji="1" lang="zh-CN" altLang="en-US" sz="3300" b="1" dirty="0">
                <a:solidFill>
                  <a:schemeClr val="tx1"/>
                </a:solidFill>
                <a:ea typeface="微软雅黑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D554FA-1BDF-645F-2D3D-AC02A908B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7311591-C8D6-6BC9-6FAD-FF14D9148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4" y="1443037"/>
            <a:ext cx="9194699" cy="3929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40841E-AF50-12C8-0ED6-97CFC24BF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9" y="3878574"/>
            <a:ext cx="3452057" cy="29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6611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CA8F6B0-34AE-41F3-B2A3-FE668585D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6565"/>
            <a:ext cx="5286375" cy="352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D41ED18-4490-C579-BCDD-464FF5CAC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851395" y="3709832"/>
            <a:ext cx="3340605" cy="3148168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62B40DD-795F-327F-F314-48A90B4C1899}"/>
              </a:ext>
            </a:extLst>
          </p:cNvPr>
          <p:cNvSpPr/>
          <p:nvPr/>
        </p:nvSpPr>
        <p:spPr>
          <a:xfrm>
            <a:off x="3057526" y="208344"/>
            <a:ext cx="8841250" cy="2893671"/>
          </a:xfrm>
          <a:custGeom>
            <a:avLst/>
            <a:gdLst>
              <a:gd name="connsiteX0" fmla="*/ 0 w 8841250"/>
              <a:gd name="connsiteY0" fmla="*/ 482288 h 2893671"/>
              <a:gd name="connsiteX1" fmla="*/ 482288 w 8841250"/>
              <a:gd name="connsiteY1" fmla="*/ 0 h 2893671"/>
              <a:gd name="connsiteX2" fmla="*/ 5157396 w 8841250"/>
              <a:gd name="connsiteY2" fmla="*/ 0 h 2893671"/>
              <a:gd name="connsiteX3" fmla="*/ 5157396 w 8841250"/>
              <a:gd name="connsiteY3" fmla="*/ 0 h 2893671"/>
              <a:gd name="connsiteX4" fmla="*/ 7367708 w 8841250"/>
              <a:gd name="connsiteY4" fmla="*/ 0 h 2893671"/>
              <a:gd name="connsiteX5" fmla="*/ 8358962 w 8841250"/>
              <a:gd name="connsiteY5" fmla="*/ 0 h 2893671"/>
              <a:gd name="connsiteX6" fmla="*/ 8841250 w 8841250"/>
              <a:gd name="connsiteY6" fmla="*/ 482288 h 2893671"/>
              <a:gd name="connsiteX7" fmla="*/ 8841250 w 8841250"/>
              <a:gd name="connsiteY7" fmla="*/ 1687975 h 2893671"/>
              <a:gd name="connsiteX8" fmla="*/ 8841250 w 8841250"/>
              <a:gd name="connsiteY8" fmla="*/ 1687975 h 2893671"/>
              <a:gd name="connsiteX9" fmla="*/ 8841250 w 8841250"/>
              <a:gd name="connsiteY9" fmla="*/ 2411393 h 2893671"/>
              <a:gd name="connsiteX10" fmla="*/ 8841250 w 8841250"/>
              <a:gd name="connsiteY10" fmla="*/ 2411383 h 2893671"/>
              <a:gd name="connsiteX11" fmla="*/ 8358962 w 8841250"/>
              <a:gd name="connsiteY11" fmla="*/ 2893671 h 2893671"/>
              <a:gd name="connsiteX12" fmla="*/ 7367708 w 8841250"/>
              <a:gd name="connsiteY12" fmla="*/ 2893671 h 2893671"/>
              <a:gd name="connsiteX13" fmla="*/ 7152748 w 8841250"/>
              <a:gd name="connsiteY13" fmla="*/ 3343753 h 2893671"/>
              <a:gd name="connsiteX14" fmla="*/ 5157396 w 8841250"/>
              <a:gd name="connsiteY14" fmla="*/ 2893671 h 2893671"/>
              <a:gd name="connsiteX15" fmla="*/ 482288 w 8841250"/>
              <a:gd name="connsiteY15" fmla="*/ 2893671 h 2893671"/>
              <a:gd name="connsiteX16" fmla="*/ 0 w 8841250"/>
              <a:gd name="connsiteY16" fmla="*/ 2411383 h 2893671"/>
              <a:gd name="connsiteX17" fmla="*/ 0 w 8841250"/>
              <a:gd name="connsiteY17" fmla="*/ 2411393 h 2893671"/>
              <a:gd name="connsiteX18" fmla="*/ 0 w 8841250"/>
              <a:gd name="connsiteY18" fmla="*/ 1687975 h 2893671"/>
              <a:gd name="connsiteX19" fmla="*/ 0 w 8841250"/>
              <a:gd name="connsiteY19" fmla="*/ 1687975 h 2893671"/>
              <a:gd name="connsiteX20" fmla="*/ 0 w 8841250"/>
              <a:gd name="connsiteY20" fmla="*/ 482288 h 289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41250" h="2893671" fill="none" extrusionOk="0">
                <a:moveTo>
                  <a:pt x="0" y="482288"/>
                </a:moveTo>
                <a:cubicBezTo>
                  <a:pt x="-25282" y="200496"/>
                  <a:pt x="224515" y="13256"/>
                  <a:pt x="482288" y="0"/>
                </a:cubicBezTo>
                <a:cubicBezTo>
                  <a:pt x="1736444" y="-117130"/>
                  <a:pt x="3678923" y="123459"/>
                  <a:pt x="5157396" y="0"/>
                </a:cubicBezTo>
                <a:lnTo>
                  <a:pt x="5157396" y="0"/>
                </a:lnTo>
                <a:cubicBezTo>
                  <a:pt x="5546542" y="-95567"/>
                  <a:pt x="6350105" y="-3505"/>
                  <a:pt x="7367708" y="0"/>
                </a:cubicBezTo>
                <a:cubicBezTo>
                  <a:pt x="7630144" y="-20512"/>
                  <a:pt x="7933623" y="-84887"/>
                  <a:pt x="8358962" y="0"/>
                </a:cubicBezTo>
                <a:cubicBezTo>
                  <a:pt x="8660875" y="-8650"/>
                  <a:pt x="8841164" y="226465"/>
                  <a:pt x="8841250" y="482288"/>
                </a:cubicBezTo>
                <a:cubicBezTo>
                  <a:pt x="8732911" y="653370"/>
                  <a:pt x="8828266" y="1405918"/>
                  <a:pt x="8841250" y="1687975"/>
                </a:cubicBezTo>
                <a:lnTo>
                  <a:pt x="8841250" y="1687975"/>
                </a:lnTo>
                <a:cubicBezTo>
                  <a:pt x="8862973" y="1940766"/>
                  <a:pt x="8816259" y="2049954"/>
                  <a:pt x="8841250" y="2411393"/>
                </a:cubicBezTo>
                <a:cubicBezTo>
                  <a:pt x="8841249" y="2411389"/>
                  <a:pt x="8841250" y="2411384"/>
                  <a:pt x="8841250" y="2411383"/>
                </a:cubicBezTo>
                <a:cubicBezTo>
                  <a:pt x="8829986" y="2649112"/>
                  <a:pt x="8659113" y="2857559"/>
                  <a:pt x="8358962" y="2893671"/>
                </a:cubicBezTo>
                <a:cubicBezTo>
                  <a:pt x="8216578" y="2928359"/>
                  <a:pt x="7831838" y="2947142"/>
                  <a:pt x="7367708" y="2893671"/>
                </a:cubicBezTo>
                <a:cubicBezTo>
                  <a:pt x="7348151" y="3038167"/>
                  <a:pt x="7188142" y="3193433"/>
                  <a:pt x="7152748" y="3343753"/>
                </a:cubicBezTo>
                <a:cubicBezTo>
                  <a:pt x="6280926" y="3136011"/>
                  <a:pt x="5500254" y="2797949"/>
                  <a:pt x="5157396" y="2893671"/>
                </a:cubicBezTo>
                <a:cubicBezTo>
                  <a:pt x="4530599" y="2887127"/>
                  <a:pt x="2146081" y="2817378"/>
                  <a:pt x="482288" y="2893671"/>
                </a:cubicBezTo>
                <a:cubicBezTo>
                  <a:pt x="221513" y="2871510"/>
                  <a:pt x="13408" y="2703466"/>
                  <a:pt x="0" y="2411383"/>
                </a:cubicBezTo>
                <a:cubicBezTo>
                  <a:pt x="1" y="2411385"/>
                  <a:pt x="-1" y="2411388"/>
                  <a:pt x="0" y="2411393"/>
                </a:cubicBezTo>
                <a:cubicBezTo>
                  <a:pt x="-32835" y="2220823"/>
                  <a:pt x="-23464" y="1845630"/>
                  <a:pt x="0" y="1687975"/>
                </a:cubicBezTo>
                <a:lnTo>
                  <a:pt x="0" y="1687975"/>
                </a:lnTo>
                <a:cubicBezTo>
                  <a:pt x="87865" y="1218993"/>
                  <a:pt x="-58379" y="679244"/>
                  <a:pt x="0" y="482288"/>
                </a:cubicBezTo>
                <a:close/>
              </a:path>
              <a:path w="8841250" h="2893671" stroke="0" extrusionOk="0">
                <a:moveTo>
                  <a:pt x="0" y="482288"/>
                </a:moveTo>
                <a:cubicBezTo>
                  <a:pt x="-15507" y="242446"/>
                  <a:pt x="249098" y="-22432"/>
                  <a:pt x="482288" y="0"/>
                </a:cubicBezTo>
                <a:cubicBezTo>
                  <a:pt x="2357590" y="157056"/>
                  <a:pt x="4592229" y="-26874"/>
                  <a:pt x="5157396" y="0"/>
                </a:cubicBezTo>
                <a:lnTo>
                  <a:pt x="5157396" y="0"/>
                </a:lnTo>
                <a:cubicBezTo>
                  <a:pt x="5675177" y="-29929"/>
                  <a:pt x="6414467" y="-87481"/>
                  <a:pt x="7367708" y="0"/>
                </a:cubicBezTo>
                <a:cubicBezTo>
                  <a:pt x="7802849" y="-76273"/>
                  <a:pt x="8203144" y="-74902"/>
                  <a:pt x="8358962" y="0"/>
                </a:cubicBezTo>
                <a:cubicBezTo>
                  <a:pt x="8620589" y="-11157"/>
                  <a:pt x="8848642" y="210198"/>
                  <a:pt x="8841250" y="482288"/>
                </a:cubicBezTo>
                <a:cubicBezTo>
                  <a:pt x="8795692" y="644033"/>
                  <a:pt x="8806116" y="1101442"/>
                  <a:pt x="8841250" y="1687975"/>
                </a:cubicBezTo>
                <a:lnTo>
                  <a:pt x="8841250" y="1687975"/>
                </a:lnTo>
                <a:cubicBezTo>
                  <a:pt x="8894446" y="1919497"/>
                  <a:pt x="8817416" y="2125186"/>
                  <a:pt x="8841250" y="2411393"/>
                </a:cubicBezTo>
                <a:cubicBezTo>
                  <a:pt x="8841251" y="2411391"/>
                  <a:pt x="8841250" y="2411387"/>
                  <a:pt x="8841250" y="2411383"/>
                </a:cubicBezTo>
                <a:cubicBezTo>
                  <a:pt x="8845885" y="2639518"/>
                  <a:pt x="8662064" y="2892477"/>
                  <a:pt x="8358962" y="2893671"/>
                </a:cubicBezTo>
                <a:cubicBezTo>
                  <a:pt x="8146428" y="2956035"/>
                  <a:pt x="7516777" y="2859946"/>
                  <a:pt x="7367708" y="2893671"/>
                </a:cubicBezTo>
                <a:cubicBezTo>
                  <a:pt x="7369341" y="2968520"/>
                  <a:pt x="7222774" y="3262821"/>
                  <a:pt x="7152748" y="3343753"/>
                </a:cubicBezTo>
                <a:cubicBezTo>
                  <a:pt x="6388577" y="3147183"/>
                  <a:pt x="6116789" y="3252933"/>
                  <a:pt x="5157396" y="2893671"/>
                </a:cubicBezTo>
                <a:cubicBezTo>
                  <a:pt x="3350928" y="3038866"/>
                  <a:pt x="1149487" y="2744497"/>
                  <a:pt x="482288" y="2893671"/>
                </a:cubicBezTo>
                <a:cubicBezTo>
                  <a:pt x="181533" y="2870341"/>
                  <a:pt x="7931" y="2647671"/>
                  <a:pt x="0" y="2411383"/>
                </a:cubicBezTo>
                <a:cubicBezTo>
                  <a:pt x="-1" y="2411387"/>
                  <a:pt x="0" y="2411389"/>
                  <a:pt x="0" y="2411393"/>
                </a:cubicBezTo>
                <a:cubicBezTo>
                  <a:pt x="-37617" y="2288091"/>
                  <a:pt x="-60267" y="2022906"/>
                  <a:pt x="0" y="1687975"/>
                </a:cubicBezTo>
                <a:lnTo>
                  <a:pt x="0" y="1687975"/>
                </a:lnTo>
                <a:cubicBezTo>
                  <a:pt x="98719" y="1125988"/>
                  <a:pt x="-2433" y="894534"/>
                  <a:pt x="0" y="482288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30902"/>
                      <a:gd name="adj2" fmla="val 6555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Nếu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kiệm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thì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khác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dùng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chi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tăng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tài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nguyên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cạn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đủ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dụng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4492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85185E-6 L 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3F779F-92EE-47D0-89A6-96B30F99E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8485519" y="3257550"/>
            <a:ext cx="3388432" cy="31773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33B22EE-F6A0-2A13-1AE1-DBC19E1A8EE7}"/>
              </a:ext>
            </a:extLst>
          </p:cNvPr>
          <p:cNvGrpSpPr/>
          <p:nvPr/>
        </p:nvGrpSpPr>
        <p:grpSpPr>
          <a:xfrm>
            <a:off x="0" y="2781300"/>
            <a:ext cx="5572125" cy="3745290"/>
            <a:chOff x="2645524" y="2281688"/>
            <a:chExt cx="6772337" cy="454781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EF52AF4E-3F12-A1BF-11A8-8EB4EC7E2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01" y="2281688"/>
              <a:ext cx="6581653" cy="4547814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F9BF5A64-45AD-539A-3AB1-506864EF5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548">
              <a:off x="8418889" y="2338760"/>
              <a:ext cx="998972" cy="1046325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2477FE52-0E58-F8F7-AEBA-98C37B4C6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0016">
              <a:off x="2645524" y="3441150"/>
              <a:ext cx="893584" cy="93594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C908E01-AB0F-CA5C-8EB9-710955BAC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50" y="354233"/>
            <a:ext cx="8077900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011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DDE2B7-F02C-CB80-48E9-3BD9EED41427}"/>
              </a:ext>
            </a:extLst>
          </p:cNvPr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664634-36D0-A5B0-9FC1-AADA36580871}"/>
              </a:ext>
            </a:extLst>
          </p:cNvPr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3E3A0E8-05E0-38CA-4A3E-8B3936A99AAD}"/>
                </a:ext>
              </a:extLst>
            </p:cNvPr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Quan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sát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4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biết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việc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nào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không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lang="en-US" sz="3300" b="1" dirty="0">
                  <a:solidFill>
                    <a:prstClr val="black"/>
                  </a:solidFill>
                  <a:latin typeface="Calibri"/>
                </a:rPr>
                <a:t>.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Vì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1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D554FA-1BDF-645F-2D3D-AC02A908B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D071D1-92F9-72F2-C97A-8A487A575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1457325"/>
            <a:ext cx="2124075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5C9E2C-1DF2-B59C-7ED5-84B26BE74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075" y="1443037"/>
            <a:ext cx="2247900" cy="2847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598639-368A-44B5-9838-8E99DF156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862" y="1428750"/>
            <a:ext cx="2257425" cy="2781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41C724-BC68-9D1C-B76E-8FB3E55F9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2025" y="1400175"/>
            <a:ext cx="2190750" cy="2781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A846A3-BBEB-8EA1-B81B-A3C31B44E4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607" y="3879616"/>
            <a:ext cx="2990393" cy="2720958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55EE03-A4A6-12FE-3418-7163EA1E531E}"/>
              </a:ext>
            </a:extLst>
          </p:cNvPr>
          <p:cNvSpPr/>
          <p:nvPr/>
        </p:nvSpPr>
        <p:spPr>
          <a:xfrm>
            <a:off x="1582220" y="4848224"/>
            <a:ext cx="7547637" cy="1192979"/>
          </a:xfrm>
          <a:prstGeom prst="wedgeRoundRectCallout">
            <a:avLst>
              <a:gd name="adj1" fmla="val 55549"/>
              <a:gd name="adj2" fmla="val -1717"/>
              <a:gd name="adj3" fmla="val 16667"/>
            </a:avLst>
          </a:prstGeom>
          <a:solidFill>
            <a:srgbClr val="FFFF00"/>
          </a:solidFill>
          <a:ln>
            <a:solidFill>
              <a:srgbClr val="72685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0398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D4648EC-99BC-4D12-8CD7-685C40B29E43}"/>
              </a:ext>
            </a:extLst>
          </p:cNvPr>
          <p:cNvSpPr>
            <a:spLocks noChangeAspect="1"/>
          </p:cNvSpPr>
          <p:nvPr/>
        </p:nvSpPr>
        <p:spPr>
          <a:xfrm>
            <a:off x="4062662" y="0"/>
            <a:ext cx="4062163" cy="1251582"/>
          </a:xfrm>
          <a:prstGeom prst="flowChartTerminator">
            <a:avLst/>
          </a:prstGeom>
          <a:solidFill>
            <a:srgbClr val="FFFF00"/>
          </a:solidFill>
          <a:ln w="38100">
            <a:solidFill>
              <a:schemeClr val="bg1">
                <a:lumMod val="6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b="1" dirty="0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endParaRPr lang="en-US" sz="4400" b="1" dirty="0">
              <a:ln w="0"/>
              <a:solidFill>
                <a:srgbClr val="1C34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3A3057-A688-9E0C-DB59-02432BB7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1500187"/>
            <a:ext cx="2562225" cy="324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FA1E04-EA22-860A-5913-A3BAA7792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4" y="1457325"/>
            <a:ext cx="2562225" cy="3252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88F7FC-49A1-1FFC-1D41-60029456022E}"/>
              </a:ext>
            </a:extLst>
          </p:cNvPr>
          <p:cNvSpPr/>
          <p:nvPr/>
        </p:nvSpPr>
        <p:spPr>
          <a:xfrm>
            <a:off x="1800224" y="5383505"/>
            <a:ext cx="9058275" cy="969671"/>
          </a:xfrm>
          <a:custGeom>
            <a:avLst/>
            <a:gdLst>
              <a:gd name="connsiteX0" fmla="*/ 0 w 9058275"/>
              <a:gd name="connsiteY0" fmla="*/ 161615 h 969671"/>
              <a:gd name="connsiteX1" fmla="*/ 161615 w 9058275"/>
              <a:gd name="connsiteY1" fmla="*/ 0 h 969671"/>
              <a:gd name="connsiteX2" fmla="*/ 8896660 w 9058275"/>
              <a:gd name="connsiteY2" fmla="*/ 0 h 969671"/>
              <a:gd name="connsiteX3" fmla="*/ 9058275 w 9058275"/>
              <a:gd name="connsiteY3" fmla="*/ 161615 h 969671"/>
              <a:gd name="connsiteX4" fmla="*/ 9058275 w 9058275"/>
              <a:gd name="connsiteY4" fmla="*/ 808056 h 969671"/>
              <a:gd name="connsiteX5" fmla="*/ 8896660 w 9058275"/>
              <a:gd name="connsiteY5" fmla="*/ 969671 h 969671"/>
              <a:gd name="connsiteX6" fmla="*/ 161615 w 9058275"/>
              <a:gd name="connsiteY6" fmla="*/ 969671 h 969671"/>
              <a:gd name="connsiteX7" fmla="*/ 0 w 9058275"/>
              <a:gd name="connsiteY7" fmla="*/ 808056 h 969671"/>
              <a:gd name="connsiteX8" fmla="*/ 0 w 9058275"/>
              <a:gd name="connsiteY8" fmla="*/ 161615 h 9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8275" h="969671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730932" y="-61902"/>
                  <a:pt x="6596591" y="-101778"/>
                  <a:pt x="8896660" y="0"/>
                </a:cubicBezTo>
                <a:cubicBezTo>
                  <a:pt x="8971320" y="-4577"/>
                  <a:pt x="9060615" y="69240"/>
                  <a:pt x="9058275" y="161615"/>
                </a:cubicBezTo>
                <a:cubicBezTo>
                  <a:pt x="9110143" y="299025"/>
                  <a:pt x="9047963" y="623147"/>
                  <a:pt x="9058275" y="808056"/>
                </a:cubicBezTo>
                <a:cubicBezTo>
                  <a:pt x="9053348" y="894901"/>
                  <a:pt x="8983406" y="958064"/>
                  <a:pt x="8896660" y="969671"/>
                </a:cubicBezTo>
                <a:cubicBezTo>
                  <a:pt x="7299498" y="827279"/>
                  <a:pt x="3270317" y="1080772"/>
                  <a:pt x="161615" y="969671"/>
                </a:cubicBezTo>
                <a:cubicBezTo>
                  <a:pt x="66061" y="972821"/>
                  <a:pt x="-944" y="901616"/>
                  <a:pt x="0" y="808056"/>
                </a:cubicBezTo>
                <a:cubicBezTo>
                  <a:pt x="-31240" y="732583"/>
                  <a:pt x="-41581" y="337734"/>
                  <a:pt x="0" y="161615"/>
                </a:cubicBezTo>
                <a:close/>
              </a:path>
              <a:path w="9058275" h="969671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637259" y="-164947"/>
                  <a:pt x="6913369" y="-52288"/>
                  <a:pt x="8896660" y="0"/>
                </a:cubicBezTo>
                <a:cubicBezTo>
                  <a:pt x="8985624" y="-4594"/>
                  <a:pt x="9051072" y="73511"/>
                  <a:pt x="9058275" y="161615"/>
                </a:cubicBezTo>
                <a:cubicBezTo>
                  <a:pt x="9069171" y="426929"/>
                  <a:pt x="9112703" y="503134"/>
                  <a:pt x="9058275" y="808056"/>
                </a:cubicBezTo>
                <a:cubicBezTo>
                  <a:pt x="9060936" y="900749"/>
                  <a:pt x="8980926" y="960589"/>
                  <a:pt x="8896660" y="969671"/>
                </a:cubicBezTo>
                <a:cubicBezTo>
                  <a:pt x="5454291" y="1128212"/>
                  <a:pt x="3254749" y="827835"/>
                  <a:pt x="161615" y="969671"/>
                </a:cubicBezTo>
                <a:cubicBezTo>
                  <a:pt x="71550" y="983854"/>
                  <a:pt x="3474" y="896105"/>
                  <a:pt x="0" y="808056"/>
                </a:cubicBezTo>
                <a:cubicBezTo>
                  <a:pt x="-29324" y="530259"/>
                  <a:pt x="38050" y="444642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dầu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gội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Việc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làm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đó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tiết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kiệm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.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34505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D4648EC-99BC-4D12-8CD7-685C40B29E43}"/>
              </a:ext>
            </a:extLst>
          </p:cNvPr>
          <p:cNvSpPr>
            <a:spLocks noChangeAspect="1"/>
          </p:cNvSpPr>
          <p:nvPr/>
        </p:nvSpPr>
        <p:spPr>
          <a:xfrm>
            <a:off x="2819400" y="0"/>
            <a:ext cx="6457950" cy="1251582"/>
          </a:xfrm>
          <a:prstGeom prst="flowChartTerminator">
            <a:avLst/>
          </a:prstGeom>
          <a:solidFill>
            <a:srgbClr val="FFFF00"/>
          </a:solidFill>
          <a:ln w="38100">
            <a:solidFill>
              <a:schemeClr val="bg1">
                <a:lumMod val="6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1C34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88F7FC-49A1-1FFC-1D41-60029456022E}"/>
              </a:ext>
            </a:extLst>
          </p:cNvPr>
          <p:cNvSpPr/>
          <p:nvPr/>
        </p:nvSpPr>
        <p:spPr>
          <a:xfrm>
            <a:off x="1733549" y="5364455"/>
            <a:ext cx="9058275" cy="1007770"/>
          </a:xfrm>
          <a:custGeom>
            <a:avLst/>
            <a:gdLst>
              <a:gd name="connsiteX0" fmla="*/ 0 w 9058275"/>
              <a:gd name="connsiteY0" fmla="*/ 167965 h 1007770"/>
              <a:gd name="connsiteX1" fmla="*/ 167965 w 9058275"/>
              <a:gd name="connsiteY1" fmla="*/ 0 h 1007770"/>
              <a:gd name="connsiteX2" fmla="*/ 8890310 w 9058275"/>
              <a:gd name="connsiteY2" fmla="*/ 0 h 1007770"/>
              <a:gd name="connsiteX3" fmla="*/ 9058275 w 9058275"/>
              <a:gd name="connsiteY3" fmla="*/ 167965 h 1007770"/>
              <a:gd name="connsiteX4" fmla="*/ 9058275 w 9058275"/>
              <a:gd name="connsiteY4" fmla="*/ 839805 h 1007770"/>
              <a:gd name="connsiteX5" fmla="*/ 8890310 w 9058275"/>
              <a:gd name="connsiteY5" fmla="*/ 1007770 h 1007770"/>
              <a:gd name="connsiteX6" fmla="*/ 167965 w 9058275"/>
              <a:gd name="connsiteY6" fmla="*/ 1007770 h 1007770"/>
              <a:gd name="connsiteX7" fmla="*/ 0 w 9058275"/>
              <a:gd name="connsiteY7" fmla="*/ 839805 h 1007770"/>
              <a:gd name="connsiteX8" fmla="*/ 0 w 9058275"/>
              <a:gd name="connsiteY8" fmla="*/ 167965 h 10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8275" h="1007770" fill="none" extrusionOk="0">
                <a:moveTo>
                  <a:pt x="0" y="167965"/>
                </a:moveTo>
                <a:cubicBezTo>
                  <a:pt x="-8423" y="71677"/>
                  <a:pt x="80996" y="6598"/>
                  <a:pt x="167965" y="0"/>
                </a:cubicBezTo>
                <a:cubicBezTo>
                  <a:pt x="2568633" y="-61902"/>
                  <a:pt x="4576793" y="-101778"/>
                  <a:pt x="8890310" y="0"/>
                </a:cubicBezTo>
                <a:cubicBezTo>
                  <a:pt x="8974331" y="-2742"/>
                  <a:pt x="9060280" y="72529"/>
                  <a:pt x="9058275" y="167965"/>
                </a:cubicBezTo>
                <a:cubicBezTo>
                  <a:pt x="9048827" y="408838"/>
                  <a:pt x="9009515" y="580129"/>
                  <a:pt x="9058275" y="839805"/>
                </a:cubicBezTo>
                <a:cubicBezTo>
                  <a:pt x="9049402" y="928226"/>
                  <a:pt x="8982047" y="1003019"/>
                  <a:pt x="8890310" y="1007770"/>
                </a:cubicBezTo>
                <a:cubicBezTo>
                  <a:pt x="5545877" y="865378"/>
                  <a:pt x="3162616" y="1118871"/>
                  <a:pt x="167965" y="1007770"/>
                </a:cubicBezTo>
                <a:cubicBezTo>
                  <a:pt x="66122" y="1012312"/>
                  <a:pt x="-1356" y="938754"/>
                  <a:pt x="0" y="839805"/>
                </a:cubicBezTo>
                <a:cubicBezTo>
                  <a:pt x="41016" y="586350"/>
                  <a:pt x="-17546" y="497385"/>
                  <a:pt x="0" y="167965"/>
                </a:cubicBezTo>
                <a:close/>
              </a:path>
              <a:path w="9058275" h="1007770" stroke="0" extrusionOk="0">
                <a:moveTo>
                  <a:pt x="0" y="167965"/>
                </a:moveTo>
                <a:cubicBezTo>
                  <a:pt x="-2356" y="72086"/>
                  <a:pt x="72589" y="-4367"/>
                  <a:pt x="167965" y="0"/>
                </a:cubicBezTo>
                <a:cubicBezTo>
                  <a:pt x="1307320" y="-164947"/>
                  <a:pt x="4770630" y="-52288"/>
                  <a:pt x="8890310" y="0"/>
                </a:cubicBezTo>
                <a:cubicBezTo>
                  <a:pt x="8982044" y="-16152"/>
                  <a:pt x="9052870" y="76065"/>
                  <a:pt x="9058275" y="167965"/>
                </a:cubicBezTo>
                <a:cubicBezTo>
                  <a:pt x="9015182" y="374063"/>
                  <a:pt x="9008898" y="591543"/>
                  <a:pt x="9058275" y="839805"/>
                </a:cubicBezTo>
                <a:cubicBezTo>
                  <a:pt x="9059014" y="933525"/>
                  <a:pt x="8977082" y="996865"/>
                  <a:pt x="8890310" y="1007770"/>
                </a:cubicBezTo>
                <a:cubicBezTo>
                  <a:pt x="5128150" y="1166311"/>
                  <a:pt x="4295128" y="865934"/>
                  <a:pt x="167965" y="1007770"/>
                </a:cubicBezTo>
                <a:cubicBezTo>
                  <a:pt x="74276" y="1024005"/>
                  <a:pt x="13696" y="927808"/>
                  <a:pt x="0" y="839805"/>
                </a:cubicBezTo>
                <a:cubicBezTo>
                  <a:pt x="-38790" y="520888"/>
                  <a:pt x="-50369" y="493772"/>
                  <a:pt x="0" y="16796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gội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vẫn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mở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gây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lãng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phí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727BB5-C5CB-4E7F-BCFB-AB40A9DB7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87" y="1457325"/>
            <a:ext cx="2614613" cy="3564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C24688-DB89-2C7E-4603-86A0E6D6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412" y="1495425"/>
            <a:ext cx="278312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74060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2E334DE6-AE4A-5052-00CC-BDD184FA4645}"/>
              </a:ext>
            </a:extLst>
          </p:cNvPr>
          <p:cNvSpPr/>
          <p:nvPr/>
        </p:nvSpPr>
        <p:spPr>
          <a:xfrm>
            <a:off x="1089061" y="311980"/>
            <a:ext cx="10715946" cy="7189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kiệm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Sáu yếu tố quyết định mật độ tưới nước cho cây rau">
            <a:extLst>
              <a:ext uri="{FF2B5EF4-FFF2-40B4-BE49-F238E27FC236}">
                <a16:creationId xmlns:a16="http://schemas.microsoft.com/office/drawing/2014/main" id="{8FF21252-1B0E-B53E-6A61-443CCCB7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85888"/>
            <a:ext cx="602932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0B6D3-0740-9395-5F51-809008FDF4D1}"/>
              </a:ext>
            </a:extLst>
          </p:cNvPr>
          <p:cNvSpPr/>
          <p:nvPr/>
        </p:nvSpPr>
        <p:spPr>
          <a:xfrm>
            <a:off x="1304925" y="5612105"/>
            <a:ext cx="4162426" cy="979195"/>
          </a:xfrm>
          <a:custGeom>
            <a:avLst/>
            <a:gdLst>
              <a:gd name="connsiteX0" fmla="*/ 0 w 4162426"/>
              <a:gd name="connsiteY0" fmla="*/ 163202 h 979195"/>
              <a:gd name="connsiteX1" fmla="*/ 163202 w 4162426"/>
              <a:gd name="connsiteY1" fmla="*/ 0 h 979195"/>
              <a:gd name="connsiteX2" fmla="*/ 3999224 w 4162426"/>
              <a:gd name="connsiteY2" fmla="*/ 0 h 979195"/>
              <a:gd name="connsiteX3" fmla="*/ 4162426 w 4162426"/>
              <a:gd name="connsiteY3" fmla="*/ 163202 h 979195"/>
              <a:gd name="connsiteX4" fmla="*/ 4162426 w 4162426"/>
              <a:gd name="connsiteY4" fmla="*/ 815993 h 979195"/>
              <a:gd name="connsiteX5" fmla="*/ 3999224 w 4162426"/>
              <a:gd name="connsiteY5" fmla="*/ 979195 h 979195"/>
              <a:gd name="connsiteX6" fmla="*/ 163202 w 4162426"/>
              <a:gd name="connsiteY6" fmla="*/ 979195 h 979195"/>
              <a:gd name="connsiteX7" fmla="*/ 0 w 4162426"/>
              <a:gd name="connsiteY7" fmla="*/ 815993 h 979195"/>
              <a:gd name="connsiteX8" fmla="*/ 0 w 4162426"/>
              <a:gd name="connsiteY8" fmla="*/ 163202 h 9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2426" h="979195" fill="none" extrusionOk="0">
                <a:moveTo>
                  <a:pt x="0" y="163202"/>
                </a:moveTo>
                <a:cubicBezTo>
                  <a:pt x="-9556" y="69071"/>
                  <a:pt x="78564" y="6256"/>
                  <a:pt x="163202" y="0"/>
                </a:cubicBezTo>
                <a:cubicBezTo>
                  <a:pt x="1154288" y="-61902"/>
                  <a:pt x="3318225" y="-101778"/>
                  <a:pt x="3999224" y="0"/>
                </a:cubicBezTo>
                <a:cubicBezTo>
                  <a:pt x="4079125" y="-3208"/>
                  <a:pt x="4164842" y="69848"/>
                  <a:pt x="4162426" y="163202"/>
                </a:cubicBezTo>
                <a:cubicBezTo>
                  <a:pt x="4154719" y="415072"/>
                  <a:pt x="4105514" y="508745"/>
                  <a:pt x="4162426" y="815993"/>
                </a:cubicBezTo>
                <a:cubicBezTo>
                  <a:pt x="4156558" y="903254"/>
                  <a:pt x="4085862" y="963034"/>
                  <a:pt x="3999224" y="979195"/>
                </a:cubicBezTo>
                <a:cubicBezTo>
                  <a:pt x="3352585" y="836803"/>
                  <a:pt x="2059947" y="1090296"/>
                  <a:pt x="163202" y="979195"/>
                </a:cubicBezTo>
                <a:cubicBezTo>
                  <a:pt x="71525" y="979967"/>
                  <a:pt x="-1233" y="911749"/>
                  <a:pt x="0" y="815993"/>
                </a:cubicBezTo>
                <a:cubicBezTo>
                  <a:pt x="38513" y="498710"/>
                  <a:pt x="-17459" y="325721"/>
                  <a:pt x="0" y="163202"/>
                </a:cubicBezTo>
                <a:close/>
              </a:path>
              <a:path w="4162426" h="979195" stroke="0" extrusionOk="0">
                <a:moveTo>
                  <a:pt x="0" y="163202"/>
                </a:moveTo>
                <a:cubicBezTo>
                  <a:pt x="-2283" y="70050"/>
                  <a:pt x="68698" y="-7310"/>
                  <a:pt x="163202" y="0"/>
                </a:cubicBezTo>
                <a:cubicBezTo>
                  <a:pt x="1373132" y="-164947"/>
                  <a:pt x="3596960" y="-52288"/>
                  <a:pt x="3999224" y="0"/>
                </a:cubicBezTo>
                <a:cubicBezTo>
                  <a:pt x="4088517" y="-13179"/>
                  <a:pt x="4160240" y="73418"/>
                  <a:pt x="4162426" y="163202"/>
                </a:cubicBezTo>
                <a:cubicBezTo>
                  <a:pt x="4107560" y="271914"/>
                  <a:pt x="4206940" y="504038"/>
                  <a:pt x="4162426" y="815993"/>
                </a:cubicBezTo>
                <a:cubicBezTo>
                  <a:pt x="4169190" y="914860"/>
                  <a:pt x="4087414" y="975657"/>
                  <a:pt x="3999224" y="979195"/>
                </a:cubicBezTo>
                <a:cubicBezTo>
                  <a:pt x="2838855" y="1137736"/>
                  <a:pt x="1471626" y="837359"/>
                  <a:pt x="163202" y="979195"/>
                </a:cubicBezTo>
                <a:cubicBezTo>
                  <a:pt x="72945" y="981360"/>
                  <a:pt x="1707" y="905534"/>
                  <a:pt x="0" y="815993"/>
                </a:cubicBezTo>
                <a:cubicBezTo>
                  <a:pt x="52698" y="736487"/>
                  <a:pt x="39311" y="477917"/>
                  <a:pt x="0" y="16320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tưới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028" name="Picture 4" descr="Bật mí bí kíp tiết kiệm nước khi sử dụng đồng hồ nước hiệu quả nhất">
            <a:extLst>
              <a:ext uri="{FF2B5EF4-FFF2-40B4-BE49-F238E27FC236}">
                <a16:creationId xmlns:a16="http://schemas.microsoft.com/office/drawing/2014/main" id="{FB834A0A-B947-8AF4-5051-6854FF73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447800"/>
            <a:ext cx="5357813" cy="39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C7FF35-20AA-F6C5-22D8-BD410AE8F1BB}"/>
              </a:ext>
            </a:extLst>
          </p:cNvPr>
          <p:cNvSpPr/>
          <p:nvPr/>
        </p:nvSpPr>
        <p:spPr>
          <a:xfrm>
            <a:off x="7229475" y="5631155"/>
            <a:ext cx="4162426" cy="979195"/>
          </a:xfrm>
          <a:custGeom>
            <a:avLst/>
            <a:gdLst>
              <a:gd name="connsiteX0" fmla="*/ 0 w 4162426"/>
              <a:gd name="connsiteY0" fmla="*/ 163202 h 979195"/>
              <a:gd name="connsiteX1" fmla="*/ 163202 w 4162426"/>
              <a:gd name="connsiteY1" fmla="*/ 0 h 979195"/>
              <a:gd name="connsiteX2" fmla="*/ 3999224 w 4162426"/>
              <a:gd name="connsiteY2" fmla="*/ 0 h 979195"/>
              <a:gd name="connsiteX3" fmla="*/ 4162426 w 4162426"/>
              <a:gd name="connsiteY3" fmla="*/ 163202 h 979195"/>
              <a:gd name="connsiteX4" fmla="*/ 4162426 w 4162426"/>
              <a:gd name="connsiteY4" fmla="*/ 815993 h 979195"/>
              <a:gd name="connsiteX5" fmla="*/ 3999224 w 4162426"/>
              <a:gd name="connsiteY5" fmla="*/ 979195 h 979195"/>
              <a:gd name="connsiteX6" fmla="*/ 163202 w 4162426"/>
              <a:gd name="connsiteY6" fmla="*/ 979195 h 979195"/>
              <a:gd name="connsiteX7" fmla="*/ 0 w 4162426"/>
              <a:gd name="connsiteY7" fmla="*/ 815993 h 979195"/>
              <a:gd name="connsiteX8" fmla="*/ 0 w 4162426"/>
              <a:gd name="connsiteY8" fmla="*/ 163202 h 9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2426" h="979195" fill="none" extrusionOk="0">
                <a:moveTo>
                  <a:pt x="0" y="163202"/>
                </a:moveTo>
                <a:cubicBezTo>
                  <a:pt x="-9556" y="69071"/>
                  <a:pt x="78564" y="6256"/>
                  <a:pt x="163202" y="0"/>
                </a:cubicBezTo>
                <a:cubicBezTo>
                  <a:pt x="1154288" y="-61902"/>
                  <a:pt x="3318225" y="-101778"/>
                  <a:pt x="3999224" y="0"/>
                </a:cubicBezTo>
                <a:cubicBezTo>
                  <a:pt x="4079125" y="-3208"/>
                  <a:pt x="4164842" y="69848"/>
                  <a:pt x="4162426" y="163202"/>
                </a:cubicBezTo>
                <a:cubicBezTo>
                  <a:pt x="4154719" y="415072"/>
                  <a:pt x="4105514" y="508745"/>
                  <a:pt x="4162426" y="815993"/>
                </a:cubicBezTo>
                <a:cubicBezTo>
                  <a:pt x="4156558" y="903254"/>
                  <a:pt x="4085862" y="963034"/>
                  <a:pt x="3999224" y="979195"/>
                </a:cubicBezTo>
                <a:cubicBezTo>
                  <a:pt x="3352585" y="836803"/>
                  <a:pt x="2059947" y="1090296"/>
                  <a:pt x="163202" y="979195"/>
                </a:cubicBezTo>
                <a:cubicBezTo>
                  <a:pt x="71525" y="979967"/>
                  <a:pt x="-1233" y="911749"/>
                  <a:pt x="0" y="815993"/>
                </a:cubicBezTo>
                <a:cubicBezTo>
                  <a:pt x="38513" y="498710"/>
                  <a:pt x="-17459" y="325721"/>
                  <a:pt x="0" y="163202"/>
                </a:cubicBezTo>
                <a:close/>
              </a:path>
              <a:path w="4162426" h="979195" stroke="0" extrusionOk="0">
                <a:moveTo>
                  <a:pt x="0" y="163202"/>
                </a:moveTo>
                <a:cubicBezTo>
                  <a:pt x="-2283" y="70050"/>
                  <a:pt x="68698" y="-7310"/>
                  <a:pt x="163202" y="0"/>
                </a:cubicBezTo>
                <a:cubicBezTo>
                  <a:pt x="1373132" y="-164947"/>
                  <a:pt x="3596960" y="-52288"/>
                  <a:pt x="3999224" y="0"/>
                </a:cubicBezTo>
                <a:cubicBezTo>
                  <a:pt x="4088517" y="-13179"/>
                  <a:pt x="4160240" y="73418"/>
                  <a:pt x="4162426" y="163202"/>
                </a:cubicBezTo>
                <a:cubicBezTo>
                  <a:pt x="4107560" y="271914"/>
                  <a:pt x="4206940" y="504038"/>
                  <a:pt x="4162426" y="815993"/>
                </a:cubicBezTo>
                <a:cubicBezTo>
                  <a:pt x="4169190" y="914860"/>
                  <a:pt x="4087414" y="975657"/>
                  <a:pt x="3999224" y="979195"/>
                </a:cubicBezTo>
                <a:cubicBezTo>
                  <a:pt x="2838855" y="1137736"/>
                  <a:pt x="1471626" y="837359"/>
                  <a:pt x="163202" y="979195"/>
                </a:cubicBezTo>
                <a:cubicBezTo>
                  <a:pt x="72945" y="981360"/>
                  <a:pt x="1707" y="905534"/>
                  <a:pt x="0" y="815993"/>
                </a:cubicBezTo>
                <a:cubicBezTo>
                  <a:pt x="52698" y="736487"/>
                  <a:pt x="39311" y="477917"/>
                  <a:pt x="0" y="16320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sử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6249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CF20599-4D83-46FC-96AC-E5FA36F37816}"/>
              </a:ext>
            </a:extLst>
          </p:cNvPr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497388C-8FBC-48F4-B186-1394C1A40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DB0195B-94CE-4DBD-BC83-A84F83029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/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28BCFCC-99E0-40A1-9D25-DAA6DD6883D1}"/>
              </a:ext>
            </a:extLst>
          </p:cNvPr>
          <p:cNvSpPr/>
          <p:nvPr/>
        </p:nvSpPr>
        <p:spPr>
          <a:xfrm>
            <a:off x="5015103" y="3552825"/>
            <a:ext cx="6995505" cy="830997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Một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số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cách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làm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sạch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7B86F7-211A-471C-AD67-814B564EF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33C015A-8DC8-4DDE-B1DA-05E4E380480D}"/>
              </a:ext>
            </a:extLst>
          </p:cNvPr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04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1342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D58DCA-81B5-927D-F390-33C6C04FA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158"/>
              </p:ext>
            </p:extLst>
          </p:nvPr>
        </p:nvGraphicFramePr>
        <p:xfrm>
          <a:off x="466726" y="152400"/>
          <a:ext cx="11249025" cy="634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4">
                  <a:extLst>
                    <a:ext uri="{9D8B030D-6E8A-4147-A177-3AD203B41FA5}">
                      <a16:colId xmlns:a16="http://schemas.microsoft.com/office/drawing/2014/main" val="3158623143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1959174801"/>
                    </a:ext>
                  </a:extLst>
                </a:gridCol>
                <a:gridCol w="6257926">
                  <a:extLst>
                    <a:ext uri="{9D8B030D-6E8A-4147-A177-3AD203B41FA5}">
                      <a16:colId xmlns:a16="http://schemas.microsoft.com/office/drawing/2014/main" val="245410281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Một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sạch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nước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8333"/>
                  </a:ext>
                </a:extLst>
              </a:tr>
              <a:tr h="2226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3870"/>
                  </a:ext>
                </a:extLst>
              </a:tr>
              <a:tr h="1647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6375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50586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1495060-A84D-E02E-EEFC-F77B3067E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1663" y="900113"/>
            <a:ext cx="2882048" cy="1928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475BE1-29CD-BBE0-8E3D-E00D760928D6}"/>
              </a:ext>
            </a:extLst>
          </p:cNvPr>
          <p:cNvSpPr txBox="1"/>
          <p:nvPr/>
        </p:nvSpPr>
        <p:spPr>
          <a:xfrm>
            <a:off x="590549" y="1009650"/>
            <a:ext cx="790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a) </a:t>
            </a:r>
            <a:r>
              <a:rPr lang="en-US" sz="3200" dirty="0" err="1"/>
              <a:t>Lọc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15512-1B4C-EA1F-A65E-D66B348E050C}"/>
              </a:ext>
            </a:extLst>
          </p:cNvPr>
          <p:cNvSpPr txBox="1"/>
          <p:nvPr/>
        </p:nvSpPr>
        <p:spPr>
          <a:xfrm>
            <a:off x="5505448" y="809625"/>
            <a:ext cx="6134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Cắt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chai </a:t>
            </a:r>
            <a:r>
              <a:rPr lang="en-US" sz="2200" dirty="0" err="1"/>
              <a:t>nhựa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B. </a:t>
            </a:r>
            <a:r>
              <a:rPr lang="en-US" sz="2200" dirty="0" err="1"/>
              <a:t>Đục</a:t>
            </a:r>
            <a:r>
              <a:rPr lang="en-US" sz="2200" dirty="0"/>
              <a:t> </a:t>
            </a:r>
            <a:r>
              <a:rPr lang="en-US" sz="2200" dirty="0" err="1"/>
              <a:t>nhiều</a:t>
            </a:r>
            <a:r>
              <a:rPr lang="en-US" sz="2200" dirty="0"/>
              <a:t> </a:t>
            </a:r>
            <a:r>
              <a:rPr lang="en-US" sz="2200" dirty="0" err="1"/>
              <a:t>lỗ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ở </a:t>
            </a:r>
            <a:r>
              <a:rPr lang="en-US" sz="2200" dirty="0" err="1"/>
              <a:t>nắp</a:t>
            </a:r>
            <a:r>
              <a:rPr lang="en-US" sz="2200" dirty="0"/>
              <a:t> chai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lỗ</a:t>
            </a:r>
            <a:r>
              <a:rPr lang="en-US" sz="2200" dirty="0"/>
              <a:t> ở </a:t>
            </a:r>
            <a:r>
              <a:rPr lang="en-US" sz="2200" dirty="0" err="1"/>
              <a:t>phía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77F67-8AF4-2478-606C-A9F856089A85}"/>
              </a:ext>
            </a:extLst>
          </p:cNvPr>
          <p:cNvSpPr txBox="1"/>
          <p:nvPr/>
        </p:nvSpPr>
        <p:spPr>
          <a:xfrm>
            <a:off x="5505448" y="1838325"/>
            <a:ext cx="61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Lật</a:t>
            </a:r>
            <a:r>
              <a:rPr lang="en-US" sz="2200" dirty="0"/>
              <a:t> </a:t>
            </a:r>
            <a:r>
              <a:rPr lang="en-US" sz="2200" dirty="0" err="1"/>
              <a:t>ngược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đặt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B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195D8-78A6-156D-B77E-704ABEEB7BAF}"/>
              </a:ext>
            </a:extLst>
          </p:cNvPr>
          <p:cNvSpPr txBox="1"/>
          <p:nvPr/>
        </p:nvSpPr>
        <p:spPr>
          <a:xfrm>
            <a:off x="5553073" y="2257425"/>
            <a:ext cx="613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lượt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ít</a:t>
            </a:r>
            <a:r>
              <a:rPr lang="en-US" sz="2200" dirty="0"/>
              <a:t> </a:t>
            </a:r>
            <a:r>
              <a:rPr lang="en-US" sz="2200" dirty="0" err="1"/>
              <a:t>bông</a:t>
            </a:r>
            <a:r>
              <a:rPr lang="en-US" sz="2200" dirty="0"/>
              <a:t>, </a:t>
            </a:r>
            <a:r>
              <a:rPr lang="en-US" sz="2200" dirty="0" err="1"/>
              <a:t>cát</a:t>
            </a:r>
            <a:r>
              <a:rPr lang="en-US" sz="2200" dirty="0"/>
              <a:t>, </a:t>
            </a:r>
            <a:r>
              <a:rPr lang="en-US" sz="2200" dirty="0" err="1"/>
              <a:t>sỏi</a:t>
            </a:r>
            <a:r>
              <a:rPr lang="en-US" sz="2200" dirty="0"/>
              <a:t>. Sau </a:t>
            </a:r>
            <a:r>
              <a:rPr lang="en-US" sz="2200" dirty="0" err="1"/>
              <a:t>đó</a:t>
            </a:r>
            <a:r>
              <a:rPr lang="en-US" sz="2200" dirty="0"/>
              <a:t>,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đổ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lọc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116CE-D0D9-FA02-A368-78B4063BF0DF}"/>
              </a:ext>
            </a:extLst>
          </p:cNvPr>
          <p:cNvSpPr txBox="1"/>
          <p:nvPr/>
        </p:nvSpPr>
        <p:spPr>
          <a:xfrm>
            <a:off x="466724" y="3171825"/>
            <a:ext cx="93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b) </a:t>
            </a:r>
            <a:r>
              <a:rPr lang="en-US" sz="2600" dirty="0" err="1"/>
              <a:t>Khử</a:t>
            </a:r>
            <a:r>
              <a:rPr lang="en-US" sz="2600" dirty="0"/>
              <a:t> </a:t>
            </a:r>
            <a:r>
              <a:rPr lang="en-US" sz="2600" dirty="0" err="1"/>
              <a:t>trùng</a:t>
            </a:r>
            <a:endParaRPr lang="en-US" sz="2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1A0A1C-0A16-2C48-FC61-5D89374AB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50" y="3046903"/>
            <a:ext cx="2319337" cy="16012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627E1E-EB82-CE99-6032-D14BD768FD20}"/>
              </a:ext>
            </a:extLst>
          </p:cNvPr>
          <p:cNvSpPr txBox="1"/>
          <p:nvPr/>
        </p:nvSpPr>
        <p:spPr>
          <a:xfrm>
            <a:off x="5591173" y="3143250"/>
            <a:ext cx="61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sạch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chai.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6577E6-5A2C-6AF0-7806-A8692022FC41}"/>
              </a:ext>
            </a:extLst>
          </p:cNvPr>
          <p:cNvSpPr txBox="1"/>
          <p:nvPr/>
        </p:nvSpPr>
        <p:spPr>
          <a:xfrm>
            <a:off x="5524498" y="3648075"/>
            <a:ext cx="613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vào</a:t>
            </a:r>
            <a:r>
              <a:rPr lang="en-US" sz="2200" dirty="0"/>
              <a:t> chai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</a:t>
            </a:r>
            <a:r>
              <a:rPr lang="en-US" sz="2200" dirty="0" err="1"/>
              <a:t>chất</a:t>
            </a:r>
            <a:r>
              <a:rPr lang="en-US" sz="2200" dirty="0"/>
              <a:t> </a:t>
            </a:r>
            <a:r>
              <a:rPr lang="en-US" sz="2200" dirty="0" err="1"/>
              <a:t>khử</a:t>
            </a:r>
            <a:r>
              <a:rPr lang="en-US" sz="2200" dirty="0"/>
              <a:t> </a:t>
            </a:r>
            <a:r>
              <a:rPr lang="en-US" sz="2200" dirty="0" err="1"/>
              <a:t>trùng</a:t>
            </a:r>
            <a:r>
              <a:rPr lang="en-US" sz="2200" dirty="0"/>
              <a:t> (</a:t>
            </a:r>
            <a:r>
              <a:rPr lang="en-US" sz="2200" dirty="0" err="1"/>
              <a:t>hình</a:t>
            </a:r>
            <a:r>
              <a:rPr lang="en-US" sz="2200" dirty="0"/>
              <a:t> 6), </a:t>
            </a:r>
            <a:r>
              <a:rPr lang="en-US" sz="2200" dirty="0" err="1"/>
              <a:t>đậy</a:t>
            </a:r>
            <a:r>
              <a:rPr lang="en-US" sz="2200" dirty="0"/>
              <a:t> </a:t>
            </a:r>
            <a:r>
              <a:rPr lang="en-US" sz="2200" dirty="0" err="1"/>
              <a:t>nắp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lắc</a:t>
            </a:r>
            <a:r>
              <a:rPr lang="en-US" sz="2200" dirty="0"/>
              <a:t> chai.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BCBEBF-1D86-72B4-D76B-1CD3C9F60BE6}"/>
              </a:ext>
            </a:extLst>
          </p:cNvPr>
          <p:cNvSpPr txBox="1"/>
          <p:nvPr/>
        </p:nvSpPr>
        <p:spPr>
          <a:xfrm>
            <a:off x="552449" y="4752975"/>
            <a:ext cx="93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c) </a:t>
            </a:r>
            <a:r>
              <a:rPr lang="en-US" sz="2600" dirty="0" err="1"/>
              <a:t>Đun</a:t>
            </a:r>
            <a:r>
              <a:rPr lang="en-US" sz="2600" dirty="0"/>
              <a:t> </a:t>
            </a:r>
            <a:r>
              <a:rPr lang="en-US" sz="2600" dirty="0" err="1"/>
              <a:t>sôi</a:t>
            </a:r>
            <a:endParaRPr lang="en-US" sz="2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6E722D-C7C6-1281-6E63-EA5F4AFB2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324" y="4763318"/>
            <a:ext cx="2752725" cy="16803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699A9AE-419F-B622-5209-FC00AF4D400A}"/>
              </a:ext>
            </a:extLst>
          </p:cNvPr>
          <p:cNvSpPr txBox="1"/>
          <p:nvPr/>
        </p:nvSpPr>
        <p:spPr>
          <a:xfrm>
            <a:off x="5591173" y="4743450"/>
            <a:ext cx="6134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Cho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sạch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ấm</a:t>
            </a:r>
            <a:r>
              <a:rPr lang="en-US" sz="3200" dirty="0"/>
              <a:t> </a:t>
            </a:r>
            <a:r>
              <a:rPr lang="en-US" sz="3200" dirty="0" err="1"/>
              <a:t>đun</a:t>
            </a:r>
            <a:r>
              <a:rPr lang="en-US" sz="3200" dirty="0"/>
              <a:t> </a:t>
            </a:r>
            <a:r>
              <a:rPr lang="en-US" sz="3200" dirty="0" err="1"/>
              <a:t>sôi</a:t>
            </a:r>
            <a:r>
              <a:rPr lang="en-US" sz="3200" dirty="0"/>
              <a:t> (</a:t>
            </a:r>
            <a:r>
              <a:rPr lang="en-US" sz="3200" dirty="0" err="1"/>
              <a:t>hình</a:t>
            </a:r>
            <a:r>
              <a:rPr lang="en-US" sz="3200" dirty="0"/>
              <a:t> 7)</a:t>
            </a:r>
          </a:p>
        </p:txBody>
      </p:sp>
    </p:spTree>
    <p:extLst>
      <p:ext uri="{BB962C8B-B14F-4D97-AF65-F5344CB8AC3E}">
        <p14:creationId xmlns:p14="http://schemas.microsoft.com/office/powerpoint/2010/main" val="19822039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CA1AB-4198-5D19-E69F-922D9D1AE912}"/>
              </a:ext>
            </a:extLst>
          </p:cNvPr>
          <p:cNvSpPr/>
          <p:nvPr/>
        </p:nvSpPr>
        <p:spPr>
          <a:xfrm>
            <a:off x="1276349" y="573380"/>
            <a:ext cx="10258426" cy="969671"/>
          </a:xfrm>
          <a:custGeom>
            <a:avLst/>
            <a:gdLst>
              <a:gd name="connsiteX0" fmla="*/ 0 w 10258426"/>
              <a:gd name="connsiteY0" fmla="*/ 161615 h 969671"/>
              <a:gd name="connsiteX1" fmla="*/ 161615 w 10258426"/>
              <a:gd name="connsiteY1" fmla="*/ 0 h 969671"/>
              <a:gd name="connsiteX2" fmla="*/ 10096811 w 10258426"/>
              <a:gd name="connsiteY2" fmla="*/ 0 h 969671"/>
              <a:gd name="connsiteX3" fmla="*/ 10258426 w 10258426"/>
              <a:gd name="connsiteY3" fmla="*/ 161615 h 969671"/>
              <a:gd name="connsiteX4" fmla="*/ 10258426 w 10258426"/>
              <a:gd name="connsiteY4" fmla="*/ 808056 h 969671"/>
              <a:gd name="connsiteX5" fmla="*/ 10096811 w 10258426"/>
              <a:gd name="connsiteY5" fmla="*/ 969671 h 969671"/>
              <a:gd name="connsiteX6" fmla="*/ 161615 w 10258426"/>
              <a:gd name="connsiteY6" fmla="*/ 969671 h 969671"/>
              <a:gd name="connsiteX7" fmla="*/ 0 w 10258426"/>
              <a:gd name="connsiteY7" fmla="*/ 808056 h 969671"/>
              <a:gd name="connsiteX8" fmla="*/ 0 w 10258426"/>
              <a:gd name="connsiteY8" fmla="*/ 161615 h 9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8426" h="969671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037711" y="-61902"/>
                  <a:pt x="7599085" y="-101778"/>
                  <a:pt x="10096811" y="0"/>
                </a:cubicBezTo>
                <a:cubicBezTo>
                  <a:pt x="10171471" y="-4577"/>
                  <a:pt x="10260766" y="69240"/>
                  <a:pt x="10258426" y="161615"/>
                </a:cubicBezTo>
                <a:cubicBezTo>
                  <a:pt x="10310294" y="299025"/>
                  <a:pt x="10248114" y="623147"/>
                  <a:pt x="10258426" y="808056"/>
                </a:cubicBezTo>
                <a:cubicBezTo>
                  <a:pt x="10253499" y="894901"/>
                  <a:pt x="10183557" y="958064"/>
                  <a:pt x="10096811" y="969671"/>
                </a:cubicBezTo>
                <a:cubicBezTo>
                  <a:pt x="6561981" y="827279"/>
                  <a:pt x="1982327" y="1080772"/>
                  <a:pt x="161615" y="969671"/>
                </a:cubicBezTo>
                <a:cubicBezTo>
                  <a:pt x="66061" y="972821"/>
                  <a:pt x="-944" y="901616"/>
                  <a:pt x="0" y="808056"/>
                </a:cubicBezTo>
                <a:cubicBezTo>
                  <a:pt x="-31240" y="732583"/>
                  <a:pt x="-41581" y="337734"/>
                  <a:pt x="0" y="161615"/>
                </a:cubicBezTo>
                <a:close/>
              </a:path>
              <a:path w="10258426" h="969671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1889713" y="-164947"/>
                  <a:pt x="7467979" y="-52288"/>
                  <a:pt x="10096811" y="0"/>
                </a:cubicBezTo>
                <a:cubicBezTo>
                  <a:pt x="10185775" y="-4594"/>
                  <a:pt x="10251223" y="73511"/>
                  <a:pt x="10258426" y="161615"/>
                </a:cubicBezTo>
                <a:cubicBezTo>
                  <a:pt x="10269322" y="426929"/>
                  <a:pt x="10312854" y="503134"/>
                  <a:pt x="10258426" y="808056"/>
                </a:cubicBezTo>
                <a:cubicBezTo>
                  <a:pt x="10261087" y="900749"/>
                  <a:pt x="10181077" y="960589"/>
                  <a:pt x="10096811" y="969671"/>
                </a:cubicBezTo>
                <a:cubicBezTo>
                  <a:pt x="8912580" y="1128212"/>
                  <a:pt x="4747332" y="827835"/>
                  <a:pt x="161615" y="969671"/>
                </a:cubicBezTo>
                <a:cubicBezTo>
                  <a:pt x="71550" y="983854"/>
                  <a:pt x="3474" y="896105"/>
                  <a:pt x="0" y="808056"/>
                </a:cubicBezTo>
                <a:cubicBezTo>
                  <a:pt x="-29324" y="530259"/>
                  <a:pt x="38050" y="444642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 thông tin về một số cách làm sạch nước và cho biết cách nào: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76F625-8AE3-CC19-357F-95056CFCE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571500"/>
            <a:ext cx="657225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714417-6D36-8BBA-A7F8-468C7FF3A7E2}"/>
              </a:ext>
            </a:extLst>
          </p:cNvPr>
          <p:cNvSpPr txBox="1"/>
          <p:nvPr/>
        </p:nvSpPr>
        <p:spPr>
          <a:xfrm>
            <a:off x="1028700" y="1676400"/>
            <a:ext cx="10553700" cy="449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bỏ được các chất không tan trong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được hầu hết vi khuẩn và các chất gây mùi cho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được vi khuẩn trong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462BAB-E25E-0BAD-5EFA-CD20B2112EC6}"/>
              </a:ext>
            </a:extLst>
          </p:cNvPr>
          <p:cNvSpPr/>
          <p:nvPr/>
        </p:nvSpPr>
        <p:spPr>
          <a:xfrm>
            <a:off x="10267950" y="2076450"/>
            <a:ext cx="185737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endParaRPr lang="en-US" sz="36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48213F-4A99-F022-1802-E9A1BB888DF5}"/>
              </a:ext>
            </a:extLst>
          </p:cNvPr>
          <p:cNvSpPr/>
          <p:nvPr/>
        </p:nvSpPr>
        <p:spPr>
          <a:xfrm>
            <a:off x="2990850" y="4362450"/>
            <a:ext cx="314325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đun</a:t>
            </a:r>
            <a:r>
              <a:rPr lang="en-US" sz="3600" b="1" dirty="0"/>
              <a:t> </a:t>
            </a:r>
            <a:r>
              <a:rPr lang="en-US" sz="3600" b="1" dirty="0" err="1"/>
              <a:t>sôi</a:t>
            </a:r>
            <a:endParaRPr lang="en-US" sz="36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0E996F-F4D2-5136-A248-B6AA8BA3139C}"/>
              </a:ext>
            </a:extLst>
          </p:cNvPr>
          <p:cNvSpPr/>
          <p:nvPr/>
        </p:nvSpPr>
        <p:spPr>
          <a:xfrm>
            <a:off x="7953375" y="5476875"/>
            <a:ext cx="314325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khử</a:t>
            </a:r>
            <a:r>
              <a:rPr lang="en-US" sz="3600" b="1" dirty="0"/>
              <a:t> </a:t>
            </a:r>
            <a:r>
              <a:rPr lang="en-US" sz="3600" b="1" dirty="0" err="1"/>
              <a:t>trùng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874126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61" y="1"/>
            <a:ext cx="12160739" cy="66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3200" y="21492"/>
            <a:ext cx="1239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1261" y="4546600"/>
            <a:ext cx="12196400" cy="1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Trò</a:t>
            </a:r>
            <a:r>
              <a:rPr kumimoji="0" lang="en-US" sz="10666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chơi</a:t>
            </a:r>
            <a:r>
              <a:rPr kumimoji="0" lang="en-US" sz="10666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10666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</a:t>
            </a:r>
            <a:endParaRPr kumimoji="0" sz="10666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CA1AB-4198-5D19-E69F-922D9D1AE912}"/>
              </a:ext>
            </a:extLst>
          </p:cNvPr>
          <p:cNvSpPr/>
          <p:nvPr/>
        </p:nvSpPr>
        <p:spPr>
          <a:xfrm>
            <a:off x="1276349" y="573380"/>
            <a:ext cx="10258426" cy="1436395"/>
          </a:xfrm>
          <a:custGeom>
            <a:avLst/>
            <a:gdLst>
              <a:gd name="connsiteX0" fmla="*/ 0 w 10258426"/>
              <a:gd name="connsiteY0" fmla="*/ 239404 h 1436395"/>
              <a:gd name="connsiteX1" fmla="*/ 239404 w 10258426"/>
              <a:gd name="connsiteY1" fmla="*/ 0 h 1436395"/>
              <a:gd name="connsiteX2" fmla="*/ 10019022 w 10258426"/>
              <a:gd name="connsiteY2" fmla="*/ 0 h 1436395"/>
              <a:gd name="connsiteX3" fmla="*/ 10258426 w 10258426"/>
              <a:gd name="connsiteY3" fmla="*/ 239404 h 1436395"/>
              <a:gd name="connsiteX4" fmla="*/ 10258426 w 10258426"/>
              <a:gd name="connsiteY4" fmla="*/ 1196991 h 1436395"/>
              <a:gd name="connsiteX5" fmla="*/ 10019022 w 10258426"/>
              <a:gd name="connsiteY5" fmla="*/ 1436395 h 1436395"/>
              <a:gd name="connsiteX6" fmla="*/ 239404 w 10258426"/>
              <a:gd name="connsiteY6" fmla="*/ 1436395 h 1436395"/>
              <a:gd name="connsiteX7" fmla="*/ 0 w 10258426"/>
              <a:gd name="connsiteY7" fmla="*/ 1196991 h 1436395"/>
              <a:gd name="connsiteX8" fmla="*/ 0 w 10258426"/>
              <a:gd name="connsiteY8" fmla="*/ 239404 h 14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8426" h="1436395" fill="none" extrusionOk="0">
                <a:moveTo>
                  <a:pt x="0" y="239404"/>
                </a:moveTo>
                <a:cubicBezTo>
                  <a:pt x="-2554" y="106117"/>
                  <a:pt x="113634" y="7341"/>
                  <a:pt x="239404" y="0"/>
                </a:cubicBezTo>
                <a:cubicBezTo>
                  <a:pt x="4645795" y="-61902"/>
                  <a:pt x="6227580" y="-101778"/>
                  <a:pt x="10019022" y="0"/>
                </a:cubicBezTo>
                <a:cubicBezTo>
                  <a:pt x="10149354" y="-592"/>
                  <a:pt x="10266494" y="96433"/>
                  <a:pt x="10258426" y="239404"/>
                </a:cubicBezTo>
                <a:cubicBezTo>
                  <a:pt x="10251257" y="462383"/>
                  <a:pt x="10245613" y="1098425"/>
                  <a:pt x="10258426" y="1196991"/>
                </a:cubicBezTo>
                <a:cubicBezTo>
                  <a:pt x="10253762" y="1326927"/>
                  <a:pt x="10147759" y="1420303"/>
                  <a:pt x="10019022" y="1436395"/>
                </a:cubicBezTo>
                <a:cubicBezTo>
                  <a:pt x="8796005" y="1294003"/>
                  <a:pt x="2393002" y="1547496"/>
                  <a:pt x="239404" y="1436395"/>
                </a:cubicBezTo>
                <a:cubicBezTo>
                  <a:pt x="104523" y="1437727"/>
                  <a:pt x="-1530" y="1336184"/>
                  <a:pt x="0" y="1196991"/>
                </a:cubicBezTo>
                <a:cubicBezTo>
                  <a:pt x="38546" y="1001910"/>
                  <a:pt x="9243" y="440991"/>
                  <a:pt x="0" y="239404"/>
                </a:cubicBezTo>
                <a:close/>
              </a:path>
              <a:path w="10258426" h="1436395" stroke="0" extrusionOk="0">
                <a:moveTo>
                  <a:pt x="0" y="239404"/>
                </a:moveTo>
                <a:cubicBezTo>
                  <a:pt x="-1312" y="105451"/>
                  <a:pt x="100886" y="-10537"/>
                  <a:pt x="239404" y="0"/>
                </a:cubicBezTo>
                <a:cubicBezTo>
                  <a:pt x="1693093" y="-164947"/>
                  <a:pt x="6320456" y="-52288"/>
                  <a:pt x="10019022" y="0"/>
                </a:cubicBezTo>
                <a:cubicBezTo>
                  <a:pt x="10150255" y="-15444"/>
                  <a:pt x="10248142" y="108831"/>
                  <a:pt x="10258426" y="239404"/>
                </a:cubicBezTo>
                <a:cubicBezTo>
                  <a:pt x="10332559" y="438377"/>
                  <a:pt x="10182743" y="808535"/>
                  <a:pt x="10258426" y="1196991"/>
                </a:cubicBezTo>
                <a:cubicBezTo>
                  <a:pt x="10272361" y="1347202"/>
                  <a:pt x="10145314" y="1425609"/>
                  <a:pt x="10019022" y="1436395"/>
                </a:cubicBezTo>
                <a:cubicBezTo>
                  <a:pt x="6896239" y="1594936"/>
                  <a:pt x="1832392" y="1294559"/>
                  <a:pt x="239404" y="1436395"/>
                </a:cubicBezTo>
                <a:cubicBezTo>
                  <a:pt x="105750" y="1461601"/>
                  <a:pt x="14660" y="1324112"/>
                  <a:pt x="0" y="1196991"/>
                </a:cubicBezTo>
                <a:cubicBezTo>
                  <a:pt x="-12123" y="911584"/>
                  <a:pt x="-39101" y="564159"/>
                  <a:pt x="0" y="239404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 một cách phù hợp để làm sạch: nước máy, nước trong bể bơi, nước đục. Nước sau khi được làm sạch, ở trường hợp nào có thể uống được?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C86D7-89EA-4771-B829-CD970204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19125"/>
            <a:ext cx="533400" cy="552450"/>
          </a:xfrm>
          <a:prstGeom prst="rect">
            <a:avLst/>
          </a:prstGeom>
        </p:spPr>
      </p:pic>
      <p:grpSp>
        <p:nvGrpSpPr>
          <p:cNvPr id="5" name="Nhóm 13">
            <a:extLst>
              <a:ext uri="{FF2B5EF4-FFF2-40B4-BE49-F238E27FC236}">
                <a16:creationId xmlns:a16="http://schemas.microsoft.com/office/drawing/2014/main" id="{7513C4AF-0C49-85D4-47CE-24A2F9230BB0}"/>
              </a:ext>
            </a:extLst>
          </p:cNvPr>
          <p:cNvGrpSpPr/>
          <p:nvPr/>
        </p:nvGrpSpPr>
        <p:grpSpPr>
          <a:xfrm>
            <a:off x="1162051" y="1802854"/>
            <a:ext cx="10077449" cy="2940595"/>
            <a:chOff x="59774" y="1701668"/>
            <a:chExt cx="6994085" cy="2205447"/>
          </a:xfrm>
        </p:grpSpPr>
        <p:sp>
          <p:nvSpPr>
            <p:cNvPr id="6" name="Hộp Văn bản 14">
              <a:extLst>
                <a:ext uri="{FF2B5EF4-FFF2-40B4-BE49-F238E27FC236}">
                  <a16:creationId xmlns:a16="http://schemas.microsoft.com/office/drawing/2014/main" id="{056108E2-217F-306A-FD71-606E3FF3E0E1}"/>
                </a:ext>
              </a:extLst>
            </p:cNvPr>
            <p:cNvSpPr txBox="1"/>
            <p:nvPr/>
          </p:nvSpPr>
          <p:spPr>
            <a:xfrm>
              <a:off x="366128" y="2721560"/>
              <a:ext cx="4572831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  <a:defRPr/>
              </a:pPr>
              <a:endParaRPr lang="vi-VN" sz="32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Hình chữ nhật: Góc Tròn 15">
              <a:extLst>
                <a:ext uri="{FF2B5EF4-FFF2-40B4-BE49-F238E27FC236}">
                  <a16:creationId xmlns:a16="http://schemas.microsoft.com/office/drawing/2014/main" id="{32311160-71E6-17A3-721A-0A0E82EFA909}"/>
                </a:ext>
              </a:extLst>
            </p:cNvPr>
            <p:cNvSpPr/>
            <p:nvPr/>
          </p:nvSpPr>
          <p:spPr>
            <a:xfrm>
              <a:off x="451708" y="2707271"/>
              <a:ext cx="6602151" cy="1199844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phù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máy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đun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sôi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bể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bơi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khử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trùng</a:t>
              </a:r>
              <a:endPara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đục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lọc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" name="Nhóm 16">
              <a:extLst>
                <a:ext uri="{FF2B5EF4-FFF2-40B4-BE49-F238E27FC236}">
                  <a16:creationId xmlns:a16="http://schemas.microsoft.com/office/drawing/2014/main" id="{FFFDD113-1565-076B-DD0A-BCD7551219F0}"/>
                </a:ext>
              </a:extLst>
            </p:cNvPr>
            <p:cNvGrpSpPr/>
            <p:nvPr/>
          </p:nvGrpSpPr>
          <p:grpSpPr>
            <a:xfrm>
              <a:off x="59774" y="1701668"/>
              <a:ext cx="948667" cy="1346521"/>
              <a:chOff x="571969" y="3166978"/>
              <a:chExt cx="1914956" cy="2337138"/>
            </a:xfrm>
          </p:grpSpPr>
          <p:sp>
            <p:nvSpPr>
              <p:cNvPr id="10" name="Hình Bầu dục 17">
                <a:extLst>
                  <a:ext uri="{FF2B5EF4-FFF2-40B4-BE49-F238E27FC236}">
                    <a16:creationId xmlns:a16="http://schemas.microsoft.com/office/drawing/2014/main" id="{0C069C74-9EB9-1B89-6027-41768DD2CA75}"/>
                  </a:ext>
                </a:extLst>
              </p:cNvPr>
              <p:cNvSpPr/>
              <p:nvPr/>
            </p:nvSpPr>
            <p:spPr>
              <a:xfrm>
                <a:off x="905734" y="4378130"/>
                <a:ext cx="1535577" cy="708072"/>
              </a:xfrm>
              <a:prstGeom prst="ellipse">
                <a:avLst/>
              </a:pr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F9FAF0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16" name="Hình ảnh 18">
                <a:extLst>
                  <a:ext uri="{FF2B5EF4-FFF2-40B4-BE49-F238E27FC236}">
                    <a16:creationId xmlns:a16="http://schemas.microsoft.com/office/drawing/2014/main" id="{71BFEB2A-FD7C-92A4-EA73-12FEDBDFFC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7411" t="39570" r="62444" b="16721"/>
              <a:stretch/>
            </p:blipFill>
            <p:spPr>
              <a:xfrm>
                <a:off x="571969" y="3166978"/>
                <a:ext cx="1914956" cy="2337138"/>
              </a:xfrm>
              <a:prstGeom prst="ellipse">
                <a:avLst/>
              </a:prstGeom>
            </p:spPr>
          </p:pic>
        </p:grpSp>
      </p:grpSp>
      <p:grpSp>
        <p:nvGrpSpPr>
          <p:cNvPr id="17" name="Nhóm 2">
            <a:extLst>
              <a:ext uri="{FF2B5EF4-FFF2-40B4-BE49-F238E27FC236}">
                <a16:creationId xmlns:a16="http://schemas.microsoft.com/office/drawing/2014/main" id="{423B595B-16A9-A060-AED3-99DDBC7E1E69}"/>
              </a:ext>
            </a:extLst>
          </p:cNvPr>
          <p:cNvGrpSpPr/>
          <p:nvPr/>
        </p:nvGrpSpPr>
        <p:grpSpPr>
          <a:xfrm>
            <a:off x="2530342" y="5145700"/>
            <a:ext cx="8385308" cy="769325"/>
            <a:chOff x="464811" y="3320263"/>
            <a:chExt cx="7844037" cy="967528"/>
          </a:xfrm>
        </p:grpSpPr>
        <p:sp>
          <p:nvSpPr>
            <p:cNvPr id="18" name="Hình chữ nhật: Góc Tròn 6">
              <a:extLst>
                <a:ext uri="{FF2B5EF4-FFF2-40B4-BE49-F238E27FC236}">
                  <a16:creationId xmlns:a16="http://schemas.microsoft.com/office/drawing/2014/main" id="{F085E3E5-1AFC-5657-4B53-AFCDAC58067B}"/>
                </a:ext>
              </a:extLst>
            </p:cNvPr>
            <p:cNvSpPr/>
            <p:nvPr/>
          </p:nvSpPr>
          <p:spPr>
            <a:xfrm>
              <a:off x="464811" y="3320263"/>
              <a:ext cx="7803238" cy="967528"/>
            </a:xfrm>
            <a:custGeom>
              <a:avLst/>
              <a:gdLst>
                <a:gd name="connsiteX0" fmla="*/ 0 w 7803238"/>
                <a:gd name="connsiteY0" fmla="*/ 161258 h 967528"/>
                <a:gd name="connsiteX1" fmla="*/ 161258 w 7803238"/>
                <a:gd name="connsiteY1" fmla="*/ 0 h 967528"/>
                <a:gd name="connsiteX2" fmla="*/ 691709 w 7803238"/>
                <a:gd name="connsiteY2" fmla="*/ 0 h 967528"/>
                <a:gd name="connsiteX3" fmla="*/ 1222160 w 7803238"/>
                <a:gd name="connsiteY3" fmla="*/ 0 h 967528"/>
                <a:gd name="connsiteX4" fmla="*/ 1977033 w 7803238"/>
                <a:gd name="connsiteY4" fmla="*/ 0 h 967528"/>
                <a:gd name="connsiteX5" fmla="*/ 2432677 w 7803238"/>
                <a:gd name="connsiteY5" fmla="*/ 0 h 967528"/>
                <a:gd name="connsiteX6" fmla="*/ 3112743 w 7803238"/>
                <a:gd name="connsiteY6" fmla="*/ 0 h 967528"/>
                <a:gd name="connsiteX7" fmla="*/ 3867616 w 7803238"/>
                <a:gd name="connsiteY7" fmla="*/ 0 h 967528"/>
                <a:gd name="connsiteX8" fmla="*/ 4697296 w 7803238"/>
                <a:gd name="connsiteY8" fmla="*/ 0 h 967528"/>
                <a:gd name="connsiteX9" fmla="*/ 5152940 w 7803238"/>
                <a:gd name="connsiteY9" fmla="*/ 0 h 967528"/>
                <a:gd name="connsiteX10" fmla="*/ 5907813 w 7803238"/>
                <a:gd name="connsiteY10" fmla="*/ 0 h 967528"/>
                <a:gd name="connsiteX11" fmla="*/ 6363457 w 7803238"/>
                <a:gd name="connsiteY11" fmla="*/ 0 h 967528"/>
                <a:gd name="connsiteX12" fmla="*/ 6893908 w 7803238"/>
                <a:gd name="connsiteY12" fmla="*/ 0 h 967528"/>
                <a:gd name="connsiteX13" fmla="*/ 7641980 w 7803238"/>
                <a:gd name="connsiteY13" fmla="*/ 0 h 967528"/>
                <a:gd name="connsiteX14" fmla="*/ 7803238 w 7803238"/>
                <a:gd name="connsiteY14" fmla="*/ 161258 h 967528"/>
                <a:gd name="connsiteX15" fmla="*/ 7803238 w 7803238"/>
                <a:gd name="connsiteY15" fmla="*/ 806270 h 967528"/>
                <a:gd name="connsiteX16" fmla="*/ 7641980 w 7803238"/>
                <a:gd name="connsiteY16" fmla="*/ 967528 h 967528"/>
                <a:gd name="connsiteX17" fmla="*/ 6961914 w 7803238"/>
                <a:gd name="connsiteY17" fmla="*/ 967528 h 967528"/>
                <a:gd name="connsiteX18" fmla="*/ 6132234 w 7803238"/>
                <a:gd name="connsiteY18" fmla="*/ 967528 h 967528"/>
                <a:gd name="connsiteX19" fmla="*/ 5377361 w 7803238"/>
                <a:gd name="connsiteY19" fmla="*/ 967528 h 967528"/>
                <a:gd name="connsiteX20" fmla="*/ 4846910 w 7803238"/>
                <a:gd name="connsiteY20" fmla="*/ 967528 h 967528"/>
                <a:gd name="connsiteX21" fmla="*/ 4166845 w 7803238"/>
                <a:gd name="connsiteY21" fmla="*/ 967528 h 967528"/>
                <a:gd name="connsiteX22" fmla="*/ 3636393 w 7803238"/>
                <a:gd name="connsiteY22" fmla="*/ 967528 h 967528"/>
                <a:gd name="connsiteX23" fmla="*/ 3180749 w 7803238"/>
                <a:gd name="connsiteY23" fmla="*/ 967528 h 967528"/>
                <a:gd name="connsiteX24" fmla="*/ 2575491 w 7803238"/>
                <a:gd name="connsiteY24" fmla="*/ 967528 h 967528"/>
                <a:gd name="connsiteX25" fmla="*/ 2119847 w 7803238"/>
                <a:gd name="connsiteY25" fmla="*/ 967528 h 967528"/>
                <a:gd name="connsiteX26" fmla="*/ 1364974 w 7803238"/>
                <a:gd name="connsiteY26" fmla="*/ 967528 h 967528"/>
                <a:gd name="connsiteX27" fmla="*/ 161258 w 7803238"/>
                <a:gd name="connsiteY27" fmla="*/ 967528 h 967528"/>
                <a:gd name="connsiteX28" fmla="*/ 0 w 7803238"/>
                <a:gd name="connsiteY28" fmla="*/ 806270 h 967528"/>
                <a:gd name="connsiteX29" fmla="*/ 0 w 7803238"/>
                <a:gd name="connsiteY29" fmla="*/ 161258 h 9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3238" h="967528" fill="none" extrusionOk="0">
                  <a:moveTo>
                    <a:pt x="0" y="161258"/>
                  </a:moveTo>
                  <a:cubicBezTo>
                    <a:pt x="1896" y="64620"/>
                    <a:pt x="85039" y="1984"/>
                    <a:pt x="161258" y="0"/>
                  </a:cubicBezTo>
                  <a:cubicBezTo>
                    <a:pt x="388421" y="-1605"/>
                    <a:pt x="450287" y="-11397"/>
                    <a:pt x="691709" y="0"/>
                  </a:cubicBezTo>
                  <a:cubicBezTo>
                    <a:pt x="933131" y="11397"/>
                    <a:pt x="1087421" y="13143"/>
                    <a:pt x="1222160" y="0"/>
                  </a:cubicBezTo>
                  <a:cubicBezTo>
                    <a:pt x="1356899" y="-13143"/>
                    <a:pt x="1708641" y="18741"/>
                    <a:pt x="1977033" y="0"/>
                  </a:cubicBezTo>
                  <a:cubicBezTo>
                    <a:pt x="2245425" y="-18741"/>
                    <a:pt x="2308744" y="8572"/>
                    <a:pt x="2432677" y="0"/>
                  </a:cubicBezTo>
                  <a:cubicBezTo>
                    <a:pt x="2556610" y="-8572"/>
                    <a:pt x="2871746" y="398"/>
                    <a:pt x="3112743" y="0"/>
                  </a:cubicBezTo>
                  <a:cubicBezTo>
                    <a:pt x="3353740" y="-398"/>
                    <a:pt x="3522740" y="-36635"/>
                    <a:pt x="3867616" y="0"/>
                  </a:cubicBezTo>
                  <a:cubicBezTo>
                    <a:pt x="4212492" y="36635"/>
                    <a:pt x="4331927" y="-39263"/>
                    <a:pt x="4697296" y="0"/>
                  </a:cubicBezTo>
                  <a:cubicBezTo>
                    <a:pt x="5062665" y="39263"/>
                    <a:pt x="5005310" y="-7643"/>
                    <a:pt x="5152940" y="0"/>
                  </a:cubicBezTo>
                  <a:cubicBezTo>
                    <a:pt x="5300570" y="7643"/>
                    <a:pt x="5664483" y="28872"/>
                    <a:pt x="5907813" y="0"/>
                  </a:cubicBezTo>
                  <a:cubicBezTo>
                    <a:pt x="6151143" y="-28872"/>
                    <a:pt x="6208272" y="4988"/>
                    <a:pt x="6363457" y="0"/>
                  </a:cubicBezTo>
                  <a:cubicBezTo>
                    <a:pt x="6518642" y="-4988"/>
                    <a:pt x="6679304" y="4619"/>
                    <a:pt x="6893908" y="0"/>
                  </a:cubicBezTo>
                  <a:cubicBezTo>
                    <a:pt x="7108512" y="-4619"/>
                    <a:pt x="7332076" y="24600"/>
                    <a:pt x="7641980" y="0"/>
                  </a:cubicBezTo>
                  <a:cubicBezTo>
                    <a:pt x="7726622" y="-1377"/>
                    <a:pt x="7798804" y="80179"/>
                    <a:pt x="7803238" y="161258"/>
                  </a:cubicBezTo>
                  <a:cubicBezTo>
                    <a:pt x="7832042" y="356936"/>
                    <a:pt x="7821680" y="512091"/>
                    <a:pt x="7803238" y="806270"/>
                  </a:cubicBezTo>
                  <a:cubicBezTo>
                    <a:pt x="7789316" y="897377"/>
                    <a:pt x="7735363" y="970505"/>
                    <a:pt x="7641980" y="967528"/>
                  </a:cubicBezTo>
                  <a:cubicBezTo>
                    <a:pt x="7390120" y="957379"/>
                    <a:pt x="7193940" y="962365"/>
                    <a:pt x="6961914" y="967528"/>
                  </a:cubicBezTo>
                  <a:cubicBezTo>
                    <a:pt x="6729888" y="972691"/>
                    <a:pt x="6545768" y="954894"/>
                    <a:pt x="6132234" y="967528"/>
                  </a:cubicBezTo>
                  <a:cubicBezTo>
                    <a:pt x="5718700" y="980162"/>
                    <a:pt x="5676207" y="950058"/>
                    <a:pt x="5377361" y="967528"/>
                  </a:cubicBezTo>
                  <a:cubicBezTo>
                    <a:pt x="5078515" y="984998"/>
                    <a:pt x="5034887" y="982809"/>
                    <a:pt x="4846910" y="967528"/>
                  </a:cubicBezTo>
                  <a:cubicBezTo>
                    <a:pt x="4658933" y="952247"/>
                    <a:pt x="4443007" y="959209"/>
                    <a:pt x="4166845" y="967528"/>
                  </a:cubicBezTo>
                  <a:cubicBezTo>
                    <a:pt x="3890683" y="975847"/>
                    <a:pt x="3807538" y="958350"/>
                    <a:pt x="3636393" y="967528"/>
                  </a:cubicBezTo>
                  <a:cubicBezTo>
                    <a:pt x="3465248" y="976706"/>
                    <a:pt x="3352317" y="965070"/>
                    <a:pt x="3180749" y="967528"/>
                  </a:cubicBezTo>
                  <a:cubicBezTo>
                    <a:pt x="3009181" y="969986"/>
                    <a:pt x="2846844" y="990202"/>
                    <a:pt x="2575491" y="967528"/>
                  </a:cubicBezTo>
                  <a:cubicBezTo>
                    <a:pt x="2304138" y="944854"/>
                    <a:pt x="2215860" y="947762"/>
                    <a:pt x="2119847" y="967528"/>
                  </a:cubicBezTo>
                  <a:cubicBezTo>
                    <a:pt x="2023834" y="987294"/>
                    <a:pt x="1546219" y="955184"/>
                    <a:pt x="1364974" y="967528"/>
                  </a:cubicBezTo>
                  <a:cubicBezTo>
                    <a:pt x="1183729" y="979872"/>
                    <a:pt x="521739" y="1007381"/>
                    <a:pt x="161258" y="967528"/>
                  </a:cubicBezTo>
                  <a:cubicBezTo>
                    <a:pt x="75887" y="964393"/>
                    <a:pt x="-2794" y="913721"/>
                    <a:pt x="0" y="806270"/>
                  </a:cubicBezTo>
                  <a:cubicBezTo>
                    <a:pt x="-11656" y="503147"/>
                    <a:pt x="16011" y="369051"/>
                    <a:pt x="0" y="161258"/>
                  </a:cubicBezTo>
                  <a:close/>
                </a:path>
                <a:path w="7803238" h="967528" stroke="0" extrusionOk="0">
                  <a:moveTo>
                    <a:pt x="0" y="161258"/>
                  </a:moveTo>
                  <a:cubicBezTo>
                    <a:pt x="2557" y="71769"/>
                    <a:pt x="71769" y="17501"/>
                    <a:pt x="161258" y="0"/>
                  </a:cubicBezTo>
                  <a:cubicBezTo>
                    <a:pt x="333163" y="-12266"/>
                    <a:pt x="412417" y="-6976"/>
                    <a:pt x="616902" y="0"/>
                  </a:cubicBezTo>
                  <a:cubicBezTo>
                    <a:pt x="821387" y="6976"/>
                    <a:pt x="853738" y="12184"/>
                    <a:pt x="1072546" y="0"/>
                  </a:cubicBezTo>
                  <a:cubicBezTo>
                    <a:pt x="1291354" y="-12184"/>
                    <a:pt x="1378606" y="23709"/>
                    <a:pt x="1677804" y="0"/>
                  </a:cubicBezTo>
                  <a:cubicBezTo>
                    <a:pt x="1977002" y="-23709"/>
                    <a:pt x="2286514" y="-29419"/>
                    <a:pt x="2507484" y="0"/>
                  </a:cubicBezTo>
                  <a:cubicBezTo>
                    <a:pt x="2728454" y="29419"/>
                    <a:pt x="2780819" y="-1978"/>
                    <a:pt x="2963128" y="0"/>
                  </a:cubicBezTo>
                  <a:cubicBezTo>
                    <a:pt x="3145437" y="1978"/>
                    <a:pt x="3319027" y="-15664"/>
                    <a:pt x="3493580" y="0"/>
                  </a:cubicBezTo>
                  <a:cubicBezTo>
                    <a:pt x="3668133" y="15664"/>
                    <a:pt x="3778996" y="474"/>
                    <a:pt x="4024031" y="0"/>
                  </a:cubicBezTo>
                  <a:cubicBezTo>
                    <a:pt x="4269066" y="-474"/>
                    <a:pt x="4445510" y="24897"/>
                    <a:pt x="4629289" y="0"/>
                  </a:cubicBezTo>
                  <a:cubicBezTo>
                    <a:pt x="4813068" y="-24897"/>
                    <a:pt x="5026415" y="-11571"/>
                    <a:pt x="5309355" y="0"/>
                  </a:cubicBezTo>
                  <a:cubicBezTo>
                    <a:pt x="5592295" y="11571"/>
                    <a:pt x="5639628" y="-8074"/>
                    <a:pt x="5764999" y="0"/>
                  </a:cubicBezTo>
                  <a:cubicBezTo>
                    <a:pt x="5890370" y="8074"/>
                    <a:pt x="6094840" y="4577"/>
                    <a:pt x="6295450" y="0"/>
                  </a:cubicBezTo>
                  <a:cubicBezTo>
                    <a:pt x="6496060" y="-4577"/>
                    <a:pt x="6729962" y="-11165"/>
                    <a:pt x="7050323" y="0"/>
                  </a:cubicBezTo>
                  <a:cubicBezTo>
                    <a:pt x="7370684" y="11165"/>
                    <a:pt x="7480336" y="22251"/>
                    <a:pt x="7641980" y="0"/>
                  </a:cubicBezTo>
                  <a:cubicBezTo>
                    <a:pt x="7729025" y="-17014"/>
                    <a:pt x="7797227" y="90481"/>
                    <a:pt x="7803238" y="161258"/>
                  </a:cubicBezTo>
                  <a:cubicBezTo>
                    <a:pt x="7793683" y="414190"/>
                    <a:pt x="7778691" y="566940"/>
                    <a:pt x="7803238" y="806270"/>
                  </a:cubicBezTo>
                  <a:cubicBezTo>
                    <a:pt x="7803047" y="887417"/>
                    <a:pt x="7727662" y="966449"/>
                    <a:pt x="7641980" y="967528"/>
                  </a:cubicBezTo>
                  <a:cubicBezTo>
                    <a:pt x="7519769" y="960634"/>
                    <a:pt x="7354907" y="985352"/>
                    <a:pt x="7186336" y="967528"/>
                  </a:cubicBezTo>
                  <a:cubicBezTo>
                    <a:pt x="7017765" y="949704"/>
                    <a:pt x="6785705" y="932851"/>
                    <a:pt x="6431463" y="967528"/>
                  </a:cubicBezTo>
                  <a:cubicBezTo>
                    <a:pt x="6077221" y="1002205"/>
                    <a:pt x="5843595" y="944190"/>
                    <a:pt x="5601783" y="967528"/>
                  </a:cubicBezTo>
                  <a:cubicBezTo>
                    <a:pt x="5359971" y="990866"/>
                    <a:pt x="5163452" y="928865"/>
                    <a:pt x="4772103" y="967528"/>
                  </a:cubicBezTo>
                  <a:cubicBezTo>
                    <a:pt x="4380754" y="1006191"/>
                    <a:pt x="4238651" y="996504"/>
                    <a:pt x="4092037" y="967528"/>
                  </a:cubicBezTo>
                  <a:cubicBezTo>
                    <a:pt x="3945423" y="938552"/>
                    <a:pt x="3673370" y="990755"/>
                    <a:pt x="3411972" y="967528"/>
                  </a:cubicBezTo>
                  <a:cubicBezTo>
                    <a:pt x="3150575" y="944301"/>
                    <a:pt x="3044037" y="982562"/>
                    <a:pt x="2806713" y="967528"/>
                  </a:cubicBezTo>
                  <a:cubicBezTo>
                    <a:pt x="2569389" y="952494"/>
                    <a:pt x="2497154" y="963865"/>
                    <a:pt x="2276262" y="967528"/>
                  </a:cubicBezTo>
                  <a:cubicBezTo>
                    <a:pt x="2055370" y="971191"/>
                    <a:pt x="1874804" y="942296"/>
                    <a:pt x="1745811" y="967528"/>
                  </a:cubicBezTo>
                  <a:cubicBezTo>
                    <a:pt x="1616818" y="992760"/>
                    <a:pt x="1428232" y="944043"/>
                    <a:pt x="1140553" y="967528"/>
                  </a:cubicBezTo>
                  <a:cubicBezTo>
                    <a:pt x="852874" y="991013"/>
                    <a:pt x="479708" y="985568"/>
                    <a:pt x="161258" y="967528"/>
                  </a:cubicBezTo>
                  <a:cubicBezTo>
                    <a:pt x="66606" y="967307"/>
                    <a:pt x="-1142" y="893283"/>
                    <a:pt x="0" y="806270"/>
                  </a:cubicBezTo>
                  <a:cubicBezTo>
                    <a:pt x="18556" y="659132"/>
                    <a:pt x="14923" y="433933"/>
                    <a:pt x="0" y="16125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2A783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374639765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9FAF0"/>
                </a:solidFill>
                <a:latin typeface="Calibri"/>
                <a:sym typeface="Arial"/>
              </a:endParaRPr>
            </a:p>
          </p:txBody>
        </p:sp>
        <p:sp>
          <p:nvSpPr>
            <p:cNvPr id="19" name="Hộp Văn bản 7">
              <a:extLst>
                <a:ext uri="{FF2B5EF4-FFF2-40B4-BE49-F238E27FC236}">
                  <a16:creationId xmlns:a16="http://schemas.microsoft.com/office/drawing/2014/main" id="{A848F245-1E1B-D867-F1F4-395CA59FE5C8}"/>
                </a:ext>
              </a:extLst>
            </p:cNvPr>
            <p:cNvSpPr txBox="1"/>
            <p:nvPr/>
          </p:nvSpPr>
          <p:spPr>
            <a:xfrm>
              <a:off x="810405" y="3418610"/>
              <a:ext cx="749844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Nước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máy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sau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khi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đun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sôi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thể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uống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được</a:t>
              </a:r>
              <a:endPara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4248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C81DB47-8B09-4AAF-D77E-50EEE2505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859" y="3196973"/>
            <a:ext cx="2302904" cy="3661027"/>
          </a:xfrm>
          <a:prstGeom prst="rect">
            <a:avLst/>
          </a:prstGeom>
        </p:spPr>
      </p:pic>
      <p:sp>
        <p:nvSpPr>
          <p:cNvPr id="4" name="Bong bóng Lời nói: Hình bầu dục 12">
            <a:extLst>
              <a:ext uri="{FF2B5EF4-FFF2-40B4-BE49-F238E27FC236}">
                <a16:creationId xmlns:a16="http://schemas.microsoft.com/office/drawing/2014/main" id="{A024FFF5-5C9C-408F-DE36-E5D1B1B7A08E}"/>
              </a:ext>
            </a:extLst>
          </p:cNvPr>
          <p:cNvSpPr/>
          <p:nvPr/>
        </p:nvSpPr>
        <p:spPr>
          <a:xfrm>
            <a:off x="1638299" y="447675"/>
            <a:ext cx="10049511" cy="2699406"/>
          </a:xfrm>
          <a:prstGeom prst="wedgeEllipseCallout">
            <a:avLst>
              <a:gd name="adj1" fmla="val 42682"/>
              <a:gd name="adj2" fmla="val 5012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733" b="1" kern="0" dirty="0">
                <a:solidFill>
                  <a:srgbClr val="080808"/>
                </a:solidFill>
                <a:latin typeface="Calibri"/>
                <a:sym typeface="Arial"/>
              </a:rPr>
              <a:t>Gia đình em đang sử dụng nguồn nước nào? Hãy kể tên cách làm sạch nước ở gia đình hoặc địa phương em đang áp dụng.</a:t>
            </a:r>
          </a:p>
        </p:txBody>
      </p:sp>
    </p:spTree>
    <p:extLst>
      <p:ext uri="{BB962C8B-B14F-4D97-AF65-F5344CB8AC3E}">
        <p14:creationId xmlns:p14="http://schemas.microsoft.com/office/powerpoint/2010/main" val="1109467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2A93AA-74F2-ABDD-010C-8583A14BC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3" y="109440"/>
            <a:ext cx="12058933" cy="66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864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C91E971C-F159-A51E-D533-0A7F023B07CF}"/>
              </a:ext>
            </a:extLst>
          </p:cNvPr>
          <p:cNvGrpSpPr/>
          <p:nvPr/>
        </p:nvGrpSpPr>
        <p:grpSpPr>
          <a:xfrm>
            <a:off x="2273167" y="297475"/>
            <a:ext cx="8004308" cy="921725"/>
            <a:chOff x="464811" y="3320263"/>
            <a:chExt cx="7844037" cy="9675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Hình chữ nhật: Góc Tròn 6">
              <a:extLst>
                <a:ext uri="{FF2B5EF4-FFF2-40B4-BE49-F238E27FC236}">
                  <a16:creationId xmlns:a16="http://schemas.microsoft.com/office/drawing/2014/main" id="{E6FF6755-32F7-6973-7D7F-489AEEA24E2E}"/>
                </a:ext>
              </a:extLst>
            </p:cNvPr>
            <p:cNvSpPr/>
            <p:nvPr/>
          </p:nvSpPr>
          <p:spPr>
            <a:xfrm>
              <a:off x="464811" y="3320263"/>
              <a:ext cx="7803238" cy="967528"/>
            </a:xfrm>
            <a:custGeom>
              <a:avLst/>
              <a:gdLst>
                <a:gd name="connsiteX0" fmla="*/ 0 w 7803238"/>
                <a:gd name="connsiteY0" fmla="*/ 161258 h 967528"/>
                <a:gd name="connsiteX1" fmla="*/ 161258 w 7803238"/>
                <a:gd name="connsiteY1" fmla="*/ 0 h 967528"/>
                <a:gd name="connsiteX2" fmla="*/ 691709 w 7803238"/>
                <a:gd name="connsiteY2" fmla="*/ 0 h 967528"/>
                <a:gd name="connsiteX3" fmla="*/ 1222160 w 7803238"/>
                <a:gd name="connsiteY3" fmla="*/ 0 h 967528"/>
                <a:gd name="connsiteX4" fmla="*/ 1977033 w 7803238"/>
                <a:gd name="connsiteY4" fmla="*/ 0 h 967528"/>
                <a:gd name="connsiteX5" fmla="*/ 2432677 w 7803238"/>
                <a:gd name="connsiteY5" fmla="*/ 0 h 967528"/>
                <a:gd name="connsiteX6" fmla="*/ 3112743 w 7803238"/>
                <a:gd name="connsiteY6" fmla="*/ 0 h 967528"/>
                <a:gd name="connsiteX7" fmla="*/ 3867616 w 7803238"/>
                <a:gd name="connsiteY7" fmla="*/ 0 h 967528"/>
                <a:gd name="connsiteX8" fmla="*/ 4697296 w 7803238"/>
                <a:gd name="connsiteY8" fmla="*/ 0 h 967528"/>
                <a:gd name="connsiteX9" fmla="*/ 5152940 w 7803238"/>
                <a:gd name="connsiteY9" fmla="*/ 0 h 967528"/>
                <a:gd name="connsiteX10" fmla="*/ 5907813 w 7803238"/>
                <a:gd name="connsiteY10" fmla="*/ 0 h 967528"/>
                <a:gd name="connsiteX11" fmla="*/ 6363457 w 7803238"/>
                <a:gd name="connsiteY11" fmla="*/ 0 h 967528"/>
                <a:gd name="connsiteX12" fmla="*/ 6893908 w 7803238"/>
                <a:gd name="connsiteY12" fmla="*/ 0 h 967528"/>
                <a:gd name="connsiteX13" fmla="*/ 7641980 w 7803238"/>
                <a:gd name="connsiteY13" fmla="*/ 0 h 967528"/>
                <a:gd name="connsiteX14" fmla="*/ 7803238 w 7803238"/>
                <a:gd name="connsiteY14" fmla="*/ 161258 h 967528"/>
                <a:gd name="connsiteX15" fmla="*/ 7803238 w 7803238"/>
                <a:gd name="connsiteY15" fmla="*/ 806270 h 967528"/>
                <a:gd name="connsiteX16" fmla="*/ 7641980 w 7803238"/>
                <a:gd name="connsiteY16" fmla="*/ 967528 h 967528"/>
                <a:gd name="connsiteX17" fmla="*/ 6961914 w 7803238"/>
                <a:gd name="connsiteY17" fmla="*/ 967528 h 967528"/>
                <a:gd name="connsiteX18" fmla="*/ 6132234 w 7803238"/>
                <a:gd name="connsiteY18" fmla="*/ 967528 h 967528"/>
                <a:gd name="connsiteX19" fmla="*/ 5377361 w 7803238"/>
                <a:gd name="connsiteY19" fmla="*/ 967528 h 967528"/>
                <a:gd name="connsiteX20" fmla="*/ 4846910 w 7803238"/>
                <a:gd name="connsiteY20" fmla="*/ 967528 h 967528"/>
                <a:gd name="connsiteX21" fmla="*/ 4166845 w 7803238"/>
                <a:gd name="connsiteY21" fmla="*/ 967528 h 967528"/>
                <a:gd name="connsiteX22" fmla="*/ 3636393 w 7803238"/>
                <a:gd name="connsiteY22" fmla="*/ 967528 h 967528"/>
                <a:gd name="connsiteX23" fmla="*/ 3180749 w 7803238"/>
                <a:gd name="connsiteY23" fmla="*/ 967528 h 967528"/>
                <a:gd name="connsiteX24" fmla="*/ 2575491 w 7803238"/>
                <a:gd name="connsiteY24" fmla="*/ 967528 h 967528"/>
                <a:gd name="connsiteX25" fmla="*/ 2119847 w 7803238"/>
                <a:gd name="connsiteY25" fmla="*/ 967528 h 967528"/>
                <a:gd name="connsiteX26" fmla="*/ 1364974 w 7803238"/>
                <a:gd name="connsiteY26" fmla="*/ 967528 h 967528"/>
                <a:gd name="connsiteX27" fmla="*/ 161258 w 7803238"/>
                <a:gd name="connsiteY27" fmla="*/ 967528 h 967528"/>
                <a:gd name="connsiteX28" fmla="*/ 0 w 7803238"/>
                <a:gd name="connsiteY28" fmla="*/ 806270 h 967528"/>
                <a:gd name="connsiteX29" fmla="*/ 0 w 7803238"/>
                <a:gd name="connsiteY29" fmla="*/ 161258 h 9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3238" h="967528" fill="none" extrusionOk="0">
                  <a:moveTo>
                    <a:pt x="0" y="161258"/>
                  </a:moveTo>
                  <a:cubicBezTo>
                    <a:pt x="1896" y="64620"/>
                    <a:pt x="85039" y="1984"/>
                    <a:pt x="161258" y="0"/>
                  </a:cubicBezTo>
                  <a:cubicBezTo>
                    <a:pt x="388421" y="-1605"/>
                    <a:pt x="450287" y="-11397"/>
                    <a:pt x="691709" y="0"/>
                  </a:cubicBezTo>
                  <a:cubicBezTo>
                    <a:pt x="933131" y="11397"/>
                    <a:pt x="1087421" y="13143"/>
                    <a:pt x="1222160" y="0"/>
                  </a:cubicBezTo>
                  <a:cubicBezTo>
                    <a:pt x="1356899" y="-13143"/>
                    <a:pt x="1708641" y="18741"/>
                    <a:pt x="1977033" y="0"/>
                  </a:cubicBezTo>
                  <a:cubicBezTo>
                    <a:pt x="2245425" y="-18741"/>
                    <a:pt x="2308744" y="8572"/>
                    <a:pt x="2432677" y="0"/>
                  </a:cubicBezTo>
                  <a:cubicBezTo>
                    <a:pt x="2556610" y="-8572"/>
                    <a:pt x="2871746" y="398"/>
                    <a:pt x="3112743" y="0"/>
                  </a:cubicBezTo>
                  <a:cubicBezTo>
                    <a:pt x="3353740" y="-398"/>
                    <a:pt x="3522740" y="-36635"/>
                    <a:pt x="3867616" y="0"/>
                  </a:cubicBezTo>
                  <a:cubicBezTo>
                    <a:pt x="4212492" y="36635"/>
                    <a:pt x="4331927" y="-39263"/>
                    <a:pt x="4697296" y="0"/>
                  </a:cubicBezTo>
                  <a:cubicBezTo>
                    <a:pt x="5062665" y="39263"/>
                    <a:pt x="5005310" y="-7643"/>
                    <a:pt x="5152940" y="0"/>
                  </a:cubicBezTo>
                  <a:cubicBezTo>
                    <a:pt x="5300570" y="7643"/>
                    <a:pt x="5664483" y="28872"/>
                    <a:pt x="5907813" y="0"/>
                  </a:cubicBezTo>
                  <a:cubicBezTo>
                    <a:pt x="6151143" y="-28872"/>
                    <a:pt x="6208272" y="4988"/>
                    <a:pt x="6363457" y="0"/>
                  </a:cubicBezTo>
                  <a:cubicBezTo>
                    <a:pt x="6518642" y="-4988"/>
                    <a:pt x="6679304" y="4619"/>
                    <a:pt x="6893908" y="0"/>
                  </a:cubicBezTo>
                  <a:cubicBezTo>
                    <a:pt x="7108512" y="-4619"/>
                    <a:pt x="7332076" y="24600"/>
                    <a:pt x="7641980" y="0"/>
                  </a:cubicBezTo>
                  <a:cubicBezTo>
                    <a:pt x="7726622" y="-1377"/>
                    <a:pt x="7798804" y="80179"/>
                    <a:pt x="7803238" y="161258"/>
                  </a:cubicBezTo>
                  <a:cubicBezTo>
                    <a:pt x="7832042" y="356936"/>
                    <a:pt x="7821680" y="512091"/>
                    <a:pt x="7803238" y="806270"/>
                  </a:cubicBezTo>
                  <a:cubicBezTo>
                    <a:pt x="7789316" y="897377"/>
                    <a:pt x="7735363" y="970505"/>
                    <a:pt x="7641980" y="967528"/>
                  </a:cubicBezTo>
                  <a:cubicBezTo>
                    <a:pt x="7390120" y="957379"/>
                    <a:pt x="7193940" y="962365"/>
                    <a:pt x="6961914" y="967528"/>
                  </a:cubicBezTo>
                  <a:cubicBezTo>
                    <a:pt x="6729888" y="972691"/>
                    <a:pt x="6545768" y="954894"/>
                    <a:pt x="6132234" y="967528"/>
                  </a:cubicBezTo>
                  <a:cubicBezTo>
                    <a:pt x="5718700" y="980162"/>
                    <a:pt x="5676207" y="950058"/>
                    <a:pt x="5377361" y="967528"/>
                  </a:cubicBezTo>
                  <a:cubicBezTo>
                    <a:pt x="5078515" y="984998"/>
                    <a:pt x="5034887" y="982809"/>
                    <a:pt x="4846910" y="967528"/>
                  </a:cubicBezTo>
                  <a:cubicBezTo>
                    <a:pt x="4658933" y="952247"/>
                    <a:pt x="4443007" y="959209"/>
                    <a:pt x="4166845" y="967528"/>
                  </a:cubicBezTo>
                  <a:cubicBezTo>
                    <a:pt x="3890683" y="975847"/>
                    <a:pt x="3807538" y="958350"/>
                    <a:pt x="3636393" y="967528"/>
                  </a:cubicBezTo>
                  <a:cubicBezTo>
                    <a:pt x="3465248" y="976706"/>
                    <a:pt x="3352317" y="965070"/>
                    <a:pt x="3180749" y="967528"/>
                  </a:cubicBezTo>
                  <a:cubicBezTo>
                    <a:pt x="3009181" y="969986"/>
                    <a:pt x="2846844" y="990202"/>
                    <a:pt x="2575491" y="967528"/>
                  </a:cubicBezTo>
                  <a:cubicBezTo>
                    <a:pt x="2304138" y="944854"/>
                    <a:pt x="2215860" y="947762"/>
                    <a:pt x="2119847" y="967528"/>
                  </a:cubicBezTo>
                  <a:cubicBezTo>
                    <a:pt x="2023834" y="987294"/>
                    <a:pt x="1546219" y="955184"/>
                    <a:pt x="1364974" y="967528"/>
                  </a:cubicBezTo>
                  <a:cubicBezTo>
                    <a:pt x="1183729" y="979872"/>
                    <a:pt x="521739" y="1007381"/>
                    <a:pt x="161258" y="967528"/>
                  </a:cubicBezTo>
                  <a:cubicBezTo>
                    <a:pt x="75887" y="964393"/>
                    <a:pt x="-2794" y="913721"/>
                    <a:pt x="0" y="806270"/>
                  </a:cubicBezTo>
                  <a:cubicBezTo>
                    <a:pt x="-11656" y="503147"/>
                    <a:pt x="16011" y="369051"/>
                    <a:pt x="0" y="161258"/>
                  </a:cubicBezTo>
                  <a:close/>
                </a:path>
                <a:path w="7803238" h="967528" stroke="0" extrusionOk="0">
                  <a:moveTo>
                    <a:pt x="0" y="161258"/>
                  </a:moveTo>
                  <a:cubicBezTo>
                    <a:pt x="2557" y="71769"/>
                    <a:pt x="71769" y="17501"/>
                    <a:pt x="161258" y="0"/>
                  </a:cubicBezTo>
                  <a:cubicBezTo>
                    <a:pt x="333163" y="-12266"/>
                    <a:pt x="412417" y="-6976"/>
                    <a:pt x="616902" y="0"/>
                  </a:cubicBezTo>
                  <a:cubicBezTo>
                    <a:pt x="821387" y="6976"/>
                    <a:pt x="853738" y="12184"/>
                    <a:pt x="1072546" y="0"/>
                  </a:cubicBezTo>
                  <a:cubicBezTo>
                    <a:pt x="1291354" y="-12184"/>
                    <a:pt x="1378606" y="23709"/>
                    <a:pt x="1677804" y="0"/>
                  </a:cubicBezTo>
                  <a:cubicBezTo>
                    <a:pt x="1977002" y="-23709"/>
                    <a:pt x="2286514" y="-29419"/>
                    <a:pt x="2507484" y="0"/>
                  </a:cubicBezTo>
                  <a:cubicBezTo>
                    <a:pt x="2728454" y="29419"/>
                    <a:pt x="2780819" y="-1978"/>
                    <a:pt x="2963128" y="0"/>
                  </a:cubicBezTo>
                  <a:cubicBezTo>
                    <a:pt x="3145437" y="1978"/>
                    <a:pt x="3319027" y="-15664"/>
                    <a:pt x="3493580" y="0"/>
                  </a:cubicBezTo>
                  <a:cubicBezTo>
                    <a:pt x="3668133" y="15664"/>
                    <a:pt x="3778996" y="474"/>
                    <a:pt x="4024031" y="0"/>
                  </a:cubicBezTo>
                  <a:cubicBezTo>
                    <a:pt x="4269066" y="-474"/>
                    <a:pt x="4445510" y="24897"/>
                    <a:pt x="4629289" y="0"/>
                  </a:cubicBezTo>
                  <a:cubicBezTo>
                    <a:pt x="4813068" y="-24897"/>
                    <a:pt x="5026415" y="-11571"/>
                    <a:pt x="5309355" y="0"/>
                  </a:cubicBezTo>
                  <a:cubicBezTo>
                    <a:pt x="5592295" y="11571"/>
                    <a:pt x="5639628" y="-8074"/>
                    <a:pt x="5764999" y="0"/>
                  </a:cubicBezTo>
                  <a:cubicBezTo>
                    <a:pt x="5890370" y="8074"/>
                    <a:pt x="6094840" y="4577"/>
                    <a:pt x="6295450" y="0"/>
                  </a:cubicBezTo>
                  <a:cubicBezTo>
                    <a:pt x="6496060" y="-4577"/>
                    <a:pt x="6729962" y="-11165"/>
                    <a:pt x="7050323" y="0"/>
                  </a:cubicBezTo>
                  <a:cubicBezTo>
                    <a:pt x="7370684" y="11165"/>
                    <a:pt x="7480336" y="22251"/>
                    <a:pt x="7641980" y="0"/>
                  </a:cubicBezTo>
                  <a:cubicBezTo>
                    <a:pt x="7729025" y="-17014"/>
                    <a:pt x="7797227" y="90481"/>
                    <a:pt x="7803238" y="161258"/>
                  </a:cubicBezTo>
                  <a:cubicBezTo>
                    <a:pt x="7793683" y="414190"/>
                    <a:pt x="7778691" y="566940"/>
                    <a:pt x="7803238" y="806270"/>
                  </a:cubicBezTo>
                  <a:cubicBezTo>
                    <a:pt x="7803047" y="887417"/>
                    <a:pt x="7727662" y="966449"/>
                    <a:pt x="7641980" y="967528"/>
                  </a:cubicBezTo>
                  <a:cubicBezTo>
                    <a:pt x="7519769" y="960634"/>
                    <a:pt x="7354907" y="985352"/>
                    <a:pt x="7186336" y="967528"/>
                  </a:cubicBezTo>
                  <a:cubicBezTo>
                    <a:pt x="7017765" y="949704"/>
                    <a:pt x="6785705" y="932851"/>
                    <a:pt x="6431463" y="967528"/>
                  </a:cubicBezTo>
                  <a:cubicBezTo>
                    <a:pt x="6077221" y="1002205"/>
                    <a:pt x="5843595" y="944190"/>
                    <a:pt x="5601783" y="967528"/>
                  </a:cubicBezTo>
                  <a:cubicBezTo>
                    <a:pt x="5359971" y="990866"/>
                    <a:pt x="5163452" y="928865"/>
                    <a:pt x="4772103" y="967528"/>
                  </a:cubicBezTo>
                  <a:cubicBezTo>
                    <a:pt x="4380754" y="1006191"/>
                    <a:pt x="4238651" y="996504"/>
                    <a:pt x="4092037" y="967528"/>
                  </a:cubicBezTo>
                  <a:cubicBezTo>
                    <a:pt x="3945423" y="938552"/>
                    <a:pt x="3673370" y="990755"/>
                    <a:pt x="3411972" y="967528"/>
                  </a:cubicBezTo>
                  <a:cubicBezTo>
                    <a:pt x="3150575" y="944301"/>
                    <a:pt x="3044037" y="982562"/>
                    <a:pt x="2806713" y="967528"/>
                  </a:cubicBezTo>
                  <a:cubicBezTo>
                    <a:pt x="2569389" y="952494"/>
                    <a:pt x="2497154" y="963865"/>
                    <a:pt x="2276262" y="967528"/>
                  </a:cubicBezTo>
                  <a:cubicBezTo>
                    <a:pt x="2055370" y="971191"/>
                    <a:pt x="1874804" y="942296"/>
                    <a:pt x="1745811" y="967528"/>
                  </a:cubicBezTo>
                  <a:cubicBezTo>
                    <a:pt x="1616818" y="992760"/>
                    <a:pt x="1428232" y="944043"/>
                    <a:pt x="1140553" y="967528"/>
                  </a:cubicBezTo>
                  <a:cubicBezTo>
                    <a:pt x="852874" y="991013"/>
                    <a:pt x="479708" y="985568"/>
                    <a:pt x="161258" y="967528"/>
                  </a:cubicBezTo>
                  <a:cubicBezTo>
                    <a:pt x="66606" y="967307"/>
                    <a:pt x="-1142" y="893283"/>
                    <a:pt x="0" y="806270"/>
                  </a:cubicBezTo>
                  <a:cubicBezTo>
                    <a:pt x="18556" y="659132"/>
                    <a:pt x="14923" y="433933"/>
                    <a:pt x="0" y="161258"/>
                  </a:cubicBezTo>
                  <a:close/>
                </a:path>
              </a:pathLst>
            </a:custGeom>
            <a:grpFill/>
            <a:ln w="19050">
              <a:solidFill>
                <a:srgbClr val="02A783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374639765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9FAF0"/>
                </a:solidFill>
                <a:latin typeface="Calibri"/>
                <a:sym typeface="Arial"/>
              </a:endParaRPr>
            </a:p>
          </p:txBody>
        </p:sp>
        <p:sp>
          <p:nvSpPr>
            <p:cNvPr id="6" name="Hộp Văn bản 7">
              <a:extLst>
                <a:ext uri="{FF2B5EF4-FFF2-40B4-BE49-F238E27FC236}">
                  <a16:creationId xmlns:a16="http://schemas.microsoft.com/office/drawing/2014/main" id="{3920BFD2-E2B7-13BD-AFA5-95C0247D7DF7}"/>
                </a:ext>
              </a:extLst>
            </p:cNvPr>
            <p:cNvSpPr txBox="1"/>
            <p:nvPr/>
          </p:nvSpPr>
          <p:spPr>
            <a:xfrm>
              <a:off x="810405" y="3418610"/>
              <a:ext cx="7498443" cy="5770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Những cách làm sạch nước là:</a:t>
              </a:r>
            </a:p>
          </p:txBody>
        </p:sp>
      </p:grpSp>
      <p:pic>
        <p:nvPicPr>
          <p:cNvPr id="1026" name="Picture 2" descr="Cách lọc nước bằng cát và sỏi đơn giản mà hiệu quả">
            <a:extLst>
              <a:ext uri="{FF2B5EF4-FFF2-40B4-BE49-F238E27FC236}">
                <a16:creationId xmlns:a16="http://schemas.microsoft.com/office/drawing/2014/main" id="{539A901C-CECF-9997-2AF5-CC2CCB04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47637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19FBB1-E8FF-04C1-D332-A2C977F378B8}"/>
              </a:ext>
            </a:extLst>
          </p:cNvPr>
          <p:cNvSpPr/>
          <p:nvPr/>
        </p:nvSpPr>
        <p:spPr>
          <a:xfrm>
            <a:off x="238125" y="5610225"/>
            <a:ext cx="591502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bể</a:t>
            </a:r>
            <a:r>
              <a:rPr lang="en-US" sz="3600" b="1" dirty="0"/>
              <a:t> </a:t>
            </a:r>
            <a:r>
              <a:rPr lang="en-US" sz="3600" b="1" dirty="0" err="1"/>
              <a:t>đựng</a:t>
            </a:r>
            <a:r>
              <a:rPr lang="en-US" sz="3600" b="1" dirty="0"/>
              <a:t> </a:t>
            </a:r>
            <a:r>
              <a:rPr lang="en-US" sz="3600" b="1" dirty="0" err="1"/>
              <a:t>cát</a:t>
            </a:r>
            <a:r>
              <a:rPr lang="en-US" sz="3600" b="1" dirty="0"/>
              <a:t>, </a:t>
            </a:r>
            <a:r>
              <a:rPr lang="en-US" sz="3600" b="1" dirty="0" err="1"/>
              <a:t>sỏi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r>
              <a:rPr lang="en-US" sz="3600" b="1" dirty="0"/>
              <a:t>.</a:t>
            </a:r>
          </a:p>
        </p:txBody>
      </p:sp>
      <p:pic>
        <p:nvPicPr>
          <p:cNvPr id="1028" name="Picture 4" descr="Hướng dẫn sử dụng máy lọc nước mới mua về đúng chuẩn">
            <a:extLst>
              <a:ext uri="{FF2B5EF4-FFF2-40B4-BE49-F238E27FC236}">
                <a16:creationId xmlns:a16="http://schemas.microsoft.com/office/drawing/2014/main" id="{5911E3AD-6659-A05A-33CD-502512D8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4" y="1524994"/>
            <a:ext cx="5603328" cy="37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2942B7-A4DD-EDF9-3B6D-25DA8F572EFD}"/>
              </a:ext>
            </a:extLst>
          </p:cNvPr>
          <p:cNvSpPr/>
          <p:nvPr/>
        </p:nvSpPr>
        <p:spPr>
          <a:xfrm>
            <a:off x="6791325" y="5524500"/>
            <a:ext cx="469582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r>
              <a:rPr lang="en-US" sz="3600" b="1" dirty="0"/>
              <a:t> </a:t>
            </a:r>
            <a:r>
              <a:rPr lang="en-US" sz="3600" b="1" dirty="0" err="1"/>
              <a:t>nước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912778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2AA895-8864-8A10-CDBA-25420B672CC6}"/>
              </a:ext>
            </a:extLst>
          </p:cNvPr>
          <p:cNvSpPr/>
          <p:nvPr/>
        </p:nvSpPr>
        <p:spPr>
          <a:xfrm>
            <a:off x="295275" y="2895600"/>
            <a:ext cx="3076575" cy="10382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endParaRPr lang="en-US" sz="4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6C8C5C-A506-1DBE-9A6A-ED79869ED675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3371850" y="971551"/>
            <a:ext cx="1085850" cy="24431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33E401-C4E4-FE35-C715-C78F9883F8C7}"/>
              </a:ext>
            </a:extLst>
          </p:cNvPr>
          <p:cNvSpPr/>
          <p:nvPr/>
        </p:nvSpPr>
        <p:spPr>
          <a:xfrm>
            <a:off x="4457700" y="228601"/>
            <a:ext cx="7172325" cy="1485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Một số nguyên nhân gây ô nhiễm nguồn nước như xả rác và nước thải bừa bãi; nước thải chưa qua xử lí từ các nhà máy xả xuống sông, hồ; sử dụng thuốc trừ sâu trong nông nghiệp; lũ lụt,...</a:t>
            </a:r>
            <a:endParaRPr lang="en-US" sz="2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2D1F6B-F9B9-7F1B-26E3-40B19DDE80BF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 flipV="1">
            <a:off x="3371850" y="2800351"/>
            <a:ext cx="1219200" cy="6143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5FDE9A-2610-5022-7948-338F7531A38B}"/>
              </a:ext>
            </a:extLst>
          </p:cNvPr>
          <p:cNvSpPr/>
          <p:nvPr/>
        </p:nvSpPr>
        <p:spPr>
          <a:xfrm>
            <a:off x="4591050" y="2057401"/>
            <a:ext cx="7267575" cy="1485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Nước không sạch gây bệnh đau mắt, tiêu chảy,... Vì vậy, cần phải bảo vệ nguồn nước bằng một số cách như đổ rác đúng nơi quy định; vệ sinh quanh ao, hồ, giếng nước,...</a:t>
            </a:r>
            <a:endParaRPr lang="en-US" sz="2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FD7017-EF56-9470-BE92-81ABEAB5EBF0}"/>
              </a:ext>
            </a:extLst>
          </p:cNvPr>
          <p:cNvCxnSpPr>
            <a:cxnSpLocks/>
            <a:stCxn id="6" idx="3"/>
            <a:endCxn id="22" idx="1"/>
          </p:cNvCxnSpPr>
          <p:nvPr/>
        </p:nvCxnSpPr>
        <p:spPr>
          <a:xfrm>
            <a:off x="3371850" y="3414713"/>
            <a:ext cx="1238250" cy="9334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37B4CE8-3CFD-FCBD-9358-537B0EC299C0}"/>
              </a:ext>
            </a:extLst>
          </p:cNvPr>
          <p:cNvSpPr/>
          <p:nvPr/>
        </p:nvSpPr>
        <p:spPr>
          <a:xfrm>
            <a:off x="4610100" y="3819526"/>
            <a:ext cx="7267575" cy="10572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Sử dụng tiết kiệm nước để cho nhiều người khác có nước dùng và giảm chi phí sinh hoạt, tránh cạn kiệt nguồn nước.</a:t>
            </a:r>
            <a:endParaRPr lang="en-US" sz="22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F19662-A536-821F-20AA-CB1F8CCEBA83}"/>
              </a:ext>
            </a:extLst>
          </p:cNvPr>
          <p:cNvCxnSpPr>
            <a:cxnSpLocks/>
            <a:stCxn id="6" idx="3"/>
            <a:endCxn id="27" idx="1"/>
          </p:cNvCxnSpPr>
          <p:nvPr/>
        </p:nvCxnSpPr>
        <p:spPr>
          <a:xfrm>
            <a:off x="3371850" y="3414713"/>
            <a:ext cx="1266825" cy="2438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4240490-F234-B918-E85B-69CCF68DB5E0}"/>
              </a:ext>
            </a:extLst>
          </p:cNvPr>
          <p:cNvSpPr/>
          <p:nvPr/>
        </p:nvSpPr>
        <p:spPr>
          <a:xfrm>
            <a:off x="4638675" y="5181601"/>
            <a:ext cx="7267575" cy="13430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Làm sạch nước bằng cách lọc đối với nước chứa chất không tan, khử trùng với nước chứa vi khuẩn như nước ở bể bơi, đun sôi trước khi uống với nước chứa ít vi khuẩn như nước máy.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87906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22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CA1AB-4198-5D19-E69F-922D9D1AE912}"/>
              </a:ext>
            </a:extLst>
          </p:cNvPr>
          <p:cNvSpPr/>
          <p:nvPr/>
        </p:nvSpPr>
        <p:spPr>
          <a:xfrm>
            <a:off x="2552701" y="573381"/>
            <a:ext cx="8982074" cy="969670"/>
          </a:xfrm>
          <a:custGeom>
            <a:avLst/>
            <a:gdLst>
              <a:gd name="connsiteX0" fmla="*/ 0 w 8982074"/>
              <a:gd name="connsiteY0" fmla="*/ 161615 h 969670"/>
              <a:gd name="connsiteX1" fmla="*/ 161615 w 8982074"/>
              <a:gd name="connsiteY1" fmla="*/ 0 h 969670"/>
              <a:gd name="connsiteX2" fmla="*/ 8820459 w 8982074"/>
              <a:gd name="connsiteY2" fmla="*/ 0 h 969670"/>
              <a:gd name="connsiteX3" fmla="*/ 8982074 w 8982074"/>
              <a:gd name="connsiteY3" fmla="*/ 161615 h 969670"/>
              <a:gd name="connsiteX4" fmla="*/ 8982074 w 8982074"/>
              <a:gd name="connsiteY4" fmla="*/ 808055 h 969670"/>
              <a:gd name="connsiteX5" fmla="*/ 8820459 w 8982074"/>
              <a:gd name="connsiteY5" fmla="*/ 969670 h 969670"/>
              <a:gd name="connsiteX6" fmla="*/ 161615 w 8982074"/>
              <a:gd name="connsiteY6" fmla="*/ 969670 h 969670"/>
              <a:gd name="connsiteX7" fmla="*/ 0 w 8982074"/>
              <a:gd name="connsiteY7" fmla="*/ 808055 h 969670"/>
              <a:gd name="connsiteX8" fmla="*/ 0 w 8982074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2074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798700" y="-61902"/>
                  <a:pt x="5135513" y="-101778"/>
                  <a:pt x="8820459" y="0"/>
                </a:cubicBezTo>
                <a:cubicBezTo>
                  <a:pt x="8895119" y="-4577"/>
                  <a:pt x="8984414" y="69240"/>
                  <a:pt x="8982074" y="161615"/>
                </a:cubicBezTo>
                <a:cubicBezTo>
                  <a:pt x="9031583" y="299254"/>
                  <a:pt x="8966754" y="624810"/>
                  <a:pt x="8982074" y="808055"/>
                </a:cubicBezTo>
                <a:cubicBezTo>
                  <a:pt x="8977147" y="894900"/>
                  <a:pt x="8907205" y="958063"/>
                  <a:pt x="8820459" y="969670"/>
                </a:cubicBezTo>
                <a:cubicBezTo>
                  <a:pt x="6977472" y="827278"/>
                  <a:pt x="2433324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982074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1699174" y="-164947"/>
                  <a:pt x="4561958" y="-52288"/>
                  <a:pt x="8820459" y="0"/>
                </a:cubicBezTo>
                <a:cubicBezTo>
                  <a:pt x="8909423" y="-4594"/>
                  <a:pt x="8974871" y="73511"/>
                  <a:pt x="8982074" y="161615"/>
                </a:cubicBezTo>
                <a:cubicBezTo>
                  <a:pt x="8992610" y="428804"/>
                  <a:pt x="9032507" y="504697"/>
                  <a:pt x="8982074" y="808055"/>
                </a:cubicBezTo>
                <a:cubicBezTo>
                  <a:pt x="8984735" y="900748"/>
                  <a:pt x="8904725" y="960588"/>
                  <a:pt x="8820459" y="969670"/>
                </a:cubicBezTo>
                <a:cubicBezTo>
                  <a:pt x="6770180" y="1128211"/>
                  <a:pt x="2379250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sử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sản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xuất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sơ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5C27FD-8CBF-02D0-1D98-BCB1FBF6D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576262"/>
            <a:ext cx="1812246" cy="623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BDA29B-0B47-D440-AD1C-45A5AA40F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2" y="1924050"/>
            <a:ext cx="9267825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12925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8F220-B1FE-BCDD-9069-4CC031320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747712"/>
            <a:ext cx="2297281" cy="67151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5AAC64-19C2-08A6-1551-9FDE339EB261}"/>
              </a:ext>
            </a:extLst>
          </p:cNvPr>
          <p:cNvSpPr/>
          <p:nvPr/>
        </p:nvSpPr>
        <p:spPr>
          <a:xfrm>
            <a:off x="2305050" y="1678281"/>
            <a:ext cx="8858250" cy="969670"/>
          </a:xfrm>
          <a:custGeom>
            <a:avLst/>
            <a:gdLst>
              <a:gd name="connsiteX0" fmla="*/ 0 w 8858250"/>
              <a:gd name="connsiteY0" fmla="*/ 161615 h 969670"/>
              <a:gd name="connsiteX1" fmla="*/ 161615 w 8858250"/>
              <a:gd name="connsiteY1" fmla="*/ 0 h 969670"/>
              <a:gd name="connsiteX2" fmla="*/ 8696635 w 8858250"/>
              <a:gd name="connsiteY2" fmla="*/ 0 h 969670"/>
              <a:gd name="connsiteX3" fmla="*/ 8858250 w 8858250"/>
              <a:gd name="connsiteY3" fmla="*/ 161615 h 969670"/>
              <a:gd name="connsiteX4" fmla="*/ 8858250 w 8858250"/>
              <a:gd name="connsiteY4" fmla="*/ 808055 h 969670"/>
              <a:gd name="connsiteX5" fmla="*/ 8696635 w 8858250"/>
              <a:gd name="connsiteY5" fmla="*/ 969670 h 969670"/>
              <a:gd name="connsiteX6" fmla="*/ 161615 w 8858250"/>
              <a:gd name="connsiteY6" fmla="*/ 969670 h 969670"/>
              <a:gd name="connsiteX7" fmla="*/ 0 w 8858250"/>
              <a:gd name="connsiteY7" fmla="*/ 808055 h 969670"/>
              <a:gd name="connsiteX8" fmla="*/ 0 w 8858250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250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2721400" y="-61902"/>
                  <a:pt x="6064131" y="-101778"/>
                  <a:pt x="8696635" y="0"/>
                </a:cubicBezTo>
                <a:cubicBezTo>
                  <a:pt x="8771295" y="-4577"/>
                  <a:pt x="8860590" y="69240"/>
                  <a:pt x="8858250" y="161615"/>
                </a:cubicBezTo>
                <a:cubicBezTo>
                  <a:pt x="8907759" y="299254"/>
                  <a:pt x="8842930" y="624810"/>
                  <a:pt x="8858250" y="808055"/>
                </a:cubicBezTo>
                <a:cubicBezTo>
                  <a:pt x="8853323" y="894900"/>
                  <a:pt x="8783381" y="958063"/>
                  <a:pt x="8696635" y="969670"/>
                </a:cubicBezTo>
                <a:cubicBezTo>
                  <a:pt x="6565381" y="827278"/>
                  <a:pt x="1147368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858250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401406" y="-164947"/>
                  <a:pt x="7531952" y="-52288"/>
                  <a:pt x="8696635" y="0"/>
                </a:cubicBezTo>
                <a:cubicBezTo>
                  <a:pt x="8785599" y="-4594"/>
                  <a:pt x="8851047" y="73511"/>
                  <a:pt x="8858250" y="161615"/>
                </a:cubicBezTo>
                <a:cubicBezTo>
                  <a:pt x="8868786" y="428804"/>
                  <a:pt x="8908683" y="504697"/>
                  <a:pt x="8858250" y="808055"/>
                </a:cubicBezTo>
                <a:cubicBezTo>
                  <a:pt x="8860911" y="900748"/>
                  <a:pt x="8780901" y="960588"/>
                  <a:pt x="8696635" y="969670"/>
                </a:cubicBezTo>
                <a:cubicBezTo>
                  <a:pt x="6718930" y="1128211"/>
                  <a:pt x="2144015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Calibri"/>
              </a:rPr>
              <a:t>1.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Tìm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hiểu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về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quy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trình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sản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xuất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sạch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ở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nhà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máy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21154B-47EE-8341-0B2C-1C10A4E11C6B}"/>
              </a:ext>
            </a:extLst>
          </p:cNvPr>
          <p:cNvSpPr/>
          <p:nvPr/>
        </p:nvSpPr>
        <p:spPr>
          <a:xfrm>
            <a:off x="2286000" y="3183231"/>
            <a:ext cx="8858250" cy="969670"/>
          </a:xfrm>
          <a:custGeom>
            <a:avLst/>
            <a:gdLst>
              <a:gd name="connsiteX0" fmla="*/ 0 w 8858250"/>
              <a:gd name="connsiteY0" fmla="*/ 161615 h 969670"/>
              <a:gd name="connsiteX1" fmla="*/ 161615 w 8858250"/>
              <a:gd name="connsiteY1" fmla="*/ 0 h 969670"/>
              <a:gd name="connsiteX2" fmla="*/ 8696635 w 8858250"/>
              <a:gd name="connsiteY2" fmla="*/ 0 h 969670"/>
              <a:gd name="connsiteX3" fmla="*/ 8858250 w 8858250"/>
              <a:gd name="connsiteY3" fmla="*/ 161615 h 969670"/>
              <a:gd name="connsiteX4" fmla="*/ 8858250 w 8858250"/>
              <a:gd name="connsiteY4" fmla="*/ 808055 h 969670"/>
              <a:gd name="connsiteX5" fmla="*/ 8696635 w 8858250"/>
              <a:gd name="connsiteY5" fmla="*/ 969670 h 969670"/>
              <a:gd name="connsiteX6" fmla="*/ 161615 w 8858250"/>
              <a:gd name="connsiteY6" fmla="*/ 969670 h 969670"/>
              <a:gd name="connsiteX7" fmla="*/ 0 w 8858250"/>
              <a:gd name="connsiteY7" fmla="*/ 808055 h 969670"/>
              <a:gd name="connsiteX8" fmla="*/ 0 w 8858250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250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2721400" y="-61902"/>
                  <a:pt x="6064131" y="-101778"/>
                  <a:pt x="8696635" y="0"/>
                </a:cubicBezTo>
                <a:cubicBezTo>
                  <a:pt x="8771295" y="-4577"/>
                  <a:pt x="8860590" y="69240"/>
                  <a:pt x="8858250" y="161615"/>
                </a:cubicBezTo>
                <a:cubicBezTo>
                  <a:pt x="8907759" y="299254"/>
                  <a:pt x="8842930" y="624810"/>
                  <a:pt x="8858250" y="808055"/>
                </a:cubicBezTo>
                <a:cubicBezTo>
                  <a:pt x="8853323" y="894900"/>
                  <a:pt x="8783381" y="958063"/>
                  <a:pt x="8696635" y="969670"/>
                </a:cubicBezTo>
                <a:cubicBezTo>
                  <a:pt x="6565381" y="827278"/>
                  <a:pt x="1147368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858250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401406" y="-164947"/>
                  <a:pt x="7531952" y="-52288"/>
                  <a:pt x="8696635" y="0"/>
                </a:cubicBezTo>
                <a:cubicBezTo>
                  <a:pt x="8785599" y="-4594"/>
                  <a:pt x="8851047" y="73511"/>
                  <a:pt x="8858250" y="161615"/>
                </a:cubicBezTo>
                <a:cubicBezTo>
                  <a:pt x="8868786" y="428804"/>
                  <a:pt x="8908683" y="504697"/>
                  <a:pt x="8858250" y="808055"/>
                </a:cubicBezTo>
                <a:cubicBezTo>
                  <a:pt x="8860911" y="900748"/>
                  <a:pt x="8780901" y="960588"/>
                  <a:pt x="8696635" y="969670"/>
                </a:cubicBezTo>
                <a:cubicBezTo>
                  <a:pt x="6718930" y="1128211"/>
                  <a:pt x="2144015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Làm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sạch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bằng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cách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lọc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hoặc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đun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sôi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5424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38DFD59-CB43-45CE-8EB9-D02B8E937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322B19-5AB3-4927-9800-BA3A98163C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-350784" y="891755"/>
            <a:ext cx="6362639" cy="59662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37DE33-2CC9-4B6F-9D81-421BCC56A9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41" y="5478069"/>
            <a:ext cx="2005584" cy="1481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4085B6-C62B-DD58-6C56-C0805483A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129" y="2046615"/>
            <a:ext cx="8004742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966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4" y="101296"/>
            <a:ext cx="11312648" cy="2566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F47FBC-6C6A-4571-99CA-79A4E7CAE81D}"/>
              </a:ext>
            </a:extLst>
          </p:cNvPr>
          <p:cNvSpPr txBox="1">
            <a:spLocks/>
          </p:cNvSpPr>
          <p:nvPr/>
        </p:nvSpPr>
        <p:spPr>
          <a:xfrm>
            <a:off x="1190625" y="2400515"/>
            <a:ext cx="9944100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0972.115.126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Facebook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4EC30-9C2F-2CF3-A4FC-DD3563B7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51" y="110773"/>
            <a:ext cx="8503200" cy="19835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0" cy="1923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18A5BD-4EB2-FC54-3F9C-6CFAF96B2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45" y="3616637"/>
            <a:ext cx="10998137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 flipH="1">
            <a:off x="2358080" y="4085420"/>
            <a:ext cx="2088693" cy="1150596"/>
            <a:chOff x="9445780" y="4114581"/>
            <a:chExt cx="1277374" cy="862947"/>
          </a:xfrm>
        </p:grpSpPr>
        <p:pic>
          <p:nvPicPr>
            <p:cNvPr id="108" name="Google Shape;108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2"/>
            <p:cNvSpPr txBox="1"/>
            <p:nvPr/>
          </p:nvSpPr>
          <p:spPr>
            <a:xfrm>
              <a:off x="9807091" y="4114581"/>
              <a:ext cx="646435" cy="307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 flipH="1">
            <a:off x="3487980" y="5398376"/>
            <a:ext cx="2088693" cy="1150596"/>
            <a:chOff x="9445780" y="4114581"/>
            <a:chExt cx="1277374" cy="862947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9807091" y="4114581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7429002" y="3846000"/>
            <a:ext cx="1703165" cy="1107941"/>
            <a:chOff x="9445780" y="4149750"/>
            <a:chExt cx="1277374" cy="830956"/>
          </a:xfrm>
        </p:grpSpPr>
        <p:pic>
          <p:nvPicPr>
            <p:cNvPr id="114" name="Google Shape;114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"/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7612798" y="5304400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2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089691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任意多边形: 形状 40">
            <a:extLst>
              <a:ext uri="{FF2B5EF4-FFF2-40B4-BE49-F238E27FC236}">
                <a16:creationId xmlns:a16="http://schemas.microsoft.com/office/drawing/2014/main" id="{5F7AC97F-15BA-4D05-AF95-D501701EBDB6}"/>
              </a:ext>
            </a:extLst>
          </p:cNvPr>
          <p:cNvSpPr/>
          <p:nvPr/>
        </p:nvSpPr>
        <p:spPr>
          <a:xfrm>
            <a:off x="337457" y="342900"/>
            <a:ext cx="11429999" cy="617220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libri" panose="020F0502020204030204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" name="Google Shape;3661;p31">
            <a:extLst>
              <a:ext uri="{FF2B5EF4-FFF2-40B4-BE49-F238E27FC236}">
                <a16:creationId xmlns:a16="http://schemas.microsoft.com/office/drawing/2014/main" id="{9A2F3863-49D0-4BC5-9FFC-2B6EFE564CF6}"/>
              </a:ext>
            </a:extLst>
          </p:cNvPr>
          <p:cNvSpPr/>
          <p:nvPr/>
        </p:nvSpPr>
        <p:spPr>
          <a:xfrm rot="16200000">
            <a:off x="5168921" y="-3644431"/>
            <a:ext cx="2265017" cy="10091143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7333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3A537">
                  <a:lumMod val="75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94BC6A-CD7A-4410-BC62-4C4FCE0B8D6F}"/>
              </a:ext>
            </a:extLst>
          </p:cNvPr>
          <p:cNvSpPr txBox="1"/>
          <p:nvPr/>
        </p:nvSpPr>
        <p:spPr>
          <a:xfrm>
            <a:off x="1645435" y="579413"/>
            <a:ext cx="965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Điền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nguyên nhân gây ô nhiễm nguồn nước có thể do con người và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……..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gây ra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82E0E3A-EA65-4A3A-B16B-171EB80970BC}"/>
              </a:ext>
            </a:extLst>
          </p:cNvPr>
          <p:cNvSpPr/>
          <p:nvPr/>
        </p:nvSpPr>
        <p:spPr>
          <a:xfrm>
            <a:off x="3566167" y="3017077"/>
            <a:ext cx="5810236" cy="2197051"/>
          </a:xfrm>
          <a:custGeom>
            <a:avLst/>
            <a:gdLst>
              <a:gd name="connsiteX0" fmla="*/ 0 w 5810236"/>
              <a:gd name="connsiteY0" fmla="*/ 366182 h 2197051"/>
              <a:gd name="connsiteX1" fmla="*/ 366182 w 5810236"/>
              <a:gd name="connsiteY1" fmla="*/ 0 h 2197051"/>
              <a:gd name="connsiteX2" fmla="*/ 899359 w 5810236"/>
              <a:gd name="connsiteY2" fmla="*/ 0 h 2197051"/>
              <a:gd name="connsiteX3" fmla="*/ 1432535 w 5810236"/>
              <a:gd name="connsiteY3" fmla="*/ 0 h 2197051"/>
              <a:gd name="connsiteX4" fmla="*/ 2118048 w 5810236"/>
              <a:gd name="connsiteY4" fmla="*/ 0 h 2197051"/>
              <a:gd name="connsiteX5" fmla="*/ 2651224 w 5810236"/>
              <a:gd name="connsiteY5" fmla="*/ 0 h 2197051"/>
              <a:gd name="connsiteX6" fmla="*/ 3235180 w 5810236"/>
              <a:gd name="connsiteY6" fmla="*/ 0 h 2197051"/>
              <a:gd name="connsiteX7" fmla="*/ 3717578 w 5810236"/>
              <a:gd name="connsiteY7" fmla="*/ 0 h 2197051"/>
              <a:gd name="connsiteX8" fmla="*/ 4301533 w 5810236"/>
              <a:gd name="connsiteY8" fmla="*/ 0 h 2197051"/>
              <a:gd name="connsiteX9" fmla="*/ 5444054 w 5810236"/>
              <a:gd name="connsiteY9" fmla="*/ 0 h 2197051"/>
              <a:gd name="connsiteX10" fmla="*/ 5810236 w 5810236"/>
              <a:gd name="connsiteY10" fmla="*/ 366182 h 2197051"/>
              <a:gd name="connsiteX11" fmla="*/ 5810236 w 5810236"/>
              <a:gd name="connsiteY11" fmla="*/ 839764 h 2197051"/>
              <a:gd name="connsiteX12" fmla="*/ 5810236 w 5810236"/>
              <a:gd name="connsiteY12" fmla="*/ 1298699 h 2197051"/>
              <a:gd name="connsiteX13" fmla="*/ 5810236 w 5810236"/>
              <a:gd name="connsiteY13" fmla="*/ 1830869 h 2197051"/>
              <a:gd name="connsiteX14" fmla="*/ 5444054 w 5810236"/>
              <a:gd name="connsiteY14" fmla="*/ 2197051 h 2197051"/>
              <a:gd name="connsiteX15" fmla="*/ 4707763 w 5810236"/>
              <a:gd name="connsiteY15" fmla="*/ 2197051 h 2197051"/>
              <a:gd name="connsiteX16" fmla="*/ 4073029 w 5810236"/>
              <a:gd name="connsiteY16" fmla="*/ 2197051 h 2197051"/>
              <a:gd name="connsiteX17" fmla="*/ 3438295 w 5810236"/>
              <a:gd name="connsiteY17" fmla="*/ 2197051 h 2197051"/>
              <a:gd name="connsiteX18" fmla="*/ 2752782 w 5810236"/>
              <a:gd name="connsiteY18" fmla="*/ 2197051 h 2197051"/>
              <a:gd name="connsiteX19" fmla="*/ 2219605 w 5810236"/>
              <a:gd name="connsiteY19" fmla="*/ 2197051 h 2197051"/>
              <a:gd name="connsiteX20" fmla="*/ 1483314 w 5810236"/>
              <a:gd name="connsiteY20" fmla="*/ 2197051 h 2197051"/>
              <a:gd name="connsiteX21" fmla="*/ 366182 w 5810236"/>
              <a:gd name="connsiteY21" fmla="*/ 2197051 h 2197051"/>
              <a:gd name="connsiteX22" fmla="*/ 0 w 5810236"/>
              <a:gd name="connsiteY22" fmla="*/ 1830869 h 2197051"/>
              <a:gd name="connsiteX23" fmla="*/ 0 w 5810236"/>
              <a:gd name="connsiteY23" fmla="*/ 1386581 h 2197051"/>
              <a:gd name="connsiteX24" fmla="*/ 0 w 5810236"/>
              <a:gd name="connsiteY24" fmla="*/ 883705 h 2197051"/>
              <a:gd name="connsiteX25" fmla="*/ 0 w 5810236"/>
              <a:gd name="connsiteY25" fmla="*/ 366182 h 219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10236" h="2197051" fill="none" extrusionOk="0">
                <a:moveTo>
                  <a:pt x="0" y="366182"/>
                </a:moveTo>
                <a:cubicBezTo>
                  <a:pt x="42462" y="186597"/>
                  <a:pt x="178848" y="-8521"/>
                  <a:pt x="366182" y="0"/>
                </a:cubicBezTo>
                <a:cubicBezTo>
                  <a:pt x="496466" y="22353"/>
                  <a:pt x="635898" y="16916"/>
                  <a:pt x="899359" y="0"/>
                </a:cubicBezTo>
                <a:cubicBezTo>
                  <a:pt x="1162820" y="-16916"/>
                  <a:pt x="1291886" y="12298"/>
                  <a:pt x="1432535" y="0"/>
                </a:cubicBezTo>
                <a:cubicBezTo>
                  <a:pt x="1573184" y="-12298"/>
                  <a:pt x="1915522" y="-21582"/>
                  <a:pt x="2118048" y="0"/>
                </a:cubicBezTo>
                <a:cubicBezTo>
                  <a:pt x="2320574" y="21582"/>
                  <a:pt x="2540615" y="-8666"/>
                  <a:pt x="2651224" y="0"/>
                </a:cubicBezTo>
                <a:cubicBezTo>
                  <a:pt x="2761833" y="8666"/>
                  <a:pt x="2947803" y="20837"/>
                  <a:pt x="3235180" y="0"/>
                </a:cubicBezTo>
                <a:cubicBezTo>
                  <a:pt x="3522557" y="-20837"/>
                  <a:pt x="3598970" y="2676"/>
                  <a:pt x="3717578" y="0"/>
                </a:cubicBezTo>
                <a:cubicBezTo>
                  <a:pt x="3836186" y="-2676"/>
                  <a:pt x="4105307" y="13325"/>
                  <a:pt x="4301533" y="0"/>
                </a:cubicBezTo>
                <a:cubicBezTo>
                  <a:pt x="4497760" y="-13325"/>
                  <a:pt x="5182160" y="21977"/>
                  <a:pt x="5444054" y="0"/>
                </a:cubicBezTo>
                <a:cubicBezTo>
                  <a:pt x="5633344" y="-36654"/>
                  <a:pt x="5820475" y="127025"/>
                  <a:pt x="5810236" y="366182"/>
                </a:cubicBezTo>
                <a:cubicBezTo>
                  <a:pt x="5813289" y="461297"/>
                  <a:pt x="5791697" y="736504"/>
                  <a:pt x="5810236" y="839764"/>
                </a:cubicBezTo>
                <a:cubicBezTo>
                  <a:pt x="5828775" y="943024"/>
                  <a:pt x="5826830" y="1179625"/>
                  <a:pt x="5810236" y="1298699"/>
                </a:cubicBezTo>
                <a:cubicBezTo>
                  <a:pt x="5793642" y="1417774"/>
                  <a:pt x="5833447" y="1580882"/>
                  <a:pt x="5810236" y="1830869"/>
                </a:cubicBezTo>
                <a:cubicBezTo>
                  <a:pt x="5825450" y="2012583"/>
                  <a:pt x="5616342" y="2178828"/>
                  <a:pt x="5444054" y="2197051"/>
                </a:cubicBezTo>
                <a:cubicBezTo>
                  <a:pt x="5186930" y="2185903"/>
                  <a:pt x="4878849" y="2205609"/>
                  <a:pt x="4707763" y="2197051"/>
                </a:cubicBezTo>
                <a:cubicBezTo>
                  <a:pt x="4536677" y="2188493"/>
                  <a:pt x="4301601" y="2167654"/>
                  <a:pt x="4073029" y="2197051"/>
                </a:cubicBezTo>
                <a:cubicBezTo>
                  <a:pt x="3844457" y="2226448"/>
                  <a:pt x="3571466" y="2174939"/>
                  <a:pt x="3438295" y="2197051"/>
                </a:cubicBezTo>
                <a:cubicBezTo>
                  <a:pt x="3305124" y="2219163"/>
                  <a:pt x="3055867" y="2165125"/>
                  <a:pt x="2752782" y="2197051"/>
                </a:cubicBezTo>
                <a:cubicBezTo>
                  <a:pt x="2449697" y="2228977"/>
                  <a:pt x="2337037" y="2221495"/>
                  <a:pt x="2219605" y="2197051"/>
                </a:cubicBezTo>
                <a:cubicBezTo>
                  <a:pt x="2102173" y="2172607"/>
                  <a:pt x="1736152" y="2165031"/>
                  <a:pt x="1483314" y="2197051"/>
                </a:cubicBezTo>
                <a:cubicBezTo>
                  <a:pt x="1230476" y="2229071"/>
                  <a:pt x="703762" y="2239754"/>
                  <a:pt x="366182" y="2197051"/>
                </a:cubicBezTo>
                <a:cubicBezTo>
                  <a:pt x="163150" y="2205953"/>
                  <a:pt x="42144" y="2053208"/>
                  <a:pt x="0" y="1830869"/>
                </a:cubicBezTo>
                <a:cubicBezTo>
                  <a:pt x="-4991" y="1696218"/>
                  <a:pt x="-713" y="1582359"/>
                  <a:pt x="0" y="1386581"/>
                </a:cubicBezTo>
                <a:cubicBezTo>
                  <a:pt x="713" y="1190803"/>
                  <a:pt x="6048" y="1096545"/>
                  <a:pt x="0" y="883705"/>
                </a:cubicBezTo>
                <a:cubicBezTo>
                  <a:pt x="-6048" y="670865"/>
                  <a:pt x="12720" y="544664"/>
                  <a:pt x="0" y="366182"/>
                </a:cubicBezTo>
                <a:close/>
              </a:path>
              <a:path w="5810236" h="2197051" stroke="0" extrusionOk="0">
                <a:moveTo>
                  <a:pt x="0" y="366182"/>
                </a:moveTo>
                <a:cubicBezTo>
                  <a:pt x="14664" y="121885"/>
                  <a:pt x="147512" y="-21560"/>
                  <a:pt x="366182" y="0"/>
                </a:cubicBezTo>
                <a:cubicBezTo>
                  <a:pt x="566000" y="2248"/>
                  <a:pt x="716661" y="-23444"/>
                  <a:pt x="1051695" y="0"/>
                </a:cubicBezTo>
                <a:cubicBezTo>
                  <a:pt x="1386729" y="23444"/>
                  <a:pt x="1372605" y="10235"/>
                  <a:pt x="1686429" y="0"/>
                </a:cubicBezTo>
                <a:cubicBezTo>
                  <a:pt x="2000253" y="-10235"/>
                  <a:pt x="2107499" y="15922"/>
                  <a:pt x="2422720" y="0"/>
                </a:cubicBezTo>
                <a:cubicBezTo>
                  <a:pt x="2737941" y="-15922"/>
                  <a:pt x="2838483" y="3610"/>
                  <a:pt x="3159012" y="0"/>
                </a:cubicBezTo>
                <a:cubicBezTo>
                  <a:pt x="3479541" y="-3610"/>
                  <a:pt x="3654538" y="-19086"/>
                  <a:pt x="3793746" y="0"/>
                </a:cubicBezTo>
                <a:cubicBezTo>
                  <a:pt x="3932954" y="19086"/>
                  <a:pt x="4158655" y="-12425"/>
                  <a:pt x="4377701" y="0"/>
                </a:cubicBezTo>
                <a:cubicBezTo>
                  <a:pt x="4596748" y="12425"/>
                  <a:pt x="4979239" y="17467"/>
                  <a:pt x="5444054" y="0"/>
                </a:cubicBezTo>
                <a:cubicBezTo>
                  <a:pt x="5671910" y="-30317"/>
                  <a:pt x="5817706" y="199358"/>
                  <a:pt x="5810236" y="366182"/>
                </a:cubicBezTo>
                <a:cubicBezTo>
                  <a:pt x="5823543" y="608697"/>
                  <a:pt x="5793253" y="644000"/>
                  <a:pt x="5810236" y="869058"/>
                </a:cubicBezTo>
                <a:cubicBezTo>
                  <a:pt x="5827219" y="1094116"/>
                  <a:pt x="5801849" y="1174774"/>
                  <a:pt x="5810236" y="1342640"/>
                </a:cubicBezTo>
                <a:cubicBezTo>
                  <a:pt x="5818623" y="1510506"/>
                  <a:pt x="5786024" y="1586893"/>
                  <a:pt x="5810236" y="1830869"/>
                </a:cubicBezTo>
                <a:cubicBezTo>
                  <a:pt x="5770006" y="2047128"/>
                  <a:pt x="5639684" y="2189213"/>
                  <a:pt x="5444054" y="2197051"/>
                </a:cubicBezTo>
                <a:cubicBezTo>
                  <a:pt x="5214931" y="2211289"/>
                  <a:pt x="5077916" y="2189920"/>
                  <a:pt x="4910877" y="2197051"/>
                </a:cubicBezTo>
                <a:cubicBezTo>
                  <a:pt x="4743838" y="2204182"/>
                  <a:pt x="4475906" y="2184614"/>
                  <a:pt x="4326922" y="2197051"/>
                </a:cubicBezTo>
                <a:cubicBezTo>
                  <a:pt x="4177939" y="2209488"/>
                  <a:pt x="3790035" y="2229023"/>
                  <a:pt x="3590631" y="2197051"/>
                </a:cubicBezTo>
                <a:cubicBezTo>
                  <a:pt x="3391227" y="2165079"/>
                  <a:pt x="3100661" y="2190069"/>
                  <a:pt x="2955897" y="2197051"/>
                </a:cubicBezTo>
                <a:cubicBezTo>
                  <a:pt x="2811133" y="2204033"/>
                  <a:pt x="2713168" y="2218169"/>
                  <a:pt x="2473499" y="2197051"/>
                </a:cubicBezTo>
                <a:cubicBezTo>
                  <a:pt x="2233830" y="2175933"/>
                  <a:pt x="2061879" y="2177676"/>
                  <a:pt x="1787986" y="2197051"/>
                </a:cubicBezTo>
                <a:cubicBezTo>
                  <a:pt x="1514093" y="2216426"/>
                  <a:pt x="1305178" y="2215858"/>
                  <a:pt x="1153252" y="2197051"/>
                </a:cubicBezTo>
                <a:cubicBezTo>
                  <a:pt x="1001326" y="2178244"/>
                  <a:pt x="535051" y="2159352"/>
                  <a:pt x="366182" y="2197051"/>
                </a:cubicBezTo>
                <a:cubicBezTo>
                  <a:pt x="177267" y="2238669"/>
                  <a:pt x="-27445" y="2023778"/>
                  <a:pt x="0" y="1830869"/>
                </a:cubicBezTo>
                <a:cubicBezTo>
                  <a:pt x="23099" y="1716334"/>
                  <a:pt x="5199" y="1482255"/>
                  <a:pt x="0" y="1327993"/>
                </a:cubicBezTo>
                <a:cubicBezTo>
                  <a:pt x="-5199" y="1173731"/>
                  <a:pt x="11672" y="1060243"/>
                  <a:pt x="0" y="825117"/>
                </a:cubicBezTo>
                <a:cubicBezTo>
                  <a:pt x="-11672" y="589991"/>
                  <a:pt x="10995" y="543923"/>
                  <a:pt x="0" y="36618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C9CF69-3071-47B8-B8ED-3BABE8B7686D}"/>
              </a:ext>
            </a:extLst>
          </p:cNvPr>
          <p:cNvSpPr txBox="1"/>
          <p:nvPr/>
        </p:nvSpPr>
        <p:spPr>
          <a:xfrm>
            <a:off x="4059555" y="3374289"/>
            <a:ext cx="528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Thiên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959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2"/>
          <p:cNvGrpSpPr/>
          <p:nvPr/>
        </p:nvGrpSpPr>
        <p:grpSpPr>
          <a:xfrm flipH="1">
            <a:off x="5326804" y="4648200"/>
            <a:ext cx="2088693" cy="1150596"/>
            <a:chOff x="9445780" y="4114581"/>
            <a:chExt cx="1277374" cy="862947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9807091" y="4114581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8122639" y="5093308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2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8189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12916 -0.286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任意多边形: 形状 40">
            <a:extLst>
              <a:ext uri="{FF2B5EF4-FFF2-40B4-BE49-F238E27FC236}">
                <a16:creationId xmlns:a16="http://schemas.microsoft.com/office/drawing/2014/main" id="{5F7AC97F-15BA-4D05-AF95-D501701EBDB6}"/>
              </a:ext>
            </a:extLst>
          </p:cNvPr>
          <p:cNvSpPr/>
          <p:nvPr/>
        </p:nvSpPr>
        <p:spPr>
          <a:xfrm>
            <a:off x="337457" y="342900"/>
            <a:ext cx="11429999" cy="617220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libri" panose="020F0502020204030204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8315CE-BC82-4927-835D-5D843BCB0277}"/>
              </a:ext>
            </a:extLst>
          </p:cNvPr>
          <p:cNvSpPr/>
          <p:nvPr/>
        </p:nvSpPr>
        <p:spPr>
          <a:xfrm>
            <a:off x="289278" y="372570"/>
            <a:ext cx="11613443" cy="608538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3AC87A-E15F-4E96-AC30-2FC101E31364}"/>
              </a:ext>
            </a:extLst>
          </p:cNvPr>
          <p:cNvSpPr/>
          <p:nvPr/>
        </p:nvSpPr>
        <p:spPr>
          <a:xfrm>
            <a:off x="704680" y="147145"/>
            <a:ext cx="10811688" cy="1463675"/>
          </a:xfrm>
          <a:custGeom>
            <a:avLst/>
            <a:gdLst>
              <a:gd name="connsiteX0" fmla="*/ 0 w 10811688"/>
              <a:gd name="connsiteY0" fmla="*/ 243951 h 1463675"/>
              <a:gd name="connsiteX1" fmla="*/ 243951 w 10811688"/>
              <a:gd name="connsiteY1" fmla="*/ 0 h 1463675"/>
              <a:gd name="connsiteX2" fmla="*/ 932203 w 10811688"/>
              <a:gd name="connsiteY2" fmla="*/ 0 h 1463675"/>
              <a:gd name="connsiteX3" fmla="*/ 1826932 w 10811688"/>
              <a:gd name="connsiteY3" fmla="*/ 0 h 1463675"/>
              <a:gd name="connsiteX4" fmla="*/ 2618422 w 10811688"/>
              <a:gd name="connsiteY4" fmla="*/ 0 h 1463675"/>
              <a:gd name="connsiteX5" fmla="*/ 2996961 w 10811688"/>
              <a:gd name="connsiteY5" fmla="*/ 0 h 1463675"/>
              <a:gd name="connsiteX6" fmla="*/ 3788451 w 10811688"/>
              <a:gd name="connsiteY6" fmla="*/ 0 h 1463675"/>
              <a:gd name="connsiteX7" fmla="*/ 4476703 w 10811688"/>
              <a:gd name="connsiteY7" fmla="*/ 0 h 1463675"/>
              <a:gd name="connsiteX8" fmla="*/ 5061718 w 10811688"/>
              <a:gd name="connsiteY8" fmla="*/ 0 h 1463675"/>
              <a:gd name="connsiteX9" fmla="*/ 5853208 w 10811688"/>
              <a:gd name="connsiteY9" fmla="*/ 0 h 1463675"/>
              <a:gd name="connsiteX10" fmla="*/ 6334985 w 10811688"/>
              <a:gd name="connsiteY10" fmla="*/ 0 h 1463675"/>
              <a:gd name="connsiteX11" fmla="*/ 7126475 w 10811688"/>
              <a:gd name="connsiteY11" fmla="*/ 0 h 1463675"/>
              <a:gd name="connsiteX12" fmla="*/ 7711490 w 10811688"/>
              <a:gd name="connsiteY12" fmla="*/ 0 h 1463675"/>
              <a:gd name="connsiteX13" fmla="*/ 8502980 w 10811688"/>
              <a:gd name="connsiteY13" fmla="*/ 0 h 1463675"/>
              <a:gd name="connsiteX14" fmla="*/ 8881519 w 10811688"/>
              <a:gd name="connsiteY14" fmla="*/ 0 h 1463675"/>
              <a:gd name="connsiteX15" fmla="*/ 9466533 w 10811688"/>
              <a:gd name="connsiteY15" fmla="*/ 0 h 1463675"/>
              <a:gd name="connsiteX16" fmla="*/ 9845072 w 10811688"/>
              <a:gd name="connsiteY16" fmla="*/ 0 h 1463675"/>
              <a:gd name="connsiteX17" fmla="*/ 10567737 w 10811688"/>
              <a:gd name="connsiteY17" fmla="*/ 0 h 1463675"/>
              <a:gd name="connsiteX18" fmla="*/ 10811688 w 10811688"/>
              <a:gd name="connsiteY18" fmla="*/ 243951 h 1463675"/>
              <a:gd name="connsiteX19" fmla="*/ 10811688 w 10811688"/>
              <a:gd name="connsiteY19" fmla="*/ 722080 h 1463675"/>
              <a:gd name="connsiteX20" fmla="*/ 10811688 w 10811688"/>
              <a:gd name="connsiteY20" fmla="*/ 1219724 h 1463675"/>
              <a:gd name="connsiteX21" fmla="*/ 10567737 w 10811688"/>
              <a:gd name="connsiteY21" fmla="*/ 1463675 h 1463675"/>
              <a:gd name="connsiteX22" fmla="*/ 9879485 w 10811688"/>
              <a:gd name="connsiteY22" fmla="*/ 1463675 h 1463675"/>
              <a:gd name="connsiteX23" fmla="*/ 9087994 w 10811688"/>
              <a:gd name="connsiteY23" fmla="*/ 1463675 h 1463675"/>
              <a:gd name="connsiteX24" fmla="*/ 8399742 w 10811688"/>
              <a:gd name="connsiteY24" fmla="*/ 1463675 h 1463675"/>
              <a:gd name="connsiteX25" fmla="*/ 7917965 w 10811688"/>
              <a:gd name="connsiteY25" fmla="*/ 1463675 h 1463675"/>
              <a:gd name="connsiteX26" fmla="*/ 7332951 w 10811688"/>
              <a:gd name="connsiteY26" fmla="*/ 1463675 h 1463675"/>
              <a:gd name="connsiteX27" fmla="*/ 6438223 w 10811688"/>
              <a:gd name="connsiteY27" fmla="*/ 1463675 h 1463675"/>
              <a:gd name="connsiteX28" fmla="*/ 5956446 w 10811688"/>
              <a:gd name="connsiteY28" fmla="*/ 1463675 h 1463675"/>
              <a:gd name="connsiteX29" fmla="*/ 5164956 w 10811688"/>
              <a:gd name="connsiteY29" fmla="*/ 1463675 h 1463675"/>
              <a:gd name="connsiteX30" fmla="*/ 4786417 w 10811688"/>
              <a:gd name="connsiteY30" fmla="*/ 1463675 h 1463675"/>
              <a:gd name="connsiteX31" fmla="*/ 4201402 w 10811688"/>
              <a:gd name="connsiteY31" fmla="*/ 1463675 h 1463675"/>
              <a:gd name="connsiteX32" fmla="*/ 3719626 w 10811688"/>
              <a:gd name="connsiteY32" fmla="*/ 1463675 h 1463675"/>
              <a:gd name="connsiteX33" fmla="*/ 3341087 w 10811688"/>
              <a:gd name="connsiteY33" fmla="*/ 1463675 h 1463675"/>
              <a:gd name="connsiteX34" fmla="*/ 2549597 w 10811688"/>
              <a:gd name="connsiteY34" fmla="*/ 1463675 h 1463675"/>
              <a:gd name="connsiteX35" fmla="*/ 1861344 w 10811688"/>
              <a:gd name="connsiteY35" fmla="*/ 1463675 h 1463675"/>
              <a:gd name="connsiteX36" fmla="*/ 1276330 w 10811688"/>
              <a:gd name="connsiteY36" fmla="*/ 1463675 h 1463675"/>
              <a:gd name="connsiteX37" fmla="*/ 243951 w 10811688"/>
              <a:gd name="connsiteY37" fmla="*/ 1463675 h 1463675"/>
              <a:gd name="connsiteX38" fmla="*/ 0 w 10811688"/>
              <a:gd name="connsiteY38" fmla="*/ 1219724 h 1463675"/>
              <a:gd name="connsiteX39" fmla="*/ 0 w 10811688"/>
              <a:gd name="connsiteY39" fmla="*/ 751353 h 1463675"/>
              <a:gd name="connsiteX40" fmla="*/ 0 w 10811688"/>
              <a:gd name="connsiteY40" fmla="*/ 243951 h 14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811688" h="1463675" fill="none" extrusionOk="0">
                <a:moveTo>
                  <a:pt x="0" y="243951"/>
                </a:moveTo>
                <a:cubicBezTo>
                  <a:pt x="-5077" y="108957"/>
                  <a:pt x="135806" y="11473"/>
                  <a:pt x="243951" y="0"/>
                </a:cubicBezTo>
                <a:cubicBezTo>
                  <a:pt x="417668" y="-13031"/>
                  <a:pt x="748949" y="33205"/>
                  <a:pt x="932203" y="0"/>
                </a:cubicBezTo>
                <a:cubicBezTo>
                  <a:pt x="1115457" y="-33205"/>
                  <a:pt x="1644867" y="-43911"/>
                  <a:pt x="1826932" y="0"/>
                </a:cubicBezTo>
                <a:cubicBezTo>
                  <a:pt x="2008997" y="43911"/>
                  <a:pt x="2251354" y="-12820"/>
                  <a:pt x="2618422" y="0"/>
                </a:cubicBezTo>
                <a:cubicBezTo>
                  <a:pt x="2985490" y="12820"/>
                  <a:pt x="2873444" y="10546"/>
                  <a:pt x="2996961" y="0"/>
                </a:cubicBezTo>
                <a:cubicBezTo>
                  <a:pt x="3120478" y="-10546"/>
                  <a:pt x="3489344" y="-30317"/>
                  <a:pt x="3788451" y="0"/>
                </a:cubicBezTo>
                <a:cubicBezTo>
                  <a:pt x="4087558" y="30317"/>
                  <a:pt x="4326928" y="25835"/>
                  <a:pt x="4476703" y="0"/>
                </a:cubicBezTo>
                <a:cubicBezTo>
                  <a:pt x="4626478" y="-25835"/>
                  <a:pt x="4835330" y="5345"/>
                  <a:pt x="5061718" y="0"/>
                </a:cubicBezTo>
                <a:cubicBezTo>
                  <a:pt x="5288106" y="-5345"/>
                  <a:pt x="5593071" y="38011"/>
                  <a:pt x="5853208" y="0"/>
                </a:cubicBezTo>
                <a:cubicBezTo>
                  <a:pt x="6113345" y="-38011"/>
                  <a:pt x="6226592" y="8026"/>
                  <a:pt x="6334985" y="0"/>
                </a:cubicBezTo>
                <a:cubicBezTo>
                  <a:pt x="6443378" y="-8026"/>
                  <a:pt x="6912842" y="20214"/>
                  <a:pt x="7126475" y="0"/>
                </a:cubicBezTo>
                <a:cubicBezTo>
                  <a:pt x="7340108" y="-20214"/>
                  <a:pt x="7426656" y="28986"/>
                  <a:pt x="7711490" y="0"/>
                </a:cubicBezTo>
                <a:cubicBezTo>
                  <a:pt x="7996324" y="-28986"/>
                  <a:pt x="8239049" y="10949"/>
                  <a:pt x="8502980" y="0"/>
                </a:cubicBezTo>
                <a:cubicBezTo>
                  <a:pt x="8766911" y="-10949"/>
                  <a:pt x="8750618" y="11320"/>
                  <a:pt x="8881519" y="0"/>
                </a:cubicBezTo>
                <a:cubicBezTo>
                  <a:pt x="9012420" y="-11320"/>
                  <a:pt x="9310656" y="-9093"/>
                  <a:pt x="9466533" y="0"/>
                </a:cubicBezTo>
                <a:cubicBezTo>
                  <a:pt x="9622410" y="9093"/>
                  <a:pt x="9728635" y="4086"/>
                  <a:pt x="9845072" y="0"/>
                </a:cubicBezTo>
                <a:cubicBezTo>
                  <a:pt x="9961509" y="-4086"/>
                  <a:pt x="10343588" y="-21996"/>
                  <a:pt x="10567737" y="0"/>
                </a:cubicBezTo>
                <a:cubicBezTo>
                  <a:pt x="10713235" y="-10493"/>
                  <a:pt x="10794859" y="101507"/>
                  <a:pt x="10811688" y="243951"/>
                </a:cubicBezTo>
                <a:cubicBezTo>
                  <a:pt x="10835065" y="425324"/>
                  <a:pt x="10790652" y="524950"/>
                  <a:pt x="10811688" y="722080"/>
                </a:cubicBezTo>
                <a:cubicBezTo>
                  <a:pt x="10832724" y="919210"/>
                  <a:pt x="10833621" y="1086661"/>
                  <a:pt x="10811688" y="1219724"/>
                </a:cubicBezTo>
                <a:cubicBezTo>
                  <a:pt x="10796430" y="1364745"/>
                  <a:pt x="10694873" y="1472811"/>
                  <a:pt x="10567737" y="1463675"/>
                </a:cubicBezTo>
                <a:cubicBezTo>
                  <a:pt x="10295238" y="1450277"/>
                  <a:pt x="10069796" y="1488924"/>
                  <a:pt x="9879485" y="1463675"/>
                </a:cubicBezTo>
                <a:cubicBezTo>
                  <a:pt x="9689174" y="1438426"/>
                  <a:pt x="9268979" y="1446932"/>
                  <a:pt x="9087994" y="1463675"/>
                </a:cubicBezTo>
                <a:cubicBezTo>
                  <a:pt x="8907009" y="1480418"/>
                  <a:pt x="8704338" y="1448140"/>
                  <a:pt x="8399742" y="1463675"/>
                </a:cubicBezTo>
                <a:cubicBezTo>
                  <a:pt x="8095146" y="1479210"/>
                  <a:pt x="8065292" y="1472004"/>
                  <a:pt x="7917965" y="1463675"/>
                </a:cubicBezTo>
                <a:cubicBezTo>
                  <a:pt x="7770638" y="1455346"/>
                  <a:pt x="7597616" y="1438676"/>
                  <a:pt x="7332951" y="1463675"/>
                </a:cubicBezTo>
                <a:cubicBezTo>
                  <a:pt x="7068286" y="1488674"/>
                  <a:pt x="6710787" y="1494006"/>
                  <a:pt x="6438223" y="1463675"/>
                </a:cubicBezTo>
                <a:cubicBezTo>
                  <a:pt x="6165659" y="1433344"/>
                  <a:pt x="6075383" y="1455465"/>
                  <a:pt x="5956446" y="1463675"/>
                </a:cubicBezTo>
                <a:cubicBezTo>
                  <a:pt x="5837509" y="1471885"/>
                  <a:pt x="5330789" y="1498558"/>
                  <a:pt x="5164956" y="1463675"/>
                </a:cubicBezTo>
                <a:cubicBezTo>
                  <a:pt x="4999123" y="1428793"/>
                  <a:pt x="4865396" y="1454083"/>
                  <a:pt x="4786417" y="1463675"/>
                </a:cubicBezTo>
                <a:cubicBezTo>
                  <a:pt x="4707438" y="1473267"/>
                  <a:pt x="4419584" y="1447295"/>
                  <a:pt x="4201402" y="1463675"/>
                </a:cubicBezTo>
                <a:cubicBezTo>
                  <a:pt x="3983220" y="1480055"/>
                  <a:pt x="3923600" y="1464691"/>
                  <a:pt x="3719626" y="1463675"/>
                </a:cubicBezTo>
                <a:cubicBezTo>
                  <a:pt x="3515652" y="1462659"/>
                  <a:pt x="3498013" y="1474439"/>
                  <a:pt x="3341087" y="1463675"/>
                </a:cubicBezTo>
                <a:cubicBezTo>
                  <a:pt x="3184161" y="1452911"/>
                  <a:pt x="2812858" y="1492006"/>
                  <a:pt x="2549597" y="1463675"/>
                </a:cubicBezTo>
                <a:cubicBezTo>
                  <a:pt x="2286336" y="1435345"/>
                  <a:pt x="2103915" y="1487869"/>
                  <a:pt x="1861344" y="1463675"/>
                </a:cubicBezTo>
                <a:cubicBezTo>
                  <a:pt x="1618773" y="1439481"/>
                  <a:pt x="1503069" y="1458763"/>
                  <a:pt x="1276330" y="1463675"/>
                </a:cubicBezTo>
                <a:cubicBezTo>
                  <a:pt x="1049591" y="1468587"/>
                  <a:pt x="661231" y="1469854"/>
                  <a:pt x="243951" y="1463675"/>
                </a:cubicBezTo>
                <a:cubicBezTo>
                  <a:pt x="125713" y="1473752"/>
                  <a:pt x="4031" y="1370407"/>
                  <a:pt x="0" y="1219724"/>
                </a:cubicBezTo>
                <a:cubicBezTo>
                  <a:pt x="-11182" y="1114393"/>
                  <a:pt x="-984" y="846156"/>
                  <a:pt x="0" y="751353"/>
                </a:cubicBezTo>
                <a:cubicBezTo>
                  <a:pt x="984" y="656550"/>
                  <a:pt x="-4231" y="484188"/>
                  <a:pt x="0" y="243951"/>
                </a:cubicBezTo>
                <a:close/>
              </a:path>
              <a:path w="10811688" h="1463675" stroke="0" extrusionOk="0">
                <a:moveTo>
                  <a:pt x="0" y="243951"/>
                </a:moveTo>
                <a:cubicBezTo>
                  <a:pt x="-3968" y="111807"/>
                  <a:pt x="114223" y="-1205"/>
                  <a:pt x="243951" y="0"/>
                </a:cubicBezTo>
                <a:cubicBezTo>
                  <a:pt x="580023" y="14149"/>
                  <a:pt x="615981" y="-7346"/>
                  <a:pt x="932203" y="0"/>
                </a:cubicBezTo>
                <a:cubicBezTo>
                  <a:pt x="1248425" y="7346"/>
                  <a:pt x="1295074" y="-22188"/>
                  <a:pt x="1413980" y="0"/>
                </a:cubicBezTo>
                <a:cubicBezTo>
                  <a:pt x="1532886" y="22188"/>
                  <a:pt x="1753243" y="29065"/>
                  <a:pt x="1998995" y="0"/>
                </a:cubicBezTo>
                <a:cubicBezTo>
                  <a:pt x="2244747" y="-29065"/>
                  <a:pt x="2391161" y="-6548"/>
                  <a:pt x="2687247" y="0"/>
                </a:cubicBezTo>
                <a:cubicBezTo>
                  <a:pt x="2983333" y="6548"/>
                  <a:pt x="3003325" y="8081"/>
                  <a:pt x="3169024" y="0"/>
                </a:cubicBezTo>
                <a:cubicBezTo>
                  <a:pt x="3334723" y="-8081"/>
                  <a:pt x="3389161" y="1143"/>
                  <a:pt x="3547563" y="0"/>
                </a:cubicBezTo>
                <a:cubicBezTo>
                  <a:pt x="3705965" y="-1143"/>
                  <a:pt x="3844201" y="2778"/>
                  <a:pt x="4029339" y="0"/>
                </a:cubicBezTo>
                <a:cubicBezTo>
                  <a:pt x="4214477" y="-2778"/>
                  <a:pt x="4599619" y="-19283"/>
                  <a:pt x="4820829" y="0"/>
                </a:cubicBezTo>
                <a:cubicBezTo>
                  <a:pt x="5042039" y="19283"/>
                  <a:pt x="5023319" y="18839"/>
                  <a:pt x="5199368" y="0"/>
                </a:cubicBezTo>
                <a:cubicBezTo>
                  <a:pt x="5375417" y="-18839"/>
                  <a:pt x="5456841" y="-8568"/>
                  <a:pt x="5577907" y="0"/>
                </a:cubicBezTo>
                <a:cubicBezTo>
                  <a:pt x="5698973" y="8568"/>
                  <a:pt x="6005395" y="26290"/>
                  <a:pt x="6266160" y="0"/>
                </a:cubicBezTo>
                <a:cubicBezTo>
                  <a:pt x="6526925" y="-26290"/>
                  <a:pt x="6567976" y="13175"/>
                  <a:pt x="6851174" y="0"/>
                </a:cubicBezTo>
                <a:cubicBezTo>
                  <a:pt x="7134372" y="-13175"/>
                  <a:pt x="7070031" y="-15652"/>
                  <a:pt x="7229713" y="0"/>
                </a:cubicBezTo>
                <a:cubicBezTo>
                  <a:pt x="7389395" y="15652"/>
                  <a:pt x="7770479" y="16333"/>
                  <a:pt x="7917965" y="0"/>
                </a:cubicBezTo>
                <a:cubicBezTo>
                  <a:pt x="8065451" y="-16333"/>
                  <a:pt x="8126453" y="6714"/>
                  <a:pt x="8296504" y="0"/>
                </a:cubicBezTo>
                <a:cubicBezTo>
                  <a:pt x="8466555" y="-6714"/>
                  <a:pt x="8641230" y="8307"/>
                  <a:pt x="8881519" y="0"/>
                </a:cubicBezTo>
                <a:cubicBezTo>
                  <a:pt x="9121809" y="-8307"/>
                  <a:pt x="9185627" y="9972"/>
                  <a:pt x="9363295" y="0"/>
                </a:cubicBezTo>
                <a:cubicBezTo>
                  <a:pt x="9540963" y="-9972"/>
                  <a:pt x="9689056" y="-25344"/>
                  <a:pt x="9948310" y="0"/>
                </a:cubicBezTo>
                <a:cubicBezTo>
                  <a:pt x="10207565" y="25344"/>
                  <a:pt x="10302274" y="25251"/>
                  <a:pt x="10567737" y="0"/>
                </a:cubicBezTo>
                <a:cubicBezTo>
                  <a:pt x="10706315" y="11499"/>
                  <a:pt x="10798259" y="133049"/>
                  <a:pt x="10811688" y="243951"/>
                </a:cubicBezTo>
                <a:cubicBezTo>
                  <a:pt x="10812209" y="382312"/>
                  <a:pt x="10790705" y="583813"/>
                  <a:pt x="10811688" y="751353"/>
                </a:cubicBezTo>
                <a:cubicBezTo>
                  <a:pt x="10832671" y="918893"/>
                  <a:pt x="10817987" y="1058942"/>
                  <a:pt x="10811688" y="1219724"/>
                </a:cubicBezTo>
                <a:cubicBezTo>
                  <a:pt x="10788390" y="1366061"/>
                  <a:pt x="10678710" y="1455463"/>
                  <a:pt x="10567737" y="1463675"/>
                </a:cubicBezTo>
                <a:cubicBezTo>
                  <a:pt x="10262948" y="1446217"/>
                  <a:pt x="9882809" y="1503468"/>
                  <a:pt x="9673009" y="1463675"/>
                </a:cubicBezTo>
                <a:cubicBezTo>
                  <a:pt x="9463209" y="1423882"/>
                  <a:pt x="9230853" y="1475804"/>
                  <a:pt x="9087994" y="1463675"/>
                </a:cubicBezTo>
                <a:cubicBezTo>
                  <a:pt x="8945136" y="1451546"/>
                  <a:pt x="8743528" y="1460686"/>
                  <a:pt x="8502980" y="1463675"/>
                </a:cubicBezTo>
                <a:cubicBezTo>
                  <a:pt x="8262432" y="1466664"/>
                  <a:pt x="8062008" y="1453540"/>
                  <a:pt x="7814727" y="1463675"/>
                </a:cubicBezTo>
                <a:cubicBezTo>
                  <a:pt x="7567446" y="1473810"/>
                  <a:pt x="7381569" y="1434721"/>
                  <a:pt x="7126475" y="1463675"/>
                </a:cubicBezTo>
                <a:cubicBezTo>
                  <a:pt x="6871381" y="1492629"/>
                  <a:pt x="6736129" y="1478235"/>
                  <a:pt x="6541460" y="1463675"/>
                </a:cubicBezTo>
                <a:cubicBezTo>
                  <a:pt x="6346792" y="1449115"/>
                  <a:pt x="6178433" y="1432097"/>
                  <a:pt x="5853208" y="1463675"/>
                </a:cubicBezTo>
                <a:cubicBezTo>
                  <a:pt x="5527983" y="1495253"/>
                  <a:pt x="5402417" y="1485661"/>
                  <a:pt x="5061718" y="1463675"/>
                </a:cubicBezTo>
                <a:cubicBezTo>
                  <a:pt x="4721019" y="1441690"/>
                  <a:pt x="4871130" y="1463320"/>
                  <a:pt x="4683179" y="1463675"/>
                </a:cubicBezTo>
                <a:cubicBezTo>
                  <a:pt x="4495228" y="1464030"/>
                  <a:pt x="4298011" y="1476846"/>
                  <a:pt x="3994927" y="1463675"/>
                </a:cubicBezTo>
                <a:cubicBezTo>
                  <a:pt x="3691843" y="1450504"/>
                  <a:pt x="3509999" y="1493974"/>
                  <a:pt x="3203436" y="1463675"/>
                </a:cubicBezTo>
                <a:cubicBezTo>
                  <a:pt x="2896873" y="1433376"/>
                  <a:pt x="2846388" y="1453348"/>
                  <a:pt x="2721660" y="1463675"/>
                </a:cubicBezTo>
                <a:cubicBezTo>
                  <a:pt x="2596932" y="1474002"/>
                  <a:pt x="2258803" y="1426934"/>
                  <a:pt x="1826932" y="1463675"/>
                </a:cubicBezTo>
                <a:cubicBezTo>
                  <a:pt x="1395061" y="1500416"/>
                  <a:pt x="1425001" y="1475182"/>
                  <a:pt x="1241917" y="1463675"/>
                </a:cubicBezTo>
                <a:cubicBezTo>
                  <a:pt x="1058834" y="1452168"/>
                  <a:pt x="568401" y="1470776"/>
                  <a:pt x="243951" y="1463675"/>
                </a:cubicBezTo>
                <a:cubicBezTo>
                  <a:pt x="113192" y="1454966"/>
                  <a:pt x="16249" y="1363509"/>
                  <a:pt x="0" y="1219724"/>
                </a:cubicBezTo>
                <a:cubicBezTo>
                  <a:pt x="7601" y="1016440"/>
                  <a:pt x="20639" y="918166"/>
                  <a:pt x="0" y="731838"/>
                </a:cubicBezTo>
                <a:cubicBezTo>
                  <a:pt x="-20639" y="545510"/>
                  <a:pt x="-2787" y="435349"/>
                  <a:pt x="0" y="24395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5070404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7DF07-6977-4A5E-976E-C12E759E6889}"/>
              </a:ext>
            </a:extLst>
          </p:cNvPr>
          <p:cNvSpPr txBox="1"/>
          <p:nvPr/>
        </p:nvSpPr>
        <p:spPr>
          <a:xfrm>
            <a:off x="1163451" y="295998"/>
            <a:ext cx="10093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ệnh con người có thể mắc do sử dụng nước bị ô nhiễm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5040362-7AD6-4ABC-B05A-82F0B840E728}"/>
              </a:ext>
            </a:extLst>
          </p:cNvPr>
          <p:cNvSpPr/>
          <p:nvPr/>
        </p:nvSpPr>
        <p:spPr>
          <a:xfrm>
            <a:off x="1943101" y="2202745"/>
            <a:ext cx="8572500" cy="2160488"/>
          </a:xfrm>
          <a:custGeom>
            <a:avLst/>
            <a:gdLst>
              <a:gd name="connsiteX0" fmla="*/ 0 w 8572500"/>
              <a:gd name="connsiteY0" fmla="*/ 360089 h 2160488"/>
              <a:gd name="connsiteX1" fmla="*/ 360089 w 8572500"/>
              <a:gd name="connsiteY1" fmla="*/ 0 h 2160488"/>
              <a:gd name="connsiteX2" fmla="*/ 8212411 w 8572500"/>
              <a:gd name="connsiteY2" fmla="*/ 0 h 2160488"/>
              <a:gd name="connsiteX3" fmla="*/ 8572500 w 8572500"/>
              <a:gd name="connsiteY3" fmla="*/ 360089 h 2160488"/>
              <a:gd name="connsiteX4" fmla="*/ 8572500 w 8572500"/>
              <a:gd name="connsiteY4" fmla="*/ 1800399 h 2160488"/>
              <a:gd name="connsiteX5" fmla="*/ 8212411 w 8572500"/>
              <a:gd name="connsiteY5" fmla="*/ 2160488 h 2160488"/>
              <a:gd name="connsiteX6" fmla="*/ 360089 w 8572500"/>
              <a:gd name="connsiteY6" fmla="*/ 2160488 h 2160488"/>
              <a:gd name="connsiteX7" fmla="*/ 0 w 8572500"/>
              <a:gd name="connsiteY7" fmla="*/ 1800399 h 2160488"/>
              <a:gd name="connsiteX8" fmla="*/ 0 w 8572500"/>
              <a:gd name="connsiteY8" fmla="*/ 360089 h 21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2500" h="2160488" fill="none" extrusionOk="0">
                <a:moveTo>
                  <a:pt x="0" y="360089"/>
                </a:moveTo>
                <a:cubicBezTo>
                  <a:pt x="-468" y="169550"/>
                  <a:pt x="162572" y="24391"/>
                  <a:pt x="360089" y="0"/>
                </a:cubicBezTo>
                <a:cubicBezTo>
                  <a:pt x="1834506" y="-123866"/>
                  <a:pt x="6598223" y="81108"/>
                  <a:pt x="8212411" y="0"/>
                </a:cubicBezTo>
                <a:cubicBezTo>
                  <a:pt x="8432765" y="-33009"/>
                  <a:pt x="8568864" y="161517"/>
                  <a:pt x="8572500" y="360089"/>
                </a:cubicBezTo>
                <a:cubicBezTo>
                  <a:pt x="8463129" y="571113"/>
                  <a:pt x="8576535" y="1363866"/>
                  <a:pt x="8572500" y="1800399"/>
                </a:cubicBezTo>
                <a:cubicBezTo>
                  <a:pt x="8577095" y="1987069"/>
                  <a:pt x="8429068" y="2192753"/>
                  <a:pt x="8212411" y="2160488"/>
                </a:cubicBezTo>
                <a:cubicBezTo>
                  <a:pt x="5126659" y="2142633"/>
                  <a:pt x="1506300" y="2051144"/>
                  <a:pt x="360089" y="2160488"/>
                </a:cubicBezTo>
                <a:cubicBezTo>
                  <a:pt x="174709" y="2126855"/>
                  <a:pt x="17891" y="2032678"/>
                  <a:pt x="0" y="1800399"/>
                </a:cubicBezTo>
                <a:cubicBezTo>
                  <a:pt x="-94593" y="1496153"/>
                  <a:pt x="115300" y="966456"/>
                  <a:pt x="0" y="360089"/>
                </a:cubicBezTo>
                <a:close/>
              </a:path>
              <a:path w="8572500" h="2160488" stroke="0" extrusionOk="0">
                <a:moveTo>
                  <a:pt x="0" y="360089"/>
                </a:moveTo>
                <a:cubicBezTo>
                  <a:pt x="19503" y="162366"/>
                  <a:pt x="152752" y="16814"/>
                  <a:pt x="360089" y="0"/>
                </a:cubicBezTo>
                <a:cubicBezTo>
                  <a:pt x="1808048" y="96512"/>
                  <a:pt x="4455147" y="-165548"/>
                  <a:pt x="8212411" y="0"/>
                </a:cubicBezTo>
                <a:cubicBezTo>
                  <a:pt x="8448897" y="943"/>
                  <a:pt x="8577972" y="162111"/>
                  <a:pt x="8572500" y="360089"/>
                </a:cubicBezTo>
                <a:cubicBezTo>
                  <a:pt x="8634816" y="572996"/>
                  <a:pt x="8592175" y="1195910"/>
                  <a:pt x="8572500" y="1800399"/>
                </a:cubicBezTo>
                <a:cubicBezTo>
                  <a:pt x="8576570" y="1977393"/>
                  <a:pt x="8419869" y="2156601"/>
                  <a:pt x="8212411" y="2160488"/>
                </a:cubicBezTo>
                <a:cubicBezTo>
                  <a:pt x="4671210" y="2322200"/>
                  <a:pt x="2197764" y="2304110"/>
                  <a:pt x="360089" y="2160488"/>
                </a:cubicBezTo>
                <a:cubicBezTo>
                  <a:pt x="176409" y="2152467"/>
                  <a:pt x="30122" y="1986327"/>
                  <a:pt x="0" y="1800399"/>
                </a:cubicBezTo>
                <a:cubicBezTo>
                  <a:pt x="-121439" y="1482844"/>
                  <a:pt x="-95948" y="531356"/>
                  <a:pt x="0" y="36008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ghẻ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lở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000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2"/>
          <p:cNvGrpSpPr/>
          <p:nvPr/>
        </p:nvGrpSpPr>
        <p:grpSpPr>
          <a:xfrm>
            <a:off x="6675595" y="4751674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1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1103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04453 -0.27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38DFD59-CB43-45CE-8EB9-D02B8E937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/>
        </p:blipFill>
        <p:spPr>
          <a:xfrm>
            <a:off x="0" y="103695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322B19-5AB3-4927-9800-BA3A98163C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-350784" y="891755"/>
            <a:ext cx="6362639" cy="59662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71715B-2B1C-30CF-584C-FC2C889B9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099" y="2209800"/>
            <a:ext cx="9542299" cy="2225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04BE85-17AE-F428-C7F5-A90409492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2318" y="-202684"/>
            <a:ext cx="3512379" cy="14947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9B476B-BAE9-9997-CEE0-F64345611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9356" y="159925"/>
            <a:ext cx="5553937" cy="21947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D4AD20-8709-2E6A-AE19-39D088D1E405}"/>
              </a:ext>
            </a:extLst>
          </p:cNvPr>
          <p:cNvSpPr txBox="1"/>
          <p:nvPr/>
        </p:nvSpPr>
        <p:spPr>
          <a:xfrm>
            <a:off x="7962900" y="4171950"/>
            <a:ext cx="192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(</a:t>
            </a:r>
            <a:r>
              <a:rPr lang="en-US" sz="4000" b="1" dirty="0" err="1">
                <a:solidFill>
                  <a:srgbClr val="002060"/>
                </a:solidFill>
              </a:rPr>
              <a:t>Tiết</a:t>
            </a:r>
            <a:r>
              <a:rPr lang="en-US" sz="4000" b="1" dirty="0">
                <a:solidFill>
                  <a:srgbClr val="00206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506165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CF20599-4D83-46FC-96AC-E5FA36F37816}"/>
              </a:ext>
            </a:extLst>
          </p:cNvPr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497388C-8FBC-48F4-B186-1394C1A40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DB0195B-94CE-4DBD-BC83-A84F83029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/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28BCFCC-99E0-40A1-9D25-DAA6DD6883D1}"/>
              </a:ext>
            </a:extLst>
          </p:cNvPr>
          <p:cNvSpPr/>
          <p:nvPr/>
        </p:nvSpPr>
        <p:spPr>
          <a:xfrm>
            <a:off x="5015103" y="3552825"/>
            <a:ext cx="6887848" cy="938719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Sử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dụng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tiết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kiệm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55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7B86F7-211A-471C-AD67-814B564EF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33C015A-8DC8-4DDE-B1DA-05E4E380480D}"/>
              </a:ext>
            </a:extLst>
          </p:cNvPr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1188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xb423my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825</Words>
  <Application>Microsoft Office PowerPoint</Application>
  <PresentationFormat>Widescreen</PresentationFormat>
  <Paragraphs>83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等线</vt:lpstr>
      <vt:lpstr>微软雅黑</vt:lpstr>
      <vt:lpstr>宋体</vt:lpstr>
      <vt:lpstr>Arial</vt:lpstr>
      <vt:lpstr>Arial Black</vt:lpstr>
      <vt:lpstr>Calibri</vt:lpstr>
      <vt:lpstr>Cambria</vt:lpstr>
      <vt:lpstr>Times New Roman</vt:lpstr>
      <vt:lpstr>1_Office Theme</vt:lpstr>
      <vt:lpstr>2_Office Theme</vt:lpstr>
      <vt:lpstr>Office Theme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31</cp:revision>
  <dcterms:created xsi:type="dcterms:W3CDTF">2023-06-15T11:08:20Z</dcterms:created>
  <dcterms:modified xsi:type="dcterms:W3CDTF">2023-07-30T07:46:33Z</dcterms:modified>
</cp:coreProperties>
</file>