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8" r:id="rId2"/>
    <p:sldId id="274" r:id="rId3"/>
    <p:sldId id="271" r:id="rId4"/>
    <p:sldId id="259" r:id="rId5"/>
    <p:sldId id="273" r:id="rId6"/>
    <p:sldId id="264" r:id="rId7"/>
    <p:sldId id="266" r:id="rId8"/>
    <p:sldId id="265" r:id="rId9"/>
    <p:sldId id="267" r:id="rId10"/>
    <p:sldId id="275" r:id="rId11"/>
    <p:sldId id="276" r:id="rId12"/>
    <p:sldId id="277" r:id="rId13"/>
    <p:sldId id="27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7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E7F67-3322-41D0-9A65-509B83A6752D}"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5F816-837E-48D7-BEC0-5CF437ED990D}" type="slidenum">
              <a:rPr lang="en-US" smtClean="0"/>
              <a:t>‹#›</a:t>
            </a:fld>
            <a:endParaRPr lang="en-US"/>
          </a:p>
        </p:txBody>
      </p:sp>
    </p:spTree>
    <p:extLst>
      <p:ext uri="{BB962C8B-B14F-4D97-AF65-F5344CB8AC3E}">
        <p14:creationId xmlns:p14="http://schemas.microsoft.com/office/powerpoint/2010/main" val="425434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532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77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196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7674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656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261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6" name="Picture 7">
            <a:extLst>
              <a:ext uri="{FF2B5EF4-FFF2-40B4-BE49-F238E27FC236}">
                <a16:creationId xmlns:a16="http://schemas.microsoft.com/office/drawing/2014/main" id="{C469D57D-701C-B859-FDDB-811875EB891C}"/>
              </a:ext>
            </a:extLst>
          </p:cNvPr>
          <p:cNvPicPr>
            <a:picLocks noChangeAspect="1"/>
          </p:cNvPicPr>
          <p:nvPr userDrawn="1"/>
        </p:nvPicPr>
        <p:blipFill>
          <a:blip r:embed="rId2"/>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691314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4">
            <a:extLst>
              <a:ext uri="{FF2B5EF4-FFF2-40B4-BE49-F238E27FC236}">
                <a16:creationId xmlns:a16="http://schemas.microsoft.com/office/drawing/2014/main" id="{8CF0D15A-4CD9-DED6-FA5C-44C7E0676EC8}"/>
              </a:ext>
            </a:extLst>
          </p:cNvPr>
          <p:cNvPicPr>
            <a:picLocks noChangeAspect="1"/>
          </p:cNvPicPr>
          <p:nvPr userDrawn="1"/>
        </p:nvPicPr>
        <p:blipFill>
          <a:blip r:embed="rId2"/>
          <a:srcRect/>
          <a:stretch>
            <a:fillRect/>
          </a:stretch>
        </p:blipFill>
        <p:spPr>
          <a:xfrm>
            <a:off x="0" y="-1"/>
            <a:ext cx="12192000" cy="6860103"/>
          </a:xfrm>
          <a:prstGeom prst="rect">
            <a:avLst/>
          </a:prstGeom>
        </p:spPr>
      </p:pic>
    </p:spTree>
    <p:extLst>
      <p:ext uri="{BB962C8B-B14F-4D97-AF65-F5344CB8AC3E}">
        <p14:creationId xmlns:p14="http://schemas.microsoft.com/office/powerpoint/2010/main" val="214322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239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119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8/9/2023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picture containing text, font, graphics, design&#10;&#10;Description automatically generated">
            <a:extLst>
              <a:ext uri="{FF2B5EF4-FFF2-40B4-BE49-F238E27FC236}">
                <a16:creationId xmlns:a16="http://schemas.microsoft.com/office/drawing/2014/main" id="{BB66FA3E-2D8F-58B2-113C-AAEC51EC87F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81176" y="295274"/>
            <a:ext cx="1590675" cy="1590675"/>
          </a:xfrm>
          <a:prstGeom prst="rect">
            <a:avLst/>
          </a:prstGeom>
        </p:spPr>
      </p:pic>
    </p:spTree>
    <p:extLst>
      <p:ext uri="{BB962C8B-B14F-4D97-AF65-F5344CB8AC3E}">
        <p14:creationId xmlns:p14="http://schemas.microsoft.com/office/powerpoint/2010/main" val="2952981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18" Type="http://schemas.openxmlformats.org/officeDocument/2006/relationships/image" Target="../media/image48.png"/><Relationship Id="rId3" Type="http://schemas.openxmlformats.org/officeDocument/2006/relationships/image" Target="../media/image33.svg"/><Relationship Id="rId21" Type="http://schemas.openxmlformats.org/officeDocument/2006/relationships/image" Target="../media/image51.svg"/><Relationship Id="rId7" Type="http://schemas.openxmlformats.org/officeDocument/2006/relationships/image" Target="../media/image37.svg"/><Relationship Id="rId12" Type="http://schemas.openxmlformats.org/officeDocument/2006/relationships/image" Target="../media/image42.png"/><Relationship Id="rId17" Type="http://schemas.openxmlformats.org/officeDocument/2006/relationships/image" Target="../media/image47.svg"/><Relationship Id="rId25" Type="http://schemas.openxmlformats.org/officeDocument/2006/relationships/image" Target="../media/image54.png"/><Relationship Id="rId2" Type="http://schemas.openxmlformats.org/officeDocument/2006/relationships/image" Target="../media/image32.png"/><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24" Type="http://schemas.openxmlformats.org/officeDocument/2006/relationships/image" Target="../media/image7.png"/><Relationship Id="rId5" Type="http://schemas.openxmlformats.org/officeDocument/2006/relationships/image" Target="../media/image35.svg"/><Relationship Id="rId15" Type="http://schemas.openxmlformats.org/officeDocument/2006/relationships/image" Target="../media/image45.svg"/><Relationship Id="rId23" Type="http://schemas.openxmlformats.org/officeDocument/2006/relationships/image" Target="../media/image53.svg"/><Relationship Id="rId10" Type="http://schemas.openxmlformats.org/officeDocument/2006/relationships/image" Target="../media/image40.png"/><Relationship Id="rId19" Type="http://schemas.openxmlformats.org/officeDocument/2006/relationships/image" Target="../media/image49.sv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 Id="rId22"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28.png"/><Relationship Id="rId5" Type="http://schemas.microsoft.com/office/2007/relationships/hdphoto" Target="../media/hdphoto2.wdp"/><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FBEC4-DBAB-7B26-E9A3-7379A8FFF1CE}"/>
              </a:ext>
            </a:extLst>
          </p:cNvPr>
          <p:cNvPicPr>
            <a:picLocks noChangeAspect="1"/>
          </p:cNvPicPr>
          <p:nvPr/>
        </p:nvPicPr>
        <p:blipFill>
          <a:blip r:embed="rId2"/>
          <a:stretch>
            <a:fillRect/>
          </a:stretch>
        </p:blipFill>
        <p:spPr>
          <a:xfrm>
            <a:off x="502599" y="3370786"/>
            <a:ext cx="7401185" cy="3487214"/>
          </a:xfrm>
          <a:prstGeom prst="rect">
            <a:avLst/>
          </a:prstGeom>
        </p:spPr>
      </p:pic>
      <p:pic>
        <p:nvPicPr>
          <p:cNvPr id="3" name="Picture 20">
            <a:extLst>
              <a:ext uri="{FF2B5EF4-FFF2-40B4-BE49-F238E27FC236}">
                <a16:creationId xmlns:a16="http://schemas.microsoft.com/office/drawing/2014/main" id="{16EF788C-CC0A-ED86-6A71-24359362F67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13269" y="0"/>
            <a:ext cx="1187268" cy="1216152"/>
          </a:xfrm>
          <a:prstGeom prst="rect">
            <a:avLst/>
          </a:prstGeom>
        </p:spPr>
      </p:pic>
      <p:sp>
        <p:nvSpPr>
          <p:cNvPr id="4" name="Cloud 3">
            <a:extLst>
              <a:ext uri="{FF2B5EF4-FFF2-40B4-BE49-F238E27FC236}">
                <a16:creationId xmlns:a16="http://schemas.microsoft.com/office/drawing/2014/main" id="{12CC79EF-0C17-98E0-A8A6-A5F9108E9B22}"/>
              </a:ext>
            </a:extLst>
          </p:cNvPr>
          <p:cNvSpPr/>
          <p:nvPr/>
        </p:nvSpPr>
        <p:spPr>
          <a:xfrm>
            <a:off x="1722602" y="431264"/>
            <a:ext cx="9590726" cy="5840944"/>
          </a:xfrm>
          <a:prstGeom prst="cloud">
            <a:avLst/>
          </a:prstGeom>
          <a:solidFill>
            <a:sysClr val="window" lastClr="FFFFFF">
              <a:alpha val="79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606758-B6B3-2030-485D-CB5CADF53172}"/>
              </a:ext>
            </a:extLst>
          </p:cNvPr>
          <p:cNvSpPr txBox="1"/>
          <p:nvPr/>
        </p:nvSpPr>
        <p:spPr>
          <a:xfrm>
            <a:off x="3713373" y="1056587"/>
            <a:ext cx="547489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mj-lt"/>
                <a:ea typeface="+mn-ea"/>
                <a:cs typeface="+mn-cs"/>
              </a:rPr>
              <a:t>Thứ</a:t>
            </a:r>
            <a:r>
              <a:rPr kumimoji="0" lang="en-US" sz="4000" b="0" i="0" u="none" strike="noStrike" kern="1200" cap="none" spc="0" normalizeH="0" baseline="0" noProof="0" dirty="0">
                <a:ln>
                  <a:noFill/>
                </a:ln>
                <a:solidFill>
                  <a:prstClr val="black"/>
                </a:solidFill>
                <a:effectLst/>
                <a:uLnTx/>
                <a:uFillTx/>
                <a:latin typeface="+mj-lt"/>
                <a:ea typeface="+mn-ea"/>
                <a:cs typeface="+mn-cs"/>
              </a:rPr>
              <a:t> ....</a:t>
            </a:r>
            <a:r>
              <a:rPr kumimoji="0" lang="en-US" sz="4000" b="0" i="0" u="none" strike="noStrike" kern="1200" cap="none" spc="0" normalizeH="0" baseline="0" noProof="0" dirty="0" err="1">
                <a:ln>
                  <a:noFill/>
                </a:ln>
                <a:solidFill>
                  <a:prstClr val="black"/>
                </a:solidFill>
                <a:effectLst/>
                <a:uLnTx/>
                <a:uFillTx/>
                <a:latin typeface="+mj-lt"/>
                <a:ea typeface="+mn-ea"/>
                <a:cs typeface="+mn-cs"/>
              </a:rPr>
              <a:t>ngày</a:t>
            </a:r>
            <a:r>
              <a:rPr kumimoji="0" lang="en-US" sz="4000" b="0" i="0" u="none" strike="noStrike" kern="1200" cap="none" spc="0" normalizeH="0" baseline="0" noProof="0" dirty="0">
                <a:ln>
                  <a:noFill/>
                </a:ln>
                <a:solidFill>
                  <a:prstClr val="black"/>
                </a:solidFill>
                <a:effectLst/>
                <a:uLnTx/>
                <a:uFillTx/>
                <a:latin typeface="+mj-lt"/>
                <a:ea typeface="+mn-ea"/>
                <a:cs typeface="+mn-cs"/>
              </a:rPr>
              <a:t>...</a:t>
            </a:r>
            <a:r>
              <a:rPr kumimoji="0" lang="en-US" sz="4000" b="0" i="0" u="none" strike="noStrike" kern="1200" cap="none" spc="0" normalizeH="0" baseline="0" noProof="0" dirty="0" err="1">
                <a:ln>
                  <a:noFill/>
                </a:ln>
                <a:solidFill>
                  <a:prstClr val="black"/>
                </a:solidFill>
                <a:effectLst/>
                <a:uLnTx/>
                <a:uFillTx/>
                <a:latin typeface="+mj-lt"/>
                <a:ea typeface="+mn-ea"/>
                <a:cs typeface="+mn-cs"/>
              </a:rPr>
              <a:t>tháng</a:t>
            </a:r>
            <a:r>
              <a:rPr kumimoji="0" lang="en-US" sz="4000" b="0" i="0" u="none" strike="noStrike" kern="1200" cap="none" spc="0" normalizeH="0" baseline="0" noProof="0" dirty="0">
                <a:ln>
                  <a:noFill/>
                </a:ln>
                <a:solidFill>
                  <a:prstClr val="black"/>
                </a:solidFill>
                <a:effectLst/>
                <a:uLnTx/>
                <a:uFillTx/>
                <a:latin typeface="+mj-lt"/>
                <a:ea typeface="+mn-ea"/>
                <a:cs typeface="+mn-cs"/>
              </a:rPr>
              <a:t>...</a:t>
            </a:r>
            <a:r>
              <a:rPr kumimoji="0" lang="en-US" sz="4000" b="0" i="0" u="none" strike="noStrike" kern="1200" cap="none" spc="0" normalizeH="0" baseline="0" noProof="0" dirty="0" err="1">
                <a:ln>
                  <a:noFill/>
                </a:ln>
                <a:solidFill>
                  <a:prstClr val="black"/>
                </a:solidFill>
                <a:effectLst/>
                <a:uLnTx/>
                <a:uFillTx/>
                <a:latin typeface="+mj-lt"/>
                <a:ea typeface="+mn-ea"/>
                <a:cs typeface="+mn-cs"/>
              </a:rPr>
              <a:t>năm</a:t>
            </a:r>
            <a:endParaRPr kumimoji="0" lang="en-US" sz="4000" b="0" i="0" u="none" strike="noStrike" kern="1200" cap="none" spc="0" normalizeH="0" baseline="0" noProof="0" dirty="0">
              <a:ln>
                <a:noFill/>
              </a:ln>
              <a:solidFill>
                <a:prstClr val="black"/>
              </a:solidFill>
              <a:effectLst/>
              <a:uLnTx/>
              <a:uFillTx/>
              <a:latin typeface="+mj-lt"/>
              <a:ea typeface="+mn-ea"/>
              <a:cs typeface="+mn-cs"/>
            </a:endParaRPr>
          </a:p>
        </p:txBody>
      </p:sp>
      <p:pic>
        <p:nvPicPr>
          <p:cNvPr id="6" name="Picture 5">
            <a:extLst>
              <a:ext uri="{FF2B5EF4-FFF2-40B4-BE49-F238E27FC236}">
                <a16:creationId xmlns:a16="http://schemas.microsoft.com/office/drawing/2014/main" id="{BAD10232-E489-A1D8-5E96-ADA9232C03DA}"/>
              </a:ext>
            </a:extLst>
          </p:cNvPr>
          <p:cNvPicPr>
            <a:picLocks noChangeAspect="1"/>
          </p:cNvPicPr>
          <p:nvPr/>
        </p:nvPicPr>
        <p:blipFill>
          <a:blip r:embed="rId5"/>
          <a:stretch>
            <a:fillRect/>
          </a:stretch>
        </p:blipFill>
        <p:spPr>
          <a:xfrm>
            <a:off x="4399917" y="1806978"/>
            <a:ext cx="4076572" cy="1364567"/>
          </a:xfrm>
          <a:prstGeom prst="rect">
            <a:avLst/>
          </a:prstGeom>
        </p:spPr>
      </p:pic>
      <p:pic>
        <p:nvPicPr>
          <p:cNvPr id="9" name="Picture 8">
            <a:extLst>
              <a:ext uri="{FF2B5EF4-FFF2-40B4-BE49-F238E27FC236}">
                <a16:creationId xmlns:a16="http://schemas.microsoft.com/office/drawing/2014/main" id="{355AC496-EDA2-AD89-9B3F-76AEC97491A2}"/>
              </a:ext>
            </a:extLst>
          </p:cNvPr>
          <p:cNvPicPr>
            <a:picLocks noChangeAspect="1"/>
          </p:cNvPicPr>
          <p:nvPr/>
        </p:nvPicPr>
        <p:blipFill>
          <a:blip r:embed="rId6"/>
          <a:stretch>
            <a:fillRect/>
          </a:stretch>
        </p:blipFill>
        <p:spPr>
          <a:xfrm>
            <a:off x="5298842" y="2799536"/>
            <a:ext cx="2432515" cy="1182727"/>
          </a:xfrm>
          <a:prstGeom prst="rect">
            <a:avLst/>
          </a:prstGeom>
        </p:spPr>
      </p:pic>
      <p:pic>
        <p:nvPicPr>
          <p:cNvPr id="10" name="Picture 9">
            <a:extLst>
              <a:ext uri="{FF2B5EF4-FFF2-40B4-BE49-F238E27FC236}">
                <a16:creationId xmlns:a16="http://schemas.microsoft.com/office/drawing/2014/main" id="{0645E56F-8E00-656F-F762-C47F6E634AA7}"/>
              </a:ext>
            </a:extLst>
          </p:cNvPr>
          <p:cNvPicPr>
            <a:picLocks noChangeAspect="1"/>
          </p:cNvPicPr>
          <p:nvPr/>
        </p:nvPicPr>
        <p:blipFill>
          <a:blip r:embed="rId7"/>
          <a:stretch>
            <a:fillRect/>
          </a:stretch>
        </p:blipFill>
        <p:spPr>
          <a:xfrm>
            <a:off x="2423949" y="3420936"/>
            <a:ext cx="8163252" cy="1444877"/>
          </a:xfrm>
          <a:prstGeom prst="rect">
            <a:avLst/>
          </a:prstGeom>
        </p:spPr>
      </p:pic>
    </p:spTree>
    <p:extLst>
      <p:ext uri="{BB962C8B-B14F-4D97-AF65-F5344CB8AC3E}">
        <p14:creationId xmlns:p14="http://schemas.microsoft.com/office/powerpoint/2010/main" val="2325842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a16="http://schemas.microsoft.com/office/drawing/2014/main"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14576" y="671333"/>
            <a:ext cx="8859580" cy="1757542"/>
          </a:xfrm>
          <a:prstGeom prst="rect">
            <a:avLst/>
          </a:prstGeom>
        </p:spPr>
      </p:pic>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175123" y="1666501"/>
            <a:ext cx="4957566" cy="4957566"/>
          </a:xfrm>
          <a:prstGeom prst="rect">
            <a:avLst/>
          </a:prstGeom>
        </p:spPr>
      </p:pic>
      <p:sp>
        <p:nvSpPr>
          <p:cNvPr id="15" name="TextBox 14">
            <a:extLst>
              <a:ext uri="{FF2B5EF4-FFF2-40B4-BE49-F238E27FC236}">
                <a16:creationId xmlns:a16="http://schemas.microsoft.com/office/drawing/2014/main" id="{D8DB98DA-B860-FE42-519B-08205B6B675C}"/>
              </a:ext>
            </a:extLst>
          </p:cNvPr>
          <p:cNvSpPr txBox="1"/>
          <p:nvPr/>
        </p:nvSpPr>
        <p:spPr>
          <a:xfrm>
            <a:off x="2381250" y="732161"/>
            <a:ext cx="8371053" cy="1107996"/>
          </a:xfrm>
          <a:prstGeom prst="rect">
            <a:avLst/>
          </a:prstGeom>
          <a:noFill/>
        </p:spPr>
        <p:txBody>
          <a:bodyPr wrap="square" rtlCol="0">
            <a:spAutoFit/>
          </a:bodyPr>
          <a:lstStyle/>
          <a:p>
            <a:pPr lvl="0" algn="ctr"/>
            <a:r>
              <a:rPr lang="vi-VN" sz="3300" b="1" dirty="0">
                <a:solidFill>
                  <a:srgbClr val="FF0000"/>
                </a:solidFill>
                <a:latin typeface="Calibri" panose="020F0502020204030204" pitchFamily="34" charset="0"/>
                <a:cs typeface="Calibri" panose="020F0502020204030204" pitchFamily="34" charset="0"/>
              </a:rPr>
              <a:t>1. Giới thiệu với người thân về đặc điểm nổi bật của những người bạn mà em yêu quý. </a:t>
            </a:r>
            <a:endParaRPr kumimoji="0" lang="en-US" sz="33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A1639E34-17A1-2D4E-9E48-6B8BC7354728}"/>
              </a:ext>
            </a:extLst>
          </p:cNvPr>
          <p:cNvSpPr/>
          <p:nvPr/>
        </p:nvSpPr>
        <p:spPr>
          <a:xfrm>
            <a:off x="1703070" y="2371725"/>
            <a:ext cx="6888480" cy="3686175"/>
          </a:xfrm>
          <a:custGeom>
            <a:avLst/>
            <a:gdLst>
              <a:gd name="connsiteX0" fmla="*/ 0 w 6888480"/>
              <a:gd name="connsiteY0" fmla="*/ 614375 h 3686175"/>
              <a:gd name="connsiteX1" fmla="*/ 614375 w 6888480"/>
              <a:gd name="connsiteY1" fmla="*/ 0 h 3686175"/>
              <a:gd name="connsiteX2" fmla="*/ 6274105 w 6888480"/>
              <a:gd name="connsiteY2" fmla="*/ 0 h 3686175"/>
              <a:gd name="connsiteX3" fmla="*/ 6888480 w 6888480"/>
              <a:gd name="connsiteY3" fmla="*/ 614375 h 3686175"/>
              <a:gd name="connsiteX4" fmla="*/ 6888480 w 6888480"/>
              <a:gd name="connsiteY4" fmla="*/ 3071800 h 3686175"/>
              <a:gd name="connsiteX5" fmla="*/ 6274105 w 6888480"/>
              <a:gd name="connsiteY5" fmla="*/ 3686175 h 3686175"/>
              <a:gd name="connsiteX6" fmla="*/ 614375 w 6888480"/>
              <a:gd name="connsiteY6" fmla="*/ 3686175 h 3686175"/>
              <a:gd name="connsiteX7" fmla="*/ 0 w 6888480"/>
              <a:gd name="connsiteY7" fmla="*/ 3071800 h 3686175"/>
              <a:gd name="connsiteX8" fmla="*/ 0 w 6888480"/>
              <a:gd name="connsiteY8" fmla="*/ 614375 h 368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8480" h="3686175" fill="none" extrusionOk="0">
                <a:moveTo>
                  <a:pt x="0" y="614375"/>
                </a:moveTo>
                <a:cubicBezTo>
                  <a:pt x="19747" y="261711"/>
                  <a:pt x="272898" y="-6251"/>
                  <a:pt x="614375" y="0"/>
                </a:cubicBezTo>
                <a:cubicBezTo>
                  <a:pt x="3183640" y="-14397"/>
                  <a:pt x="5662359" y="52518"/>
                  <a:pt x="6274105" y="0"/>
                </a:cubicBezTo>
                <a:cubicBezTo>
                  <a:pt x="6616856" y="6933"/>
                  <a:pt x="6893436" y="286107"/>
                  <a:pt x="6888480" y="614375"/>
                </a:cubicBezTo>
                <a:cubicBezTo>
                  <a:pt x="6767359" y="1091838"/>
                  <a:pt x="6996955" y="2788471"/>
                  <a:pt x="6888480" y="3071800"/>
                </a:cubicBezTo>
                <a:cubicBezTo>
                  <a:pt x="6935123" y="3414353"/>
                  <a:pt x="6636463" y="3715347"/>
                  <a:pt x="6274105" y="3686175"/>
                </a:cubicBezTo>
                <a:cubicBezTo>
                  <a:pt x="3734543" y="3813646"/>
                  <a:pt x="2341566" y="3674612"/>
                  <a:pt x="614375" y="3686175"/>
                </a:cubicBezTo>
                <a:cubicBezTo>
                  <a:pt x="289333" y="3687802"/>
                  <a:pt x="2341" y="3452042"/>
                  <a:pt x="0" y="3071800"/>
                </a:cubicBezTo>
                <a:cubicBezTo>
                  <a:pt x="55857" y="2789305"/>
                  <a:pt x="-10367" y="1734888"/>
                  <a:pt x="0" y="614375"/>
                </a:cubicBezTo>
                <a:close/>
              </a:path>
              <a:path w="6888480" h="3686175" stroke="0" extrusionOk="0">
                <a:moveTo>
                  <a:pt x="0" y="614375"/>
                </a:moveTo>
                <a:cubicBezTo>
                  <a:pt x="-20278" y="213359"/>
                  <a:pt x="259003" y="-3200"/>
                  <a:pt x="614375" y="0"/>
                </a:cubicBezTo>
                <a:cubicBezTo>
                  <a:pt x="3222301" y="-148340"/>
                  <a:pt x="5339092" y="-165001"/>
                  <a:pt x="6274105" y="0"/>
                </a:cubicBezTo>
                <a:cubicBezTo>
                  <a:pt x="6625171" y="-3313"/>
                  <a:pt x="6892757" y="288082"/>
                  <a:pt x="6888480" y="614375"/>
                </a:cubicBezTo>
                <a:cubicBezTo>
                  <a:pt x="6832089" y="1773736"/>
                  <a:pt x="6811661" y="2449126"/>
                  <a:pt x="6888480" y="3071800"/>
                </a:cubicBezTo>
                <a:cubicBezTo>
                  <a:pt x="6874220" y="3396725"/>
                  <a:pt x="6642049" y="3727965"/>
                  <a:pt x="6274105" y="3686175"/>
                </a:cubicBezTo>
                <a:cubicBezTo>
                  <a:pt x="4964268" y="3618775"/>
                  <a:pt x="2205575" y="3755347"/>
                  <a:pt x="614375" y="3686175"/>
                </a:cubicBezTo>
                <a:cubicBezTo>
                  <a:pt x="233909" y="3704795"/>
                  <a:pt x="4805" y="3451478"/>
                  <a:pt x="0" y="3071800"/>
                </a:cubicBezTo>
                <a:cubicBezTo>
                  <a:pt x="117720" y="2770915"/>
                  <a:pt x="160549" y="1191065"/>
                  <a:pt x="0" y="614375"/>
                </a:cubicBezTo>
                <a:close/>
              </a:path>
            </a:pathLst>
          </a:custGeom>
          <a:solidFill>
            <a:srgbClr val="FFFF00"/>
          </a:solidFill>
          <a:ln w="57150">
            <a:prstDash val="dash"/>
            <a:extLst>
              <a:ext uri="{C807C97D-BFC1-408E-A445-0C87EB9F89A2}">
                <ask:lineSketchStyleProps xmlns:ask="http://schemas.microsoft.com/office/drawing/2018/sketchyshapes" sd="3466461126">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400" b="1" u="sng" dirty="0" err="1">
                <a:solidFill>
                  <a:srgbClr val="FF0000"/>
                </a:solidFill>
                <a:latin typeface="Cambria" panose="02040503050406030204" pitchFamily="18" charset="0"/>
                <a:ea typeface="Cambria" panose="02040503050406030204" pitchFamily="18" charset="0"/>
                <a:cs typeface="Calibri" panose="020F0502020204030204" pitchFamily="34" charset="0"/>
              </a:rPr>
              <a:t>Ví</a:t>
            </a:r>
            <a:r>
              <a:rPr lang="en-US" sz="2400" b="1" u="sng"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b="1" u="sng" dirty="0" err="1">
                <a:solidFill>
                  <a:srgbClr val="FF0000"/>
                </a:solidFill>
                <a:latin typeface="Cambria" panose="02040503050406030204" pitchFamily="18" charset="0"/>
                <a:ea typeface="Cambria" panose="02040503050406030204" pitchFamily="18" charset="0"/>
                <a:cs typeface="Calibri" panose="020F0502020204030204" pitchFamily="34" charset="0"/>
              </a:rPr>
              <a:t>dụ</a:t>
            </a:r>
            <a:r>
              <a:rPr lang="en-US" sz="2400" b="1" u="sng"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2400" b="1" dirty="0">
                <a:latin typeface="Cambria" panose="02040503050406030204" pitchFamily="18" charset="0"/>
                <a:ea typeface="Cambria" panose="02040503050406030204" pitchFamily="18" charset="0"/>
              </a:rPr>
              <a:t>Mẹ ơi, đây là An – bạn cùng lớp của con. Bạn là một trong những học sinh xuất sắc lớp con. An có một mái tóc ngắn cá tính, đôi mắt to tròn rất long lanh. Mỗi khi An cười, mắt An như sáng lấp lánh theo vậy. Không chỉ thế, An còn học rất giỏi toán. Có những bài toán chúng con không làm được nhưng An làm rất nhanh. Con rất yêu quý An! </a:t>
            </a:r>
            <a:endParaRPr kumimoji="0" lang="vi-VN" sz="2400" b="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741899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sp>
        <p:nvSpPr>
          <p:cNvPr id="10" name="Rectangle: Rounded Corners 9">
            <a:extLst>
              <a:ext uri="{FF2B5EF4-FFF2-40B4-BE49-F238E27FC236}">
                <a16:creationId xmlns:a16="http://schemas.microsoft.com/office/drawing/2014/main" id="{E31F8604-AE3B-7FFE-5256-F85B30B2A397}"/>
              </a:ext>
            </a:extLst>
          </p:cNvPr>
          <p:cNvSpPr/>
          <p:nvPr/>
        </p:nvSpPr>
        <p:spPr>
          <a:xfrm>
            <a:off x="3743325" y="2105025"/>
            <a:ext cx="7143750" cy="1685926"/>
          </a:xfrm>
          <a:custGeom>
            <a:avLst/>
            <a:gdLst>
              <a:gd name="connsiteX0" fmla="*/ 0 w 7143750"/>
              <a:gd name="connsiteY0" fmla="*/ 280993 h 1685926"/>
              <a:gd name="connsiteX1" fmla="*/ 280993 w 7143750"/>
              <a:gd name="connsiteY1" fmla="*/ 0 h 1685926"/>
              <a:gd name="connsiteX2" fmla="*/ 6862757 w 7143750"/>
              <a:gd name="connsiteY2" fmla="*/ 0 h 1685926"/>
              <a:gd name="connsiteX3" fmla="*/ 7143750 w 7143750"/>
              <a:gd name="connsiteY3" fmla="*/ 280993 h 1685926"/>
              <a:gd name="connsiteX4" fmla="*/ 7143750 w 7143750"/>
              <a:gd name="connsiteY4" fmla="*/ 1404933 h 1685926"/>
              <a:gd name="connsiteX5" fmla="*/ 6862757 w 7143750"/>
              <a:gd name="connsiteY5" fmla="*/ 1685926 h 1685926"/>
              <a:gd name="connsiteX6" fmla="*/ 280993 w 7143750"/>
              <a:gd name="connsiteY6" fmla="*/ 1685926 h 1685926"/>
              <a:gd name="connsiteX7" fmla="*/ 0 w 7143750"/>
              <a:gd name="connsiteY7" fmla="*/ 1404933 h 1685926"/>
              <a:gd name="connsiteX8" fmla="*/ 0 w 7143750"/>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685926" fill="none" extrusionOk="0">
                <a:moveTo>
                  <a:pt x="0" y="280993"/>
                </a:moveTo>
                <a:cubicBezTo>
                  <a:pt x="1984" y="125058"/>
                  <a:pt x="138224" y="-475"/>
                  <a:pt x="280993" y="0"/>
                </a:cubicBezTo>
                <a:cubicBezTo>
                  <a:pt x="1217445" y="-71608"/>
                  <a:pt x="5705845" y="25947"/>
                  <a:pt x="6862757" y="0"/>
                </a:cubicBezTo>
                <a:cubicBezTo>
                  <a:pt x="7008603" y="-560"/>
                  <a:pt x="7135665" y="124493"/>
                  <a:pt x="7143750" y="280993"/>
                </a:cubicBezTo>
                <a:cubicBezTo>
                  <a:pt x="7088614" y="559071"/>
                  <a:pt x="7103636" y="1208508"/>
                  <a:pt x="7143750" y="1404933"/>
                </a:cubicBezTo>
                <a:cubicBezTo>
                  <a:pt x="7130705" y="1577470"/>
                  <a:pt x="7003772" y="1678787"/>
                  <a:pt x="6862757" y="1685926"/>
                </a:cubicBezTo>
                <a:cubicBezTo>
                  <a:pt x="3860346" y="1839157"/>
                  <a:pt x="3356319" y="1793964"/>
                  <a:pt x="280993" y="1685926"/>
                </a:cubicBezTo>
                <a:cubicBezTo>
                  <a:pt x="126979" y="1688507"/>
                  <a:pt x="8152" y="1547496"/>
                  <a:pt x="0" y="1404933"/>
                </a:cubicBezTo>
                <a:cubicBezTo>
                  <a:pt x="-24028" y="1254428"/>
                  <a:pt x="-98243" y="605450"/>
                  <a:pt x="0" y="280993"/>
                </a:cubicBezTo>
                <a:close/>
              </a:path>
              <a:path w="7143750" h="1685926" stroke="0" extrusionOk="0">
                <a:moveTo>
                  <a:pt x="0" y="280993"/>
                </a:moveTo>
                <a:cubicBezTo>
                  <a:pt x="-5441" y="113541"/>
                  <a:pt x="128090" y="-23688"/>
                  <a:pt x="280993" y="0"/>
                </a:cubicBezTo>
                <a:cubicBezTo>
                  <a:pt x="2550798" y="-99551"/>
                  <a:pt x="4181945" y="67137"/>
                  <a:pt x="6862757" y="0"/>
                </a:cubicBezTo>
                <a:cubicBezTo>
                  <a:pt x="6996413" y="21174"/>
                  <a:pt x="7138256" y="103280"/>
                  <a:pt x="7143750" y="280993"/>
                </a:cubicBezTo>
                <a:cubicBezTo>
                  <a:pt x="7214613" y="819693"/>
                  <a:pt x="7087192" y="1115890"/>
                  <a:pt x="7143750" y="1404933"/>
                </a:cubicBezTo>
                <a:cubicBezTo>
                  <a:pt x="7138348" y="1556282"/>
                  <a:pt x="7030896" y="1682536"/>
                  <a:pt x="6862757" y="1685926"/>
                </a:cubicBezTo>
                <a:cubicBezTo>
                  <a:pt x="4591065" y="1644985"/>
                  <a:pt x="2354783" y="1656125"/>
                  <a:pt x="280993" y="1685926"/>
                </a:cubicBezTo>
                <a:cubicBezTo>
                  <a:pt x="114494" y="1668055"/>
                  <a:pt x="-7494" y="1571707"/>
                  <a:pt x="0" y="1404933"/>
                </a:cubicBezTo>
                <a:cubicBezTo>
                  <a:pt x="39393" y="1036824"/>
                  <a:pt x="49000" y="496791"/>
                  <a:pt x="0" y="280993"/>
                </a:cubicBezTo>
                <a:close/>
              </a:path>
            </a:pathLst>
          </a:custGeom>
          <a:solidFill>
            <a:schemeClr val="accent3">
              <a:lumMod val="20000"/>
              <a:lumOff val="80000"/>
            </a:schemeClr>
          </a:solidFill>
          <a:ln w="38100">
            <a:prstDash val="sysDash"/>
            <a:extLst>
              <a:ext uri="{C807C97D-BFC1-408E-A445-0C87EB9F89A2}">
                <ask:lineSketchStyleProps xmlns:ask="http://schemas.microsoft.com/office/drawing/2018/sketchyshape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600" b="1" dirty="0">
                <a:solidFill>
                  <a:srgbClr val="FF0000"/>
                </a:solidFill>
                <a:latin typeface="Calibri"/>
              </a:rPr>
              <a:t>2. </a:t>
            </a:r>
            <a:r>
              <a:rPr lang="vi-VN" sz="3600" b="1" dirty="0">
                <a:solidFill>
                  <a:srgbClr val="FF0000"/>
                </a:solidFill>
                <a:latin typeface="Calibri"/>
              </a:rPr>
              <a:t>Tìm đọc câu chuyện về những người có năng khiếu nổi bật. </a:t>
            </a:r>
            <a:endParaRPr kumimoji="0" lang="en-US" sz="3600" b="1" i="0" u="none" strike="noStrike" kern="1200" cap="none" spc="0" normalizeH="0" baseline="0" noProof="0" dirty="0">
              <a:ln>
                <a:noFill/>
              </a:ln>
              <a:solidFill>
                <a:srgbClr val="1F497D">
                  <a:lumMod val="50000"/>
                </a:srgbClr>
              </a:solidFill>
              <a:effectLst/>
              <a:uLnTx/>
              <a:uFillTx/>
              <a:latin typeface="Calibri"/>
            </a:endParaRPr>
          </a:p>
        </p:txBody>
      </p:sp>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55188" y="1516479"/>
            <a:ext cx="954901" cy="956096"/>
          </a:xfrm>
          <a:prstGeom prst="rect">
            <a:avLst/>
          </a:prstGeom>
        </p:spPr>
      </p:pic>
    </p:spTree>
    <p:extLst>
      <p:ext uri="{BB962C8B-B14F-4D97-AF65-F5344CB8AC3E}">
        <p14:creationId xmlns:p14="http://schemas.microsoft.com/office/powerpoint/2010/main" val="2392416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295276" y="190501"/>
            <a:ext cx="11725274" cy="6467474"/>
          </a:xfrm>
          <a:custGeom>
            <a:avLst/>
            <a:gdLst>
              <a:gd name="connsiteX0" fmla="*/ 0 w 11725274"/>
              <a:gd name="connsiteY0" fmla="*/ 1077934 h 6467474"/>
              <a:gd name="connsiteX1" fmla="*/ 1077934 w 11725274"/>
              <a:gd name="connsiteY1" fmla="*/ 0 h 6467474"/>
              <a:gd name="connsiteX2" fmla="*/ 10647340 w 11725274"/>
              <a:gd name="connsiteY2" fmla="*/ 0 h 6467474"/>
              <a:gd name="connsiteX3" fmla="*/ 11725274 w 11725274"/>
              <a:gd name="connsiteY3" fmla="*/ 1077934 h 6467474"/>
              <a:gd name="connsiteX4" fmla="*/ 11725274 w 11725274"/>
              <a:gd name="connsiteY4" fmla="*/ 5389540 h 6467474"/>
              <a:gd name="connsiteX5" fmla="*/ 10647340 w 11725274"/>
              <a:gd name="connsiteY5" fmla="*/ 6467474 h 6467474"/>
              <a:gd name="connsiteX6" fmla="*/ 1077934 w 11725274"/>
              <a:gd name="connsiteY6" fmla="*/ 6467474 h 6467474"/>
              <a:gd name="connsiteX7" fmla="*/ 0 w 11725274"/>
              <a:gd name="connsiteY7" fmla="*/ 5389540 h 6467474"/>
              <a:gd name="connsiteX8" fmla="*/ 0 w 11725274"/>
              <a:gd name="connsiteY8" fmla="*/ 1077934 h 646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274" h="6467474" fill="none" extrusionOk="0">
                <a:moveTo>
                  <a:pt x="0" y="1077934"/>
                </a:moveTo>
                <a:cubicBezTo>
                  <a:pt x="54423" y="531928"/>
                  <a:pt x="516885" y="1137"/>
                  <a:pt x="1077934" y="0"/>
                </a:cubicBezTo>
                <a:cubicBezTo>
                  <a:pt x="5702130" y="57678"/>
                  <a:pt x="8338786" y="-117734"/>
                  <a:pt x="10647340" y="0"/>
                </a:cubicBezTo>
                <a:cubicBezTo>
                  <a:pt x="11246400" y="7593"/>
                  <a:pt x="11736477" y="459497"/>
                  <a:pt x="11725274" y="1077934"/>
                </a:cubicBezTo>
                <a:cubicBezTo>
                  <a:pt x="11598562" y="1644556"/>
                  <a:pt x="11597506" y="3348337"/>
                  <a:pt x="11725274" y="5389540"/>
                </a:cubicBezTo>
                <a:cubicBezTo>
                  <a:pt x="11720029" y="6050380"/>
                  <a:pt x="11330763" y="6512890"/>
                  <a:pt x="10647340" y="6467474"/>
                </a:cubicBezTo>
                <a:cubicBezTo>
                  <a:pt x="9612860" y="6474300"/>
                  <a:pt x="3651450" y="6489602"/>
                  <a:pt x="1077934" y="6467474"/>
                </a:cubicBezTo>
                <a:cubicBezTo>
                  <a:pt x="419119" y="6540160"/>
                  <a:pt x="-17101" y="6096024"/>
                  <a:pt x="0" y="5389540"/>
                </a:cubicBezTo>
                <a:cubicBezTo>
                  <a:pt x="-169495" y="4500042"/>
                  <a:pt x="-134306" y="2541828"/>
                  <a:pt x="0" y="1077934"/>
                </a:cubicBezTo>
                <a:close/>
              </a:path>
              <a:path w="11725274" h="6467474" stroke="0" extrusionOk="0">
                <a:moveTo>
                  <a:pt x="0" y="1077934"/>
                </a:moveTo>
                <a:cubicBezTo>
                  <a:pt x="94073" y="411131"/>
                  <a:pt x="465783" y="-64724"/>
                  <a:pt x="1077934" y="0"/>
                </a:cubicBezTo>
                <a:cubicBezTo>
                  <a:pt x="3706462" y="-119478"/>
                  <a:pt x="9288473" y="22869"/>
                  <a:pt x="10647340" y="0"/>
                </a:cubicBezTo>
                <a:cubicBezTo>
                  <a:pt x="11237958" y="-49429"/>
                  <a:pt x="11801125" y="391166"/>
                  <a:pt x="11725274" y="1077934"/>
                </a:cubicBezTo>
                <a:cubicBezTo>
                  <a:pt x="11592497" y="1556682"/>
                  <a:pt x="11674753" y="4113828"/>
                  <a:pt x="11725274" y="5389540"/>
                </a:cubicBezTo>
                <a:cubicBezTo>
                  <a:pt x="11737785" y="5989317"/>
                  <a:pt x="11230534" y="6491854"/>
                  <a:pt x="10647340" y="6467474"/>
                </a:cubicBezTo>
                <a:cubicBezTo>
                  <a:pt x="8022293" y="6480916"/>
                  <a:pt x="4660923" y="6361325"/>
                  <a:pt x="1077934" y="6467474"/>
                </a:cubicBezTo>
                <a:cubicBezTo>
                  <a:pt x="537702" y="6535984"/>
                  <a:pt x="2805" y="6014249"/>
                  <a:pt x="0" y="5389540"/>
                </a:cubicBezTo>
                <a:cubicBezTo>
                  <a:pt x="65430" y="3416591"/>
                  <a:pt x="152388" y="2155098"/>
                  <a:pt x="0" y="1077934"/>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E6035054-80C6-D8A8-96DA-999BF1DD1713}"/>
              </a:ext>
            </a:extLst>
          </p:cNvPr>
          <p:cNvSpPr txBox="1"/>
          <p:nvPr/>
        </p:nvSpPr>
        <p:spPr>
          <a:xfrm>
            <a:off x="609600" y="302359"/>
            <a:ext cx="11287125" cy="6555641"/>
          </a:xfrm>
          <a:prstGeom prst="rect">
            <a:avLst/>
          </a:prstGeom>
          <a:noFill/>
        </p:spPr>
        <p:txBody>
          <a:bodyPr wrap="square" rtlCol="0">
            <a:spAutoFit/>
          </a:bodyPr>
          <a:lstStyle/>
          <a:p>
            <a:pPr algn="ctr" rtl="0" latinLnBrk="0"/>
            <a:r>
              <a:rPr lang="vi-VN" i="0" dirty="0">
                <a:solidFill>
                  <a:srgbClr val="FF0000"/>
                </a:solidFill>
                <a:effectLst/>
                <a:latin typeface="Calibri" panose="020F0502020204030204" pitchFamily="34" charset="0"/>
                <a:cs typeface="Calibri" panose="020F0502020204030204" pitchFamily="34" charset="0"/>
              </a:rPr>
              <a:t>Bài tham khảo: Thành tích học tập "hơn người"</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Nói đến những trẻ Việt Nam có khả năng đặc biệt gần đây không thể không nói đến thần đồng Đỗ Nhật Nam. Sinh ra tại Nhật Bản, 4 tuổi Đỗ Nhật Nam cùng gia đình trở về Việt Nam, trong con mắt của những người thân, cậu chững chạc, già trước tuổi nên được gọi với cái tên trìu mến “ông cụ non”.</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Nhật Nam từng là gương mặt quen thuộc trong nhiều chương trình dành cho thiếu nhi như Chúc bé ngủ ngon (VTV3), Quả chuông nhỏ, Trò chuyện cùng bé (VTV2).</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7 tuổi, Đỗ Nhật Nam đạt kỉ lục là “Dịch giả nhỏ tuổi nhất Việt Nam” với hai cuốn sách Nạpđiện và Câu chuyện của ngày và đêm. Sinh ra trong một gia đình có bố là Đỗ Xuân Thảo là tiến sĩ ngôn ngữ học, mẹ Phan Thị Hồ Điệp là giảng viên khoa Giáo dục đặc biệt nên ngay từ nhỏ, Đỗ Nhật Nam đã đạt được nhiều kì tích trong học tập vì nhờ phương pháp giáo dục phát triển năng lực tư duy toàn diện cùng kỹ năng và kiến thức sư phạm của mẹ. Đồng thời, ở độ tuổi này, Nam cũng đạt điểm tuyệt đối trong các kỳ thi Đại học của Cambridge như Starter, Movers, Flyers khiến nhiều người ngưỡng mộ và đặt cho cậu danh xưng "thần đồng".</a:t>
            </a:r>
          </a:p>
          <a:p>
            <a:pPr algn="just" rtl="0" latinLnBrk="0"/>
            <a:r>
              <a:rPr lang="vi-VN" sz="1500" i="0" dirty="0">
                <a:solidFill>
                  <a:srgbClr val="000000"/>
                </a:solidFill>
                <a:effectLst/>
                <a:latin typeface="Calibri" panose="020F0502020204030204" pitchFamily="34" charset="0"/>
                <a:cs typeface="Calibri" panose="020F0502020204030204" pitchFamily="34" charset="0"/>
              </a:rPr>
              <a:t>Sinh năm 2001 tại Nhật Bản, lên 4 tuổi, Nam cùng gia đình trở về Việt Nam sinh sống và học tập. Từ 8 - 10 tuổi, Nam thường xuyên đạt những điểm số "hơn người", cụ thể 940/990 điểm Toeic, lớp 3 thi ITP đạt 617 điểm, lớp 4 thi Toeic iBT đạt 107 điểm. 11 tuổi, cậu đã viết tự truyện song ngữ Tớ đã học tiếng Anh như thế nào? và trở thành "Người viết tự truyện nhỏ tuổi nhất". Ở độ tuổi còn nhỏ nhưng Nam đã có những bài phát biểu trên những sân khấu lớn của thế giới, cụ thể là đại diện châu Á tham dự Hội nghị Chủ đề ''Khoa học về nụ cười'' tại Mỹ và tại hội nghị Nha khoa khác do FDI tổ chức tại Ấn Độ.</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13 tuổi, Nam du học tại trường Saint Paul (Mỹ), sau đó học tại trường THPT Church Farm School (Bang Pennsylvania). Đặc biệt điểm tổng kết học kỳ của Nhật Nam đều gần như đạt con số tuyệt đối là 99/100. Bên cạnh đó, Nam còn tích cực tham gia các hoạt động ngoại khóa như: chơi bóng rổ, tham gia vào ban nhạc Thánh ca của trường. Trong quá trình học tại Mỹ, Nam liên tục đạt nhiều thành tích học tập và nhận được thư chúc mừng của cựu Tổng thống Barack Obama.</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Năm 2015, mẹ của Đỗ Nhật Nam đã vui mừng thông báo trên trang cá nhân con trai đã lọt vào danh sách những học sinh có điểm cao nhất của trường Đại học Johns Hopkins, trong đó điểm Đọc được lọt vào top 5% học sinh chuẩn bị vào đại học có điểm cao nhất nước Mỹ của kì thi ACT (32 điểm). </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Tháng 3/2017, Nam đạt giải Ba hạng mục “Nguyên tắc quản trị kinh doanh” trong kỳ thi DECA - sân chơi quy mô toàn quốc dành cho những học sinh, sinh viên đang sống và học tập tại Mỹ trong lĩnh vực tài chính kinh doanh, khách sạn, quản lý. Cuối năm 2018, cậu trúng tuyển Đại học Pomona (Mỹ) với mức hỗ trợ tài chính 71.900 USD/năm (khoảng 6,6 tỷ đồng) cho 4 năm học tại ngôi trường Top 5 tốt nhất tại nước Mỹ. Sau khi tốt nghiệp cấp 3, Nam theo đuổi ngành học Âm nhạc</a:t>
            </a:r>
          </a:p>
          <a:p>
            <a:endParaRPr lang="en-U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78016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55188" y="1516479"/>
            <a:ext cx="954901" cy="956096"/>
          </a:xfrm>
          <a:prstGeom prst="rect">
            <a:avLst/>
          </a:prstGeom>
        </p:spPr>
      </p:pic>
      <p:pic>
        <p:nvPicPr>
          <p:cNvPr id="2" name="Google Shape;1022;p58">
            <a:extLst>
              <a:ext uri="{FF2B5EF4-FFF2-40B4-BE49-F238E27FC236}">
                <a16:creationId xmlns:a16="http://schemas.microsoft.com/office/drawing/2014/main" id="{AA45532B-6ED5-4534-9144-69E08627EFCD}"/>
              </a:ext>
            </a:extLst>
          </p:cNvPr>
          <p:cNvPicPr preferRelativeResize="0"/>
          <p:nvPr/>
        </p:nvPicPr>
        <p:blipFill>
          <a:blip r:embed="rId5">
            <a:alphaModFix/>
          </a:blip>
          <a:stretch>
            <a:fillRect/>
          </a:stretch>
        </p:blipFill>
        <p:spPr>
          <a:xfrm rot="471631">
            <a:off x="11198277" y="5842668"/>
            <a:ext cx="844647" cy="847008"/>
          </a:xfrm>
          <a:prstGeom prst="rect">
            <a:avLst/>
          </a:prstGeom>
          <a:noFill/>
          <a:ln>
            <a:noFill/>
          </a:ln>
          <a:effectLst>
            <a:outerShdw dist="514350" dir="7440000" algn="bl" rotWithShape="0">
              <a:schemeClr val="accent1">
                <a:alpha val="61000"/>
              </a:schemeClr>
            </a:outerShdw>
          </a:effectLst>
        </p:spPr>
      </p:pic>
      <p:sp>
        <p:nvSpPr>
          <p:cNvPr id="4" name="Rectangle: Rounded Corners 3">
            <a:extLst>
              <a:ext uri="{FF2B5EF4-FFF2-40B4-BE49-F238E27FC236}">
                <a16:creationId xmlns:a16="http://schemas.microsoft.com/office/drawing/2014/main" id="{685BD65A-3217-232E-701E-488335C0A8D6}"/>
              </a:ext>
            </a:extLst>
          </p:cNvPr>
          <p:cNvSpPr/>
          <p:nvPr/>
        </p:nvSpPr>
        <p:spPr>
          <a:xfrm>
            <a:off x="471578" y="154959"/>
            <a:ext cx="11248845" cy="635510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FFFFFF"/>
              </a:solidFill>
              <a:latin typeface="Arial" panose="020B0604020202020204" pitchFamily="34" charset="0"/>
              <a:sym typeface="Arial"/>
            </a:endParaRPr>
          </a:p>
        </p:txBody>
      </p:sp>
      <p:sp>
        <p:nvSpPr>
          <p:cNvPr id="5" name="TextBox 34">
            <a:extLst>
              <a:ext uri="{FF2B5EF4-FFF2-40B4-BE49-F238E27FC236}">
                <a16:creationId xmlns:a16="http://schemas.microsoft.com/office/drawing/2014/main" id="{B5C046B2-3FE4-F2EA-191F-4F7B508D6818}"/>
              </a:ext>
            </a:extLst>
          </p:cNvPr>
          <p:cNvSpPr txBox="1"/>
          <p:nvPr/>
        </p:nvSpPr>
        <p:spPr>
          <a:xfrm>
            <a:off x="2149656" y="1518561"/>
            <a:ext cx="8650216"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6" name="Picture 5">
            <a:extLst>
              <a:ext uri="{FF2B5EF4-FFF2-40B4-BE49-F238E27FC236}">
                <a16:creationId xmlns:a16="http://schemas.microsoft.com/office/drawing/2014/main" id="{A2231754-BF16-D88D-0FA5-9AFF08A6EC86}"/>
              </a:ext>
            </a:extLst>
          </p:cNvPr>
          <p:cNvPicPr>
            <a:picLocks noChangeAspect="1"/>
          </p:cNvPicPr>
          <p:nvPr/>
        </p:nvPicPr>
        <p:blipFill>
          <a:blip r:embed="rId6"/>
          <a:stretch>
            <a:fillRect/>
          </a:stretch>
        </p:blipFill>
        <p:spPr>
          <a:xfrm rot="737208" flipH="1">
            <a:off x="1108917" y="1533955"/>
            <a:ext cx="941487" cy="941487"/>
          </a:xfrm>
          <a:prstGeom prst="rect">
            <a:avLst/>
          </a:prstGeom>
        </p:spPr>
      </p:pic>
      <p:sp>
        <p:nvSpPr>
          <p:cNvPr id="8" name="TextBox 36">
            <a:extLst>
              <a:ext uri="{FF2B5EF4-FFF2-40B4-BE49-F238E27FC236}">
                <a16:creationId xmlns:a16="http://schemas.microsoft.com/office/drawing/2014/main" id="{CBD37777-BD3A-B18B-A8E2-457F878B53ED}"/>
              </a:ext>
            </a:extLst>
          </p:cNvPr>
          <p:cNvSpPr txBox="1"/>
          <p:nvPr/>
        </p:nvSpPr>
        <p:spPr>
          <a:xfrm>
            <a:off x="2139798" y="2650430"/>
            <a:ext cx="8691057"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9" name="Picture 8">
            <a:extLst>
              <a:ext uri="{FF2B5EF4-FFF2-40B4-BE49-F238E27FC236}">
                <a16:creationId xmlns:a16="http://schemas.microsoft.com/office/drawing/2014/main" id="{0BAF3766-D8A9-E2C5-3219-706891FF5079}"/>
              </a:ext>
            </a:extLst>
          </p:cNvPr>
          <p:cNvPicPr>
            <a:picLocks noChangeAspect="1"/>
          </p:cNvPicPr>
          <p:nvPr/>
        </p:nvPicPr>
        <p:blipFill>
          <a:blip r:embed="rId6"/>
          <a:stretch>
            <a:fillRect/>
          </a:stretch>
        </p:blipFill>
        <p:spPr>
          <a:xfrm rot="737208" flipH="1">
            <a:off x="1109018" y="2763109"/>
            <a:ext cx="942556" cy="942556"/>
          </a:xfrm>
          <a:prstGeom prst="rect">
            <a:avLst/>
          </a:prstGeom>
        </p:spPr>
      </p:pic>
      <p:sp>
        <p:nvSpPr>
          <p:cNvPr id="11" name="TextBox 38">
            <a:extLst>
              <a:ext uri="{FF2B5EF4-FFF2-40B4-BE49-F238E27FC236}">
                <a16:creationId xmlns:a16="http://schemas.microsoft.com/office/drawing/2014/main" id="{E405F1CA-A692-8F97-509D-6549B6774DC2}"/>
              </a:ext>
            </a:extLst>
          </p:cNvPr>
          <p:cNvSpPr txBox="1"/>
          <p:nvPr/>
        </p:nvSpPr>
        <p:spPr>
          <a:xfrm>
            <a:off x="2149655" y="3896152"/>
            <a:ext cx="8681200"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12" name="Picture 11">
            <a:extLst>
              <a:ext uri="{FF2B5EF4-FFF2-40B4-BE49-F238E27FC236}">
                <a16:creationId xmlns:a16="http://schemas.microsoft.com/office/drawing/2014/main" id="{C9F808A7-86FB-C9FA-CC4B-8718C69E8876}"/>
              </a:ext>
            </a:extLst>
          </p:cNvPr>
          <p:cNvPicPr>
            <a:picLocks noChangeAspect="1"/>
          </p:cNvPicPr>
          <p:nvPr/>
        </p:nvPicPr>
        <p:blipFill>
          <a:blip r:embed="rId6"/>
          <a:stretch>
            <a:fillRect/>
          </a:stretch>
        </p:blipFill>
        <p:spPr>
          <a:xfrm rot="737208" flipH="1">
            <a:off x="1109375" y="3885013"/>
            <a:ext cx="946312" cy="946312"/>
          </a:xfrm>
          <a:prstGeom prst="rect">
            <a:avLst/>
          </a:prstGeom>
        </p:spPr>
      </p:pic>
      <p:sp>
        <p:nvSpPr>
          <p:cNvPr id="13" name="TextBox 40">
            <a:extLst>
              <a:ext uri="{FF2B5EF4-FFF2-40B4-BE49-F238E27FC236}">
                <a16:creationId xmlns:a16="http://schemas.microsoft.com/office/drawing/2014/main" id="{D8345B16-2979-11B3-C05F-9214D64EA889}"/>
              </a:ext>
            </a:extLst>
          </p:cNvPr>
          <p:cNvSpPr txBox="1"/>
          <p:nvPr/>
        </p:nvSpPr>
        <p:spPr>
          <a:xfrm>
            <a:off x="2149656" y="5054162"/>
            <a:ext cx="8681197"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14" name="Picture 13">
            <a:extLst>
              <a:ext uri="{FF2B5EF4-FFF2-40B4-BE49-F238E27FC236}">
                <a16:creationId xmlns:a16="http://schemas.microsoft.com/office/drawing/2014/main" id="{13D9D4C6-152D-5A8E-2370-DB55CCE94CA9}"/>
              </a:ext>
            </a:extLst>
          </p:cNvPr>
          <p:cNvPicPr>
            <a:picLocks noChangeAspect="1"/>
          </p:cNvPicPr>
          <p:nvPr/>
        </p:nvPicPr>
        <p:blipFill>
          <a:blip r:embed="rId6"/>
          <a:stretch>
            <a:fillRect/>
          </a:stretch>
        </p:blipFill>
        <p:spPr>
          <a:xfrm rot="737208" flipH="1">
            <a:off x="1109703" y="5070744"/>
            <a:ext cx="949771" cy="949771"/>
          </a:xfrm>
          <a:prstGeom prst="rect">
            <a:avLst/>
          </a:prstGeom>
        </p:spPr>
      </p:pic>
      <p:pic>
        <p:nvPicPr>
          <p:cNvPr id="15" name="Picture 14">
            <a:extLst>
              <a:ext uri="{FF2B5EF4-FFF2-40B4-BE49-F238E27FC236}">
                <a16:creationId xmlns:a16="http://schemas.microsoft.com/office/drawing/2014/main" id="{7ED68E57-5662-4A33-022C-8B2BF68A2034}"/>
              </a:ext>
            </a:extLst>
          </p:cNvPr>
          <p:cNvPicPr>
            <a:picLocks noChangeAspect="1"/>
          </p:cNvPicPr>
          <p:nvPr/>
        </p:nvPicPr>
        <p:blipFill>
          <a:blip r:embed="rId7"/>
          <a:stretch>
            <a:fillRect/>
          </a:stretch>
        </p:blipFill>
        <p:spPr>
          <a:xfrm>
            <a:off x="3939603" y="265718"/>
            <a:ext cx="4535817" cy="1219306"/>
          </a:xfrm>
          <a:prstGeom prst="rect">
            <a:avLst/>
          </a:prstGeom>
        </p:spPr>
      </p:pic>
    </p:spTree>
    <p:extLst>
      <p:ext uri="{BB962C8B-B14F-4D97-AF65-F5344CB8AC3E}">
        <p14:creationId xmlns:p14="http://schemas.microsoft.com/office/powerpoint/2010/main" val="22335088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D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988707" y="-101735"/>
            <a:ext cx="12475856" cy="5489377"/>
          </a:xfrm>
          <a:prstGeom prst="rect">
            <a:avLst/>
          </a:prstGeom>
        </p:spPr>
      </p:pic>
      <p:pic>
        <p:nvPicPr>
          <p:cNvPr id="3" name="Picture 3"/>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73864" y="2767980"/>
            <a:ext cx="1609329" cy="970928"/>
          </a:xfrm>
          <a:prstGeom prst="rect">
            <a:avLst/>
          </a:prstGeom>
        </p:spPr>
      </p:pic>
      <p:pic>
        <p:nvPicPr>
          <p:cNvPr id="4" name="Picture 4"/>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21112" y="1140153"/>
            <a:ext cx="3357891" cy="4076909"/>
          </a:xfrm>
          <a:prstGeom prst="rect">
            <a:avLst/>
          </a:prstGeom>
        </p:spPr>
      </p:pic>
      <p:pic>
        <p:nvPicPr>
          <p:cNvPr id="5" name="Picture 5"/>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42531" y="2276564"/>
            <a:ext cx="2562397" cy="3111078"/>
          </a:xfrm>
          <a:prstGeom prst="rect">
            <a:avLst/>
          </a:prstGeom>
        </p:spPr>
      </p:pic>
      <p:pic>
        <p:nvPicPr>
          <p:cNvPr id="7" name="Picture 7"/>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752569" y="3358761"/>
            <a:ext cx="1504413" cy="1826551"/>
          </a:xfrm>
          <a:prstGeom prst="rect">
            <a:avLst/>
          </a:prstGeom>
        </p:spPr>
      </p:pic>
      <p:pic>
        <p:nvPicPr>
          <p:cNvPr id="8" name="Picture 8"/>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2710772"/>
            <a:ext cx="2038121" cy="2474540"/>
          </a:xfrm>
          <a:prstGeom prst="rect">
            <a:avLst/>
          </a:prstGeom>
        </p:spPr>
      </p:pic>
      <p:grpSp>
        <p:nvGrpSpPr>
          <p:cNvPr id="12" name="Group 12"/>
          <p:cNvGrpSpPr/>
          <p:nvPr/>
        </p:nvGrpSpPr>
        <p:grpSpPr>
          <a:xfrm>
            <a:off x="-148998" y="5616541"/>
            <a:ext cx="12489997" cy="1470975"/>
            <a:chOff x="0" y="0"/>
            <a:chExt cx="4934320" cy="581126"/>
          </a:xfrm>
        </p:grpSpPr>
        <p:sp>
          <p:nvSpPr>
            <p:cNvPr id="13" name="Freeform 13"/>
            <p:cNvSpPr/>
            <p:nvPr/>
          </p:nvSpPr>
          <p:spPr>
            <a:xfrm>
              <a:off x="0" y="0"/>
              <a:ext cx="4934320" cy="581126"/>
            </a:xfrm>
            <a:custGeom>
              <a:avLst/>
              <a:gdLst/>
              <a:ahLst/>
              <a:cxnLst/>
              <a:rect l="l" t="t" r="r" b="b"/>
              <a:pathLst>
                <a:path w="4934320" h="581126">
                  <a:moveTo>
                    <a:pt x="0" y="0"/>
                  </a:moveTo>
                  <a:lnTo>
                    <a:pt x="4934320" y="0"/>
                  </a:lnTo>
                  <a:lnTo>
                    <a:pt x="4934320" y="581126"/>
                  </a:lnTo>
                  <a:lnTo>
                    <a:pt x="0" y="581126"/>
                  </a:lnTo>
                  <a:close/>
                </a:path>
              </a:pathLst>
            </a:custGeom>
            <a:solidFill>
              <a:srgbClr val="5B8422"/>
            </a:solidFill>
          </p:spPr>
        </p:sp>
        <p:sp>
          <p:nvSpPr>
            <p:cNvPr id="14" name="TextBox 14"/>
            <p:cNvSpPr txBox="1"/>
            <p:nvPr/>
          </p:nvSpPr>
          <p:spPr>
            <a:xfrm>
              <a:off x="0" y="-28575"/>
              <a:ext cx="812800" cy="841375"/>
            </a:xfrm>
            <a:prstGeom prst="rect">
              <a:avLst/>
            </a:prstGeom>
          </p:spPr>
          <p:txBody>
            <a:bodyPr lIns="33867" tIns="33867" rIns="33867" bIns="33867" rtlCol="0" anchor="ctr"/>
            <a:lstStyle/>
            <a:p>
              <a:pPr marL="0" marR="0" lvl="0" indent="0" algn="ctr" defTabSz="609630" rtl="0" eaLnBrk="1" fontAlgn="auto" latinLnBrk="0" hangingPunct="1">
                <a:lnSpc>
                  <a:spcPts val="149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47687" y="5135625"/>
            <a:ext cx="12305899" cy="1392528"/>
            <a:chOff x="0" y="0"/>
            <a:chExt cx="24611798" cy="2785057"/>
          </a:xfrm>
        </p:grpSpPr>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0"/>
              <a:ext cx="12453505" cy="2785057"/>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158293" y="0"/>
              <a:ext cx="12453505" cy="2785057"/>
            </a:xfrm>
            <a:prstGeom prst="rect">
              <a:avLst/>
            </a:prstGeom>
          </p:spPr>
        </p:pic>
      </p:grpSp>
      <p:grpSp>
        <p:nvGrpSpPr>
          <p:cNvPr id="18" name="Group 18"/>
          <p:cNvGrpSpPr/>
          <p:nvPr/>
        </p:nvGrpSpPr>
        <p:grpSpPr>
          <a:xfrm>
            <a:off x="-183339" y="4956006"/>
            <a:ext cx="12469555" cy="217719"/>
            <a:chOff x="0" y="0"/>
            <a:chExt cx="24939110" cy="435437"/>
          </a:xfrm>
        </p:grpSpPr>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6842584" cy="435437"/>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113616" y="0"/>
              <a:ext cx="6842584" cy="435437"/>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982911" y="0"/>
              <a:ext cx="6842584" cy="435437"/>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8096527" y="0"/>
              <a:ext cx="6842584" cy="435437"/>
            </a:xfrm>
            <a:prstGeom prst="rect">
              <a:avLst/>
            </a:prstGeom>
          </p:spPr>
        </p:pic>
      </p:grpSp>
      <p:pic>
        <p:nvPicPr>
          <p:cNvPr id="23"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973224" y="4105965"/>
            <a:ext cx="2271679" cy="2752035"/>
          </a:xfrm>
          <a:prstGeom prst="rect">
            <a:avLst/>
          </a:prstGeom>
        </p:spPr>
      </p:pic>
      <p:pic>
        <p:nvPicPr>
          <p:cNvPr id="25" name="Picture 25"/>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92929" y="-871660"/>
            <a:ext cx="2581515" cy="1557460"/>
          </a:xfrm>
          <a:prstGeom prst="rect">
            <a:avLst/>
          </a:prstGeom>
        </p:spPr>
      </p:pic>
      <p:pic>
        <p:nvPicPr>
          <p:cNvPr id="26" name="Picture 26"/>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7012" y="-101735"/>
            <a:ext cx="1127336" cy="680136"/>
          </a:xfrm>
          <a:prstGeom prst="rect">
            <a:avLst/>
          </a:prstGeom>
        </p:spPr>
      </p:pic>
      <p:pic>
        <p:nvPicPr>
          <p:cNvPr id="27" name="Picture 27"/>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063589" y="3373346"/>
            <a:ext cx="3829340" cy="2743200"/>
          </a:xfrm>
          <a:prstGeom prst="rect">
            <a:avLst/>
          </a:prstGeom>
        </p:spPr>
      </p:pic>
      <p:pic>
        <p:nvPicPr>
          <p:cNvPr id="29" name="Picture 2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919714" y="5787692"/>
            <a:ext cx="4337269" cy="1309067"/>
          </a:xfrm>
          <a:prstGeom prst="rect">
            <a:avLst/>
          </a:prstGeom>
        </p:spPr>
      </p:pic>
      <p:pic>
        <p:nvPicPr>
          <p:cNvPr id="30" name="Picture 3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216869" y="5173725"/>
            <a:ext cx="6067060" cy="1831149"/>
          </a:xfrm>
          <a:prstGeom prst="rect">
            <a:avLst/>
          </a:prstGeom>
        </p:spPr>
      </p:pic>
      <p:pic>
        <p:nvPicPr>
          <p:cNvPr id="31" name="Picture 3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8662091" y="5217062"/>
            <a:ext cx="6548361" cy="1976414"/>
          </a:xfrm>
          <a:prstGeom prst="rect">
            <a:avLst/>
          </a:prstGeom>
        </p:spPr>
      </p:pic>
      <p:pic>
        <p:nvPicPr>
          <p:cNvPr id="34" name="Picture 10">
            <a:extLst>
              <a:ext uri="{FF2B5EF4-FFF2-40B4-BE49-F238E27FC236}">
                <a16:creationId xmlns:a16="http://schemas.microsoft.com/office/drawing/2014/main" id="{F25B05C6-8ACE-FC6D-F277-DB2B211CC11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20657356">
            <a:off x="113039" y="573517"/>
            <a:ext cx="3748989" cy="1653268"/>
          </a:xfrm>
          <a:prstGeom prst="rect">
            <a:avLst/>
          </a:prstGeom>
        </p:spPr>
      </p:pic>
      <p:pic>
        <p:nvPicPr>
          <p:cNvPr id="33" name="Picture 32">
            <a:extLst>
              <a:ext uri="{FF2B5EF4-FFF2-40B4-BE49-F238E27FC236}">
                <a16:creationId xmlns:a16="http://schemas.microsoft.com/office/drawing/2014/main" id="{654F9BEC-AD17-8144-00AF-669C3A435710}"/>
              </a:ext>
            </a:extLst>
          </p:cNvPr>
          <p:cNvPicPr>
            <a:picLocks noChangeAspect="1"/>
          </p:cNvPicPr>
          <p:nvPr/>
        </p:nvPicPr>
        <p:blipFill>
          <a:blip r:embed="rId24"/>
          <a:stretch>
            <a:fillRect/>
          </a:stretch>
        </p:blipFill>
        <p:spPr>
          <a:xfrm rot="20599183">
            <a:off x="-76441" y="871904"/>
            <a:ext cx="4121501" cy="1379606"/>
          </a:xfrm>
          <a:prstGeom prst="rect">
            <a:avLst/>
          </a:prstGeom>
        </p:spPr>
      </p:pic>
      <p:pic>
        <p:nvPicPr>
          <p:cNvPr id="10" name="Picture 9">
            <a:extLst>
              <a:ext uri="{FF2B5EF4-FFF2-40B4-BE49-F238E27FC236}">
                <a16:creationId xmlns:a16="http://schemas.microsoft.com/office/drawing/2014/main" id="{D23938CD-6B40-28C3-DD36-91372E35D26B}"/>
              </a:ext>
            </a:extLst>
          </p:cNvPr>
          <p:cNvPicPr>
            <a:picLocks noChangeAspect="1"/>
          </p:cNvPicPr>
          <p:nvPr/>
        </p:nvPicPr>
        <p:blipFill>
          <a:blip r:embed="rId25"/>
          <a:stretch>
            <a:fillRect/>
          </a:stretch>
        </p:blipFill>
        <p:spPr>
          <a:xfrm>
            <a:off x="1773561" y="1718924"/>
            <a:ext cx="8644877" cy="3420152"/>
          </a:xfrm>
          <a:prstGeom prst="rect">
            <a:avLst/>
          </a:prstGeom>
        </p:spPr>
      </p:pic>
    </p:spTree>
    <p:extLst>
      <p:ext uri="{BB962C8B-B14F-4D97-AF65-F5344CB8AC3E}">
        <p14:creationId xmlns:p14="http://schemas.microsoft.com/office/powerpoint/2010/main" val="1928935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794248" y="2199901"/>
            <a:ext cx="4957566" cy="4957566"/>
          </a:xfrm>
          <a:prstGeom prst="rect">
            <a:avLst/>
          </a:prstGeom>
        </p:spPr>
      </p:pic>
      <p:sp>
        <p:nvSpPr>
          <p:cNvPr id="2" name="Google Shape;648;p46">
            <a:extLst>
              <a:ext uri="{FF2B5EF4-FFF2-40B4-BE49-F238E27FC236}">
                <a16:creationId xmlns:a16="http://schemas.microsoft.com/office/drawing/2014/main" id="{E7AD03F8-5A40-B460-2D4D-8955D2F468B3}"/>
              </a:ext>
            </a:extLst>
          </p:cNvPr>
          <p:cNvSpPr/>
          <p:nvPr/>
        </p:nvSpPr>
        <p:spPr>
          <a:xfrm>
            <a:off x="984177" y="1863392"/>
            <a:ext cx="939721" cy="856009"/>
          </a:xfrm>
          <a:custGeom>
            <a:avLst/>
            <a:gdLst/>
            <a:ahLst/>
            <a:cxnLst/>
            <a:rect l="l" t="t" r="r" b="b"/>
            <a:pathLst>
              <a:path w="229948" h="209464" extrusionOk="0">
                <a:moveTo>
                  <a:pt x="126164" y="0"/>
                </a:moveTo>
                <a:cubicBezTo>
                  <a:pt x="80135" y="0"/>
                  <a:pt x="30479" y="27760"/>
                  <a:pt x="15225" y="69330"/>
                </a:cubicBezTo>
                <a:cubicBezTo>
                  <a:pt x="1" y="110825"/>
                  <a:pt x="19214" y="173158"/>
                  <a:pt x="58307" y="195327"/>
                </a:cubicBezTo>
                <a:cubicBezTo>
                  <a:pt x="75523" y="205091"/>
                  <a:pt x="95352" y="208747"/>
                  <a:pt x="114871" y="209395"/>
                </a:cubicBezTo>
                <a:cubicBezTo>
                  <a:pt x="116248" y="209440"/>
                  <a:pt x="117622" y="209463"/>
                  <a:pt x="118992" y="209463"/>
                </a:cubicBezTo>
                <a:cubicBezTo>
                  <a:pt x="166231" y="209463"/>
                  <a:pt x="208389" y="182519"/>
                  <a:pt x="220042" y="133115"/>
                </a:cubicBezTo>
                <a:cubicBezTo>
                  <a:pt x="220329" y="131894"/>
                  <a:pt x="220597" y="130672"/>
                  <a:pt x="220846" y="129446"/>
                </a:cubicBezTo>
                <a:cubicBezTo>
                  <a:pt x="229947" y="84357"/>
                  <a:pt x="212896" y="34146"/>
                  <a:pt x="172613" y="11399"/>
                </a:cubicBezTo>
                <a:cubicBezTo>
                  <a:pt x="158775" y="3584"/>
                  <a:pt x="142704" y="0"/>
                  <a:pt x="126164" y="0"/>
                </a:cubicBezTo>
                <a:close/>
              </a:path>
            </a:pathLst>
          </a:custGeom>
          <a:solidFill>
            <a:schemeClr val="accent2"/>
          </a:solidFill>
          <a:ln>
            <a:noFill/>
          </a:ln>
          <a:effectLst>
            <a:outerShdw dist="142875" dir="8460000" algn="bl" rotWithShape="0">
              <a:schemeClr val="accent1">
                <a:alpha val="55000"/>
              </a:schemeClr>
            </a:outerShdw>
          </a:effectLst>
        </p:spPr>
        <p:txBody>
          <a:bodyPr spcFirstLastPara="1" wrap="square" lIns="121900" tIns="121900" rIns="121900" bIns="121900" anchor="ctr" anchorCtr="0">
            <a:noAutofit/>
          </a:bodyPr>
          <a:lstStyle/>
          <a:p>
            <a:pPr algn="ctr" defTabSz="1219170">
              <a:buClr>
                <a:srgbClr val="000000"/>
              </a:buClr>
            </a:pPr>
            <a:r>
              <a:rPr lang="vi-VN" sz="4267" kern="0" dirty="0">
                <a:solidFill>
                  <a:srgbClr val="000000"/>
                </a:solidFill>
                <a:latin typeface="iCiel Crocante" panose="02000000000000000000" pitchFamily="50" charset="0"/>
                <a:cs typeface="Arial"/>
                <a:sym typeface="Arial"/>
              </a:rPr>
              <a:t>01</a:t>
            </a:r>
            <a:endParaRPr sz="4267" kern="0" dirty="0">
              <a:solidFill>
                <a:srgbClr val="000000"/>
              </a:solidFill>
              <a:latin typeface="iCiel Crocante" panose="02000000000000000000" pitchFamily="50" charset="0"/>
              <a:cs typeface="Arial"/>
              <a:sym typeface="Arial"/>
            </a:endParaRPr>
          </a:p>
        </p:txBody>
      </p:sp>
      <p:sp>
        <p:nvSpPr>
          <p:cNvPr id="3" name="Google Shape;259;p33">
            <a:extLst>
              <a:ext uri="{FF2B5EF4-FFF2-40B4-BE49-F238E27FC236}">
                <a16:creationId xmlns:a16="http://schemas.microsoft.com/office/drawing/2014/main" id="{E36444D1-E445-D80F-7CE9-E2A2B8DE9D80}"/>
              </a:ext>
            </a:extLst>
          </p:cNvPr>
          <p:cNvSpPr txBox="1">
            <a:spLocks/>
          </p:cNvSpPr>
          <p:nvPr/>
        </p:nvSpPr>
        <p:spPr>
          <a:xfrm>
            <a:off x="1923898" y="1488391"/>
            <a:ext cx="8686952" cy="1912529"/>
          </a:xfrm>
          <a:prstGeom prst="rect">
            <a:avLst/>
          </a:prstGeom>
        </p:spPr>
        <p:txBody>
          <a:bodyPr spcFirstLastPara="1" wrap="square" lIns="121900" tIns="121900" rIns="121900" bIns="121900" anchor="ctr" anchorCtr="0">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lgn="just">
              <a:buNone/>
            </a:pPr>
            <a:r>
              <a:rPr lang="en-US" sz="3467" b="1" dirty="0" err="1">
                <a:solidFill>
                  <a:srgbClr val="002060"/>
                </a:solidFill>
                <a:latin typeface="Calibri" panose="020F0502020204030204" pitchFamily="34" charset="0"/>
                <a:cs typeface="Calibri" panose="020F0502020204030204" pitchFamily="34" charset="0"/>
              </a:rPr>
              <a:t>Biết</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nói</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trước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nhóm</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trước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lớp</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về</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những</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đặc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điểm</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nổi</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bật</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của</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mình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và</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của</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bạn</a:t>
            </a:r>
            <a:r>
              <a:rPr lang="en-US" sz="3467" b="1" dirty="0">
                <a:solidFill>
                  <a:srgbClr val="002060"/>
                </a:solidFill>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C8724753-3BBE-433D-D149-D4B2D2BE3B55}"/>
              </a:ext>
            </a:extLst>
          </p:cNvPr>
          <p:cNvPicPr>
            <a:picLocks noChangeAspect="1"/>
          </p:cNvPicPr>
          <p:nvPr/>
        </p:nvPicPr>
        <p:blipFill>
          <a:blip r:embed="rId5"/>
          <a:stretch>
            <a:fillRect/>
          </a:stretch>
        </p:blipFill>
        <p:spPr>
          <a:xfrm>
            <a:off x="1093201" y="273967"/>
            <a:ext cx="10400677" cy="2036240"/>
          </a:xfrm>
          <a:prstGeom prst="rect">
            <a:avLst/>
          </a:prstGeom>
        </p:spPr>
      </p:pic>
      <p:sp>
        <p:nvSpPr>
          <p:cNvPr id="5" name="Google Shape;648;p46">
            <a:extLst>
              <a:ext uri="{FF2B5EF4-FFF2-40B4-BE49-F238E27FC236}">
                <a16:creationId xmlns:a16="http://schemas.microsoft.com/office/drawing/2014/main" id="{8A4EDE8D-6709-F879-18C3-EB43857451E2}"/>
              </a:ext>
            </a:extLst>
          </p:cNvPr>
          <p:cNvSpPr/>
          <p:nvPr/>
        </p:nvSpPr>
        <p:spPr>
          <a:xfrm>
            <a:off x="1003227" y="3501692"/>
            <a:ext cx="939721" cy="856009"/>
          </a:xfrm>
          <a:custGeom>
            <a:avLst/>
            <a:gdLst/>
            <a:ahLst/>
            <a:cxnLst/>
            <a:rect l="l" t="t" r="r" b="b"/>
            <a:pathLst>
              <a:path w="229948" h="209464" extrusionOk="0">
                <a:moveTo>
                  <a:pt x="126164" y="0"/>
                </a:moveTo>
                <a:cubicBezTo>
                  <a:pt x="80135" y="0"/>
                  <a:pt x="30479" y="27760"/>
                  <a:pt x="15225" y="69330"/>
                </a:cubicBezTo>
                <a:cubicBezTo>
                  <a:pt x="1" y="110825"/>
                  <a:pt x="19214" y="173158"/>
                  <a:pt x="58307" y="195327"/>
                </a:cubicBezTo>
                <a:cubicBezTo>
                  <a:pt x="75523" y="205091"/>
                  <a:pt x="95352" y="208747"/>
                  <a:pt x="114871" y="209395"/>
                </a:cubicBezTo>
                <a:cubicBezTo>
                  <a:pt x="116248" y="209440"/>
                  <a:pt x="117622" y="209463"/>
                  <a:pt x="118992" y="209463"/>
                </a:cubicBezTo>
                <a:cubicBezTo>
                  <a:pt x="166231" y="209463"/>
                  <a:pt x="208389" y="182519"/>
                  <a:pt x="220042" y="133115"/>
                </a:cubicBezTo>
                <a:cubicBezTo>
                  <a:pt x="220329" y="131894"/>
                  <a:pt x="220597" y="130672"/>
                  <a:pt x="220846" y="129446"/>
                </a:cubicBezTo>
                <a:cubicBezTo>
                  <a:pt x="229947" y="84357"/>
                  <a:pt x="212896" y="34146"/>
                  <a:pt x="172613" y="11399"/>
                </a:cubicBezTo>
                <a:cubicBezTo>
                  <a:pt x="158775" y="3584"/>
                  <a:pt x="142704" y="0"/>
                  <a:pt x="126164" y="0"/>
                </a:cubicBezTo>
                <a:close/>
              </a:path>
            </a:pathLst>
          </a:custGeom>
          <a:solidFill>
            <a:schemeClr val="accent2"/>
          </a:solidFill>
          <a:ln>
            <a:noFill/>
          </a:ln>
          <a:effectLst>
            <a:outerShdw dist="142875" dir="8460000" algn="bl" rotWithShape="0">
              <a:schemeClr val="accent1">
                <a:alpha val="55000"/>
              </a:schemeClr>
            </a:outerShdw>
          </a:effectLst>
        </p:spPr>
        <p:txBody>
          <a:bodyPr spcFirstLastPara="1" wrap="square" lIns="121900" tIns="121900" rIns="121900" bIns="121900" anchor="ctr" anchorCtr="0">
            <a:noAutofit/>
          </a:bodyPr>
          <a:lstStyle/>
          <a:p>
            <a:pPr algn="ctr" defTabSz="1219170">
              <a:buClr>
                <a:srgbClr val="000000"/>
              </a:buClr>
            </a:pPr>
            <a:r>
              <a:rPr lang="en-US" sz="4267" kern="0" dirty="0">
                <a:solidFill>
                  <a:srgbClr val="000000"/>
                </a:solidFill>
                <a:latin typeface="iCiel Crocante" panose="02000000000000000000" pitchFamily="50" charset="0"/>
                <a:cs typeface="Arial"/>
                <a:sym typeface="Arial"/>
              </a:rPr>
              <a:t>02</a:t>
            </a:r>
            <a:endParaRPr sz="4267" kern="0" dirty="0">
              <a:solidFill>
                <a:srgbClr val="000000"/>
              </a:solidFill>
              <a:latin typeface="iCiel Crocante" panose="02000000000000000000" pitchFamily="50" charset="0"/>
              <a:cs typeface="Arial"/>
              <a:sym typeface="Arial"/>
            </a:endParaRPr>
          </a:p>
        </p:txBody>
      </p:sp>
      <p:sp>
        <p:nvSpPr>
          <p:cNvPr id="6" name="Google Shape;259;p33">
            <a:extLst>
              <a:ext uri="{FF2B5EF4-FFF2-40B4-BE49-F238E27FC236}">
                <a16:creationId xmlns:a16="http://schemas.microsoft.com/office/drawing/2014/main" id="{241A5298-A252-FA63-AED8-885B3363D5BC}"/>
              </a:ext>
            </a:extLst>
          </p:cNvPr>
          <p:cNvSpPr txBox="1">
            <a:spLocks/>
          </p:cNvSpPr>
          <p:nvPr/>
        </p:nvSpPr>
        <p:spPr>
          <a:xfrm>
            <a:off x="1942948" y="3126691"/>
            <a:ext cx="8201177" cy="1912529"/>
          </a:xfrm>
          <a:prstGeom prst="rect">
            <a:avLst/>
          </a:prstGeom>
        </p:spPr>
        <p:txBody>
          <a:bodyPr spcFirstLastPara="1" wrap="square" lIns="121900" tIns="121900" rIns="121900" bIns="121900" anchor="ctr" anchorCtr="0">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lgn="just">
              <a:buNone/>
            </a:pPr>
            <a:r>
              <a:rPr lang="en-US" sz="3467" b="1" dirty="0" err="1">
                <a:solidFill>
                  <a:srgbClr val="002060"/>
                </a:solidFill>
                <a:latin typeface="Calibri" panose="020F0502020204030204" pitchFamily="34" charset="0"/>
                <a:cs typeface="Calibri" panose="020F0502020204030204" pitchFamily="34" charset="0"/>
              </a:rPr>
              <a:t>Biết</a:t>
            </a:r>
            <a:r>
              <a:rPr lang="en-US" sz="3467" b="1" dirty="0">
                <a:solidFill>
                  <a:srgbClr val="002060"/>
                </a:solidFill>
                <a:latin typeface="Calibri" panose="020F0502020204030204" pitchFamily="34" charset="0"/>
                <a:cs typeface="Calibri" panose="020F0502020204030204" pitchFamily="34" charset="0"/>
              </a:rPr>
              <a:t> chia </a:t>
            </a:r>
            <a:r>
              <a:rPr lang="en-US" sz="3467" b="1" dirty="0" err="1">
                <a:solidFill>
                  <a:srgbClr val="002060"/>
                </a:solidFill>
                <a:latin typeface="Calibri" panose="020F0502020204030204" pitchFamily="34" charset="0"/>
                <a:cs typeface="Calibri" panose="020F0502020204030204" pitchFamily="34" charset="0"/>
              </a:rPr>
              <a:t>sẻ</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suy</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nghĩ</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nhận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thức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cách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đánh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giá</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của</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mình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về</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bản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thân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và</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bạn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bè</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Biết</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thể</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hiện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sự</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trân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trọng</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bản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thân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và</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bạn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bè</a:t>
            </a:r>
            <a:r>
              <a:rPr lang="en-US" sz="3467" b="1" dirty="0">
                <a:solidFill>
                  <a:srgbClr val="00206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51869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5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75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75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par>
                                <p:cTn id="22" presetID="16" presetClass="entr" presetSubtype="21" fill="hold" grpId="0"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animBg="1"/>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a16="http://schemas.microsoft.com/office/drawing/2014/main"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a16="http://schemas.microsoft.com/office/drawing/2014/main" id="{72D4D56C-9888-F467-58A6-12D2557F9F69}"/>
              </a:ext>
            </a:extLst>
          </p:cNvPr>
          <p:cNvSpPr txBox="1"/>
          <p:nvPr/>
        </p:nvSpPr>
        <p:spPr>
          <a:xfrm>
            <a:off x="2841118" y="2353587"/>
            <a:ext cx="886510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ea typeface="+mn-ea"/>
                <a:cs typeface="+mn-cs"/>
              </a:rPr>
              <a:t>1. </a:t>
            </a:r>
            <a:r>
              <a:rPr kumimoji="0" lang="en-US" sz="8800" b="1" i="0" u="none" strike="noStrike" kern="1200" cap="none" spc="0" normalizeH="0" baseline="0" noProof="0" dirty="0" err="1">
                <a:ln>
                  <a:noFill/>
                </a:ln>
                <a:solidFill>
                  <a:prstClr val="white"/>
                </a:solidFill>
                <a:effectLst>
                  <a:glow rad="63500">
                    <a:srgbClr val="C0504D">
                      <a:lumMod val="20000"/>
                      <a:lumOff val="80000"/>
                      <a:alpha val="40000"/>
                    </a:srgbClr>
                  </a:glow>
                </a:effectLst>
                <a:uLnTx/>
                <a:uFillTx/>
                <a:ea typeface="+mn-ea"/>
                <a:cs typeface="+mn-cs"/>
              </a:rPr>
              <a:t>Nói</a:t>
            </a:r>
            <a:r>
              <a:rPr kumimoji="0" lang="en-US" sz="8800" b="1" i="0" u="none" strike="noStrike" kern="1200" cap="none" spc="0" normalizeH="0" noProof="0" dirty="0">
                <a:ln>
                  <a:noFill/>
                </a:ln>
                <a:solidFill>
                  <a:prstClr val="white"/>
                </a:solidFill>
                <a:effectLst>
                  <a:glow rad="63500">
                    <a:srgbClr val="C0504D">
                      <a:lumMod val="20000"/>
                      <a:lumOff val="80000"/>
                      <a:alpha val="40000"/>
                    </a:srgbClr>
                  </a:glow>
                </a:effectLst>
                <a:uLnTx/>
                <a:uFillTx/>
                <a:ea typeface="+mn-ea"/>
                <a:cs typeface="+mn-cs"/>
              </a:rPr>
              <a:t> </a:t>
            </a:r>
            <a:r>
              <a:rPr kumimoji="0" lang="en-US" sz="8800" b="1" i="0" u="none" strike="noStrike" kern="1200" cap="none" spc="0" normalizeH="0" noProof="0" dirty="0" err="1">
                <a:ln>
                  <a:noFill/>
                </a:ln>
                <a:solidFill>
                  <a:prstClr val="white"/>
                </a:solidFill>
                <a:effectLst>
                  <a:glow rad="63500">
                    <a:srgbClr val="C0504D">
                      <a:lumMod val="20000"/>
                      <a:lumOff val="80000"/>
                      <a:alpha val="40000"/>
                    </a:srgbClr>
                  </a:glow>
                </a:effectLst>
                <a:uLnTx/>
                <a:uFillTx/>
                <a:ea typeface="+mn-ea"/>
                <a:cs typeface="+mn-cs"/>
              </a:rPr>
              <a:t>về</a:t>
            </a:r>
            <a:r>
              <a:rPr kumimoji="0" lang="en-US" sz="8800" b="1" i="0" u="none" strike="noStrike" kern="1200" cap="none" spc="0" normalizeH="0" noProof="0" dirty="0">
                <a:ln>
                  <a:noFill/>
                </a:ln>
                <a:solidFill>
                  <a:prstClr val="white"/>
                </a:solidFill>
                <a:effectLst>
                  <a:glow rad="63500">
                    <a:srgbClr val="C0504D">
                      <a:lumMod val="20000"/>
                      <a:lumOff val="80000"/>
                      <a:alpha val="40000"/>
                    </a:srgbClr>
                  </a:glow>
                </a:effectLst>
                <a:uLnTx/>
                <a:uFillTx/>
                <a:ea typeface="+mn-ea"/>
                <a:cs typeface="+mn-cs"/>
              </a:rPr>
              <a:t> </a:t>
            </a:r>
            <a:r>
              <a:rPr kumimoji="0" lang="en-US" sz="8800" b="1" i="0" u="none" strike="noStrike" kern="1200" cap="none" spc="0" normalizeH="0" noProof="0" dirty="0" err="1">
                <a:ln>
                  <a:noFill/>
                </a:ln>
                <a:solidFill>
                  <a:prstClr val="white"/>
                </a:solidFill>
                <a:effectLst>
                  <a:glow rad="63500">
                    <a:srgbClr val="C0504D">
                      <a:lumMod val="20000"/>
                      <a:lumOff val="80000"/>
                      <a:alpha val="40000"/>
                    </a:srgbClr>
                  </a:glow>
                </a:effectLst>
                <a:uLnTx/>
                <a:uFillTx/>
                <a:ea typeface="+mn-ea"/>
                <a:cs typeface="+mn-cs"/>
              </a:rPr>
              <a:t>bản</a:t>
            </a:r>
            <a:r>
              <a:rPr kumimoji="0" lang="en-US" sz="8800" b="1" i="0" u="none" strike="noStrike" kern="1200" cap="none" spc="0" normalizeH="0" noProof="0" dirty="0">
                <a:ln>
                  <a:noFill/>
                </a:ln>
                <a:solidFill>
                  <a:prstClr val="white"/>
                </a:solidFill>
                <a:effectLst>
                  <a:glow rad="63500">
                    <a:srgbClr val="C0504D">
                      <a:lumMod val="20000"/>
                      <a:lumOff val="80000"/>
                      <a:alpha val="40000"/>
                    </a:srgbClr>
                  </a:glow>
                </a:effectLst>
                <a:uLnTx/>
                <a:uFillTx/>
                <a:ea typeface="+mn-ea"/>
                <a:cs typeface="+mn-cs"/>
              </a:rPr>
              <a:t> </a:t>
            </a:r>
            <a:r>
              <a:rPr kumimoji="0" lang="en-US" sz="8800" b="1" i="0" u="none" strike="noStrike" kern="1200" cap="none" spc="0" normalizeH="0" noProof="0" dirty="0" err="1">
                <a:ln>
                  <a:noFill/>
                </a:ln>
                <a:solidFill>
                  <a:prstClr val="white"/>
                </a:solidFill>
                <a:effectLst>
                  <a:glow rad="63500">
                    <a:srgbClr val="C0504D">
                      <a:lumMod val="20000"/>
                      <a:lumOff val="80000"/>
                      <a:alpha val="40000"/>
                    </a:srgbClr>
                  </a:glow>
                </a:effectLst>
                <a:uLnTx/>
                <a:uFillTx/>
                <a:ea typeface="+mn-ea"/>
                <a:cs typeface="+mn-cs"/>
              </a:rPr>
              <a:t>thân</a:t>
            </a:r>
            <a:endParaRPr kumimoji="0" lang="en-US" sz="88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ea typeface="+mn-ea"/>
              <a:cs typeface="+mn-cs"/>
            </a:endParaRPr>
          </a:p>
        </p:txBody>
      </p:sp>
    </p:spTree>
    <p:extLst>
      <p:ext uri="{BB962C8B-B14F-4D97-AF65-F5344CB8AC3E}">
        <p14:creationId xmlns:p14="http://schemas.microsoft.com/office/powerpoint/2010/main" val="6303979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a16="http://schemas.microsoft.com/office/drawing/2014/main"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47950" y="671333"/>
            <a:ext cx="8526205" cy="2510091"/>
          </a:xfrm>
          <a:prstGeom prst="rect">
            <a:avLst/>
          </a:prstGeom>
        </p:spPr>
      </p:pic>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584698" y="2218951"/>
            <a:ext cx="4957566" cy="4957566"/>
          </a:xfrm>
          <a:prstGeom prst="rect">
            <a:avLst/>
          </a:prstGeom>
        </p:spPr>
      </p:pic>
      <p:sp>
        <p:nvSpPr>
          <p:cNvPr id="15" name="TextBox 14">
            <a:extLst>
              <a:ext uri="{FF2B5EF4-FFF2-40B4-BE49-F238E27FC236}">
                <a16:creationId xmlns:a16="http://schemas.microsoft.com/office/drawing/2014/main" id="{D8DB98DA-B860-FE42-519B-08205B6B675C}"/>
              </a:ext>
            </a:extLst>
          </p:cNvPr>
          <p:cNvSpPr txBox="1"/>
          <p:nvPr/>
        </p:nvSpPr>
        <p:spPr>
          <a:xfrm>
            <a:off x="2857501" y="732161"/>
            <a:ext cx="789480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C00000"/>
                </a:solidFill>
                <a:effectLst/>
                <a:uLnTx/>
                <a:uFillTx/>
                <a:latin typeface="+mj-lt"/>
                <a:ea typeface="+mn-ea"/>
                <a:cs typeface="+mn-cs"/>
              </a:rPr>
              <a:t>Vẽ</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nhanh</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bức</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chân</a:t>
            </a:r>
            <a:r>
              <a:rPr kumimoji="0" lang="en-US" sz="3600" b="1" i="0" u="none" strike="noStrike" kern="1200" cap="none" spc="0" normalizeH="0" noProof="0" dirty="0">
                <a:ln>
                  <a:noFill/>
                </a:ln>
                <a:solidFill>
                  <a:srgbClr val="C00000"/>
                </a:solidFill>
                <a:effectLst/>
                <a:uLnTx/>
                <a:uFillTx/>
                <a:latin typeface="+mj-lt"/>
                <a:ea typeface="+mn-ea"/>
                <a:cs typeface="+mn-cs"/>
              </a:rPr>
              <a:t> dung </a:t>
            </a:r>
            <a:r>
              <a:rPr kumimoji="0" lang="en-US" sz="3600" b="1" i="0" u="none" strike="noStrike" kern="1200" cap="none" spc="0" normalizeH="0" noProof="0" dirty="0" err="1">
                <a:ln>
                  <a:noFill/>
                </a:ln>
                <a:solidFill>
                  <a:srgbClr val="C00000"/>
                </a:solidFill>
                <a:effectLst/>
                <a:uLnTx/>
                <a:uFillTx/>
                <a:latin typeface="+mj-lt"/>
                <a:ea typeface="+mn-ea"/>
                <a:cs typeface="+mn-cs"/>
              </a:rPr>
              <a:t>tự</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họa</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rồi</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viết</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ra</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giấy</a:t>
            </a:r>
            <a:r>
              <a:rPr kumimoji="0" lang="en-US" sz="3600" b="1" i="0" u="none" strike="noStrike" kern="1200" cap="none" spc="0" normalizeH="0" noProof="0" dirty="0">
                <a:ln>
                  <a:noFill/>
                </a:ln>
                <a:solidFill>
                  <a:srgbClr val="C00000"/>
                </a:solidFill>
                <a:effectLst/>
                <a:uLnTx/>
                <a:uFillTx/>
                <a:latin typeface="+mj-lt"/>
                <a:ea typeface="+mn-ea"/>
                <a:cs typeface="+mn-cs"/>
              </a:rPr>
              <a:t> 3 </a:t>
            </a:r>
            <a:r>
              <a:rPr kumimoji="0" lang="en-US" sz="3600" b="1" i="0" u="none" strike="noStrike" kern="1200" cap="none" spc="0" normalizeH="0" noProof="0" dirty="0" err="1">
                <a:ln>
                  <a:noFill/>
                </a:ln>
                <a:solidFill>
                  <a:srgbClr val="C00000"/>
                </a:solidFill>
                <a:effectLst/>
                <a:uLnTx/>
                <a:uFillTx/>
                <a:latin typeface="+mj-lt"/>
                <a:ea typeface="+mn-ea"/>
                <a:cs typeface="+mn-cs"/>
              </a:rPr>
              <a:t>điểm</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nổi</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bật</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của</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bản</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thân</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để</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phát</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biểu</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trong</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nhóm</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và</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trước</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lớp</a:t>
            </a:r>
            <a:endParaRPr kumimoji="0" lang="en-US" sz="3600" b="1" i="0" u="none" strike="noStrike" kern="1200" cap="none" spc="0" normalizeH="0" baseline="0" noProof="0" dirty="0">
              <a:ln>
                <a:noFill/>
              </a:ln>
              <a:solidFill>
                <a:srgbClr val="C00000"/>
              </a:solidFill>
              <a:effectLst/>
              <a:uLnTx/>
              <a:uFillTx/>
              <a:latin typeface="+mj-lt"/>
              <a:ea typeface="+mn-ea"/>
              <a:cs typeface="+mn-cs"/>
            </a:endParaRPr>
          </a:p>
        </p:txBody>
      </p:sp>
      <p:pic>
        <p:nvPicPr>
          <p:cNvPr id="3" name="Picture 2">
            <a:extLst>
              <a:ext uri="{FF2B5EF4-FFF2-40B4-BE49-F238E27FC236}">
                <a16:creationId xmlns:a16="http://schemas.microsoft.com/office/drawing/2014/main" id="{A05B2E1D-DFE9-4F26-AF81-5CB578D4624E}"/>
              </a:ext>
            </a:extLst>
          </p:cNvPr>
          <p:cNvPicPr>
            <a:picLocks noChangeAspect="1"/>
          </p:cNvPicPr>
          <p:nvPr/>
        </p:nvPicPr>
        <p:blipFill>
          <a:blip r:embed="rId7"/>
          <a:stretch>
            <a:fillRect/>
          </a:stretch>
        </p:blipFill>
        <p:spPr>
          <a:xfrm>
            <a:off x="3133725" y="3060800"/>
            <a:ext cx="3524250" cy="3182838"/>
          </a:xfrm>
          <a:prstGeom prst="rect">
            <a:avLst/>
          </a:prstGeom>
        </p:spPr>
      </p:pic>
    </p:spTree>
    <p:extLst>
      <p:ext uri="{BB962C8B-B14F-4D97-AF65-F5344CB8AC3E}">
        <p14:creationId xmlns:p14="http://schemas.microsoft.com/office/powerpoint/2010/main" val="1467259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457201" y="373380"/>
            <a:ext cx="11534774" cy="6186040"/>
          </a:xfrm>
          <a:custGeom>
            <a:avLst/>
            <a:gdLst>
              <a:gd name="connsiteX0" fmla="*/ 0 w 11534774"/>
              <a:gd name="connsiteY0" fmla="*/ 1031027 h 6186040"/>
              <a:gd name="connsiteX1" fmla="*/ 1031027 w 11534774"/>
              <a:gd name="connsiteY1" fmla="*/ 0 h 6186040"/>
              <a:gd name="connsiteX2" fmla="*/ 10503747 w 11534774"/>
              <a:gd name="connsiteY2" fmla="*/ 0 h 6186040"/>
              <a:gd name="connsiteX3" fmla="*/ 11534774 w 11534774"/>
              <a:gd name="connsiteY3" fmla="*/ 1031027 h 6186040"/>
              <a:gd name="connsiteX4" fmla="*/ 11534774 w 11534774"/>
              <a:gd name="connsiteY4" fmla="*/ 5155013 h 6186040"/>
              <a:gd name="connsiteX5" fmla="*/ 10503747 w 11534774"/>
              <a:gd name="connsiteY5" fmla="*/ 6186040 h 6186040"/>
              <a:gd name="connsiteX6" fmla="*/ 1031027 w 11534774"/>
              <a:gd name="connsiteY6" fmla="*/ 6186040 h 6186040"/>
              <a:gd name="connsiteX7" fmla="*/ 0 w 11534774"/>
              <a:gd name="connsiteY7" fmla="*/ 5155013 h 6186040"/>
              <a:gd name="connsiteX8" fmla="*/ 0 w 11534774"/>
              <a:gd name="connsiteY8" fmla="*/ 1031027 h 618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4774" h="6186040" fill="none" extrusionOk="0">
                <a:moveTo>
                  <a:pt x="0" y="1031027"/>
                </a:moveTo>
                <a:cubicBezTo>
                  <a:pt x="30884" y="489596"/>
                  <a:pt x="483940" y="741"/>
                  <a:pt x="1031027" y="0"/>
                </a:cubicBezTo>
                <a:cubicBezTo>
                  <a:pt x="4758048" y="57678"/>
                  <a:pt x="8486607" y="-117734"/>
                  <a:pt x="10503747" y="0"/>
                </a:cubicBezTo>
                <a:cubicBezTo>
                  <a:pt x="11116286" y="87701"/>
                  <a:pt x="11548990" y="432281"/>
                  <a:pt x="11534774" y="1031027"/>
                </a:cubicBezTo>
                <a:cubicBezTo>
                  <a:pt x="11408062" y="2635401"/>
                  <a:pt x="11407006" y="3962828"/>
                  <a:pt x="11534774" y="5155013"/>
                </a:cubicBezTo>
                <a:cubicBezTo>
                  <a:pt x="11528889" y="5797945"/>
                  <a:pt x="11168556" y="6235216"/>
                  <a:pt x="10503747" y="6186040"/>
                </a:cubicBezTo>
                <a:cubicBezTo>
                  <a:pt x="6415640" y="6192866"/>
                  <a:pt x="2888713" y="6208168"/>
                  <a:pt x="1031027" y="6186040"/>
                </a:cubicBezTo>
                <a:cubicBezTo>
                  <a:pt x="419927" y="6233759"/>
                  <a:pt x="-13252" y="5810574"/>
                  <a:pt x="0" y="5155013"/>
                </a:cubicBezTo>
                <a:cubicBezTo>
                  <a:pt x="-169495" y="3647935"/>
                  <a:pt x="-134306" y="1611194"/>
                  <a:pt x="0" y="1031027"/>
                </a:cubicBezTo>
                <a:close/>
              </a:path>
              <a:path w="11534774" h="6186040" stroke="0" extrusionOk="0">
                <a:moveTo>
                  <a:pt x="0" y="1031027"/>
                </a:moveTo>
                <a:cubicBezTo>
                  <a:pt x="54070" y="420526"/>
                  <a:pt x="454426" y="-27627"/>
                  <a:pt x="1031027" y="0"/>
                </a:cubicBezTo>
                <a:cubicBezTo>
                  <a:pt x="4817134" y="-119478"/>
                  <a:pt x="6303667" y="22869"/>
                  <a:pt x="10503747" y="0"/>
                </a:cubicBezTo>
                <a:cubicBezTo>
                  <a:pt x="11067803" y="-56300"/>
                  <a:pt x="11543064" y="451613"/>
                  <a:pt x="11534774" y="1031027"/>
                </a:cubicBezTo>
                <a:cubicBezTo>
                  <a:pt x="11401997" y="1668303"/>
                  <a:pt x="11484253" y="3704494"/>
                  <a:pt x="11534774" y="5155013"/>
                </a:cubicBezTo>
                <a:cubicBezTo>
                  <a:pt x="11552299" y="5730666"/>
                  <a:pt x="11039799" y="6253093"/>
                  <a:pt x="10503747" y="6186040"/>
                </a:cubicBezTo>
                <a:cubicBezTo>
                  <a:pt x="8731188" y="6199482"/>
                  <a:pt x="4710349" y="6079891"/>
                  <a:pt x="1031027" y="6186040"/>
                </a:cubicBezTo>
                <a:cubicBezTo>
                  <a:pt x="488086" y="6218966"/>
                  <a:pt x="9798" y="5827077"/>
                  <a:pt x="0" y="5155013"/>
                </a:cubicBezTo>
                <a:cubicBezTo>
                  <a:pt x="65430" y="4173183"/>
                  <a:pt x="152388" y="2098750"/>
                  <a:pt x="0" y="1031027"/>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sp>
        <p:nvSpPr>
          <p:cNvPr id="19" name="Speech Bubble: Rectangle with Corners Rounded 18">
            <a:extLst>
              <a:ext uri="{FF2B5EF4-FFF2-40B4-BE49-F238E27FC236}">
                <a16:creationId xmlns:a16="http://schemas.microsoft.com/office/drawing/2014/main" id="{4709A783-1407-B075-51CB-5A7C60337FA8}"/>
              </a:ext>
            </a:extLst>
          </p:cNvPr>
          <p:cNvSpPr/>
          <p:nvPr/>
        </p:nvSpPr>
        <p:spPr>
          <a:xfrm>
            <a:off x="569595" y="1590675"/>
            <a:ext cx="6573113" cy="4410075"/>
          </a:xfrm>
          <a:custGeom>
            <a:avLst/>
            <a:gdLst>
              <a:gd name="connsiteX0" fmla="*/ 0 w 6573113"/>
              <a:gd name="connsiteY0" fmla="*/ 735027 h 4410075"/>
              <a:gd name="connsiteX1" fmla="*/ 735027 w 6573113"/>
              <a:gd name="connsiteY1" fmla="*/ 0 h 4410075"/>
              <a:gd name="connsiteX2" fmla="*/ 3834316 w 6573113"/>
              <a:gd name="connsiteY2" fmla="*/ 0 h 4410075"/>
              <a:gd name="connsiteX3" fmla="*/ 3834316 w 6573113"/>
              <a:gd name="connsiteY3" fmla="*/ 0 h 4410075"/>
              <a:gd name="connsiteX4" fmla="*/ 5477594 w 6573113"/>
              <a:gd name="connsiteY4" fmla="*/ 0 h 4410075"/>
              <a:gd name="connsiteX5" fmla="*/ 5838086 w 6573113"/>
              <a:gd name="connsiteY5" fmla="*/ 0 h 4410075"/>
              <a:gd name="connsiteX6" fmla="*/ 6573113 w 6573113"/>
              <a:gd name="connsiteY6" fmla="*/ 735027 h 4410075"/>
              <a:gd name="connsiteX7" fmla="*/ 6573113 w 6573113"/>
              <a:gd name="connsiteY7" fmla="*/ 735013 h 4410075"/>
              <a:gd name="connsiteX8" fmla="*/ 7159040 w 6573113"/>
              <a:gd name="connsiteY8" fmla="*/ 1757503 h 4410075"/>
              <a:gd name="connsiteX9" fmla="*/ 6573113 w 6573113"/>
              <a:gd name="connsiteY9" fmla="*/ 1837531 h 4410075"/>
              <a:gd name="connsiteX10" fmla="*/ 6573113 w 6573113"/>
              <a:gd name="connsiteY10" fmla="*/ 3675048 h 4410075"/>
              <a:gd name="connsiteX11" fmla="*/ 5838086 w 6573113"/>
              <a:gd name="connsiteY11" fmla="*/ 4410075 h 4410075"/>
              <a:gd name="connsiteX12" fmla="*/ 5477594 w 6573113"/>
              <a:gd name="connsiteY12" fmla="*/ 4410075 h 4410075"/>
              <a:gd name="connsiteX13" fmla="*/ 3834316 w 6573113"/>
              <a:gd name="connsiteY13" fmla="*/ 4410075 h 4410075"/>
              <a:gd name="connsiteX14" fmla="*/ 3834316 w 6573113"/>
              <a:gd name="connsiteY14" fmla="*/ 4410075 h 4410075"/>
              <a:gd name="connsiteX15" fmla="*/ 735027 w 6573113"/>
              <a:gd name="connsiteY15" fmla="*/ 4410075 h 4410075"/>
              <a:gd name="connsiteX16" fmla="*/ 0 w 6573113"/>
              <a:gd name="connsiteY16" fmla="*/ 3675048 h 4410075"/>
              <a:gd name="connsiteX17" fmla="*/ 0 w 6573113"/>
              <a:gd name="connsiteY17" fmla="*/ 1837531 h 4410075"/>
              <a:gd name="connsiteX18" fmla="*/ 0 w 6573113"/>
              <a:gd name="connsiteY18" fmla="*/ 735013 h 4410075"/>
              <a:gd name="connsiteX19" fmla="*/ 0 w 6573113"/>
              <a:gd name="connsiteY19" fmla="*/ 735013 h 4410075"/>
              <a:gd name="connsiteX20" fmla="*/ 0 w 6573113"/>
              <a:gd name="connsiteY20" fmla="*/ 735027 h 441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73113" h="4410075" fill="none" extrusionOk="0">
                <a:moveTo>
                  <a:pt x="0" y="735027"/>
                </a:moveTo>
                <a:cubicBezTo>
                  <a:pt x="-23149" y="330424"/>
                  <a:pt x="323769" y="21152"/>
                  <a:pt x="735027" y="0"/>
                </a:cubicBezTo>
                <a:cubicBezTo>
                  <a:pt x="1067867" y="163441"/>
                  <a:pt x="2831223" y="98232"/>
                  <a:pt x="3834316" y="0"/>
                </a:cubicBezTo>
                <a:lnTo>
                  <a:pt x="3834316" y="0"/>
                </a:lnTo>
                <a:cubicBezTo>
                  <a:pt x="4008547" y="4049"/>
                  <a:pt x="5167774" y="71784"/>
                  <a:pt x="5477594" y="0"/>
                </a:cubicBezTo>
                <a:cubicBezTo>
                  <a:pt x="5526634" y="-18492"/>
                  <a:pt x="5782634" y="9100"/>
                  <a:pt x="5838086" y="0"/>
                </a:cubicBezTo>
                <a:cubicBezTo>
                  <a:pt x="6257741" y="25457"/>
                  <a:pt x="6567254" y="406827"/>
                  <a:pt x="6573113" y="735027"/>
                </a:cubicBezTo>
                <a:cubicBezTo>
                  <a:pt x="6573112" y="735023"/>
                  <a:pt x="6573113" y="735017"/>
                  <a:pt x="6573113" y="735013"/>
                </a:cubicBezTo>
                <a:cubicBezTo>
                  <a:pt x="6674798" y="1032582"/>
                  <a:pt x="6843147" y="1406344"/>
                  <a:pt x="7159040" y="1757503"/>
                </a:cubicBezTo>
                <a:cubicBezTo>
                  <a:pt x="7039521" y="1720654"/>
                  <a:pt x="6787799" y="1756011"/>
                  <a:pt x="6573113" y="1837531"/>
                </a:cubicBezTo>
                <a:cubicBezTo>
                  <a:pt x="6506395" y="2303949"/>
                  <a:pt x="6452221" y="2795104"/>
                  <a:pt x="6573113" y="3675048"/>
                </a:cubicBezTo>
                <a:cubicBezTo>
                  <a:pt x="6528840" y="4021364"/>
                  <a:pt x="6257187" y="4435969"/>
                  <a:pt x="5838086" y="4410075"/>
                </a:cubicBezTo>
                <a:cubicBezTo>
                  <a:pt x="5787799" y="4420554"/>
                  <a:pt x="5619051" y="4413376"/>
                  <a:pt x="5477594" y="4410075"/>
                </a:cubicBezTo>
                <a:cubicBezTo>
                  <a:pt x="5163256" y="4552239"/>
                  <a:pt x="4439258" y="4315617"/>
                  <a:pt x="3834316" y="4410075"/>
                </a:cubicBezTo>
                <a:lnTo>
                  <a:pt x="3834316" y="4410075"/>
                </a:lnTo>
                <a:cubicBezTo>
                  <a:pt x="2922800" y="4533246"/>
                  <a:pt x="2026724" y="4435779"/>
                  <a:pt x="735027" y="4410075"/>
                </a:cubicBezTo>
                <a:cubicBezTo>
                  <a:pt x="335415" y="4421982"/>
                  <a:pt x="-4200" y="4103161"/>
                  <a:pt x="0" y="3675048"/>
                </a:cubicBezTo>
                <a:cubicBezTo>
                  <a:pt x="-142196" y="3090746"/>
                  <a:pt x="-22100" y="2408913"/>
                  <a:pt x="0" y="1837531"/>
                </a:cubicBezTo>
                <a:cubicBezTo>
                  <a:pt x="14052" y="1329926"/>
                  <a:pt x="-34299" y="1275213"/>
                  <a:pt x="0" y="735013"/>
                </a:cubicBezTo>
                <a:lnTo>
                  <a:pt x="0" y="735013"/>
                </a:lnTo>
                <a:cubicBezTo>
                  <a:pt x="1" y="735019"/>
                  <a:pt x="0" y="735020"/>
                  <a:pt x="0" y="735027"/>
                </a:cubicBezTo>
                <a:close/>
              </a:path>
              <a:path w="6573113" h="4410075" stroke="0" extrusionOk="0">
                <a:moveTo>
                  <a:pt x="0" y="735027"/>
                </a:moveTo>
                <a:cubicBezTo>
                  <a:pt x="-15999" y="280397"/>
                  <a:pt x="279747" y="-9828"/>
                  <a:pt x="735027" y="0"/>
                </a:cubicBezTo>
                <a:cubicBezTo>
                  <a:pt x="2273769" y="-148340"/>
                  <a:pt x="2554686" y="-165001"/>
                  <a:pt x="3834316" y="0"/>
                </a:cubicBezTo>
                <a:lnTo>
                  <a:pt x="3834316" y="0"/>
                </a:lnTo>
                <a:cubicBezTo>
                  <a:pt x="4377261" y="-79416"/>
                  <a:pt x="5172814" y="-67423"/>
                  <a:pt x="5477594" y="0"/>
                </a:cubicBezTo>
                <a:cubicBezTo>
                  <a:pt x="5518525" y="-4697"/>
                  <a:pt x="5662587" y="3253"/>
                  <a:pt x="5838086" y="0"/>
                </a:cubicBezTo>
                <a:cubicBezTo>
                  <a:pt x="6240116" y="-3949"/>
                  <a:pt x="6599240" y="367214"/>
                  <a:pt x="6573113" y="735027"/>
                </a:cubicBezTo>
                <a:cubicBezTo>
                  <a:pt x="6573114" y="735020"/>
                  <a:pt x="6573114" y="735017"/>
                  <a:pt x="6573113" y="735013"/>
                </a:cubicBezTo>
                <a:cubicBezTo>
                  <a:pt x="6741277" y="1176582"/>
                  <a:pt x="7028119" y="1609070"/>
                  <a:pt x="7159040" y="1757503"/>
                </a:cubicBezTo>
                <a:cubicBezTo>
                  <a:pt x="6962086" y="1786618"/>
                  <a:pt x="6721656" y="1786333"/>
                  <a:pt x="6573113" y="1837531"/>
                </a:cubicBezTo>
                <a:cubicBezTo>
                  <a:pt x="6562550" y="2131263"/>
                  <a:pt x="6477428" y="3362203"/>
                  <a:pt x="6573113" y="3675048"/>
                </a:cubicBezTo>
                <a:cubicBezTo>
                  <a:pt x="6631160" y="4106099"/>
                  <a:pt x="6289953" y="4452014"/>
                  <a:pt x="5838086" y="4410075"/>
                </a:cubicBezTo>
                <a:cubicBezTo>
                  <a:pt x="5681124" y="4440129"/>
                  <a:pt x="5559874" y="4429159"/>
                  <a:pt x="5477594" y="4410075"/>
                </a:cubicBezTo>
                <a:cubicBezTo>
                  <a:pt x="4895857" y="4378034"/>
                  <a:pt x="4529222" y="4290803"/>
                  <a:pt x="3834316" y="4410075"/>
                </a:cubicBezTo>
                <a:lnTo>
                  <a:pt x="3834316" y="4410075"/>
                </a:lnTo>
                <a:cubicBezTo>
                  <a:pt x="3077346" y="4555794"/>
                  <a:pt x="1342080" y="4344659"/>
                  <a:pt x="735027" y="4410075"/>
                </a:cubicBezTo>
                <a:cubicBezTo>
                  <a:pt x="383252" y="4374112"/>
                  <a:pt x="-39283" y="4112492"/>
                  <a:pt x="0" y="3675048"/>
                </a:cubicBezTo>
                <a:cubicBezTo>
                  <a:pt x="69170" y="2989403"/>
                  <a:pt x="150275" y="2214713"/>
                  <a:pt x="0" y="1837531"/>
                </a:cubicBezTo>
                <a:cubicBezTo>
                  <a:pt x="-60107" y="1698861"/>
                  <a:pt x="-90276" y="1144480"/>
                  <a:pt x="0" y="735013"/>
                </a:cubicBezTo>
                <a:lnTo>
                  <a:pt x="0" y="735013"/>
                </a:lnTo>
                <a:cubicBezTo>
                  <a:pt x="-1" y="735018"/>
                  <a:pt x="1" y="735023"/>
                  <a:pt x="0" y="735027"/>
                </a:cubicBezTo>
                <a:close/>
              </a:path>
            </a:pathLst>
          </a:custGeom>
          <a:solidFill>
            <a:srgbClr val="FFFF00"/>
          </a:solidFill>
          <a:ln w="57150">
            <a:prstDash val="dash"/>
            <a:extLst>
              <a:ext uri="{C807C97D-BFC1-408E-A445-0C87EB9F89A2}">
                <ask:lineSketchStyleProps xmlns:ask="http://schemas.microsoft.com/office/drawing/2018/sketchyshapes" sd="3466461126">
                  <a:prstGeom prst="wedgeRoundRectCallout">
                    <a:avLst>
                      <a:gd name="adj1" fmla="val 58914"/>
                      <a:gd name="adj2" fmla="val -1014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b="1" i="1" dirty="0">
                <a:solidFill>
                  <a:prstClr val="black"/>
                </a:solidFill>
                <a:latin typeface="Calibri" panose="020F0502020204030204" pitchFamily="34" charset="0"/>
                <a:cs typeface="Calibri" panose="020F0502020204030204" pitchFamily="34" charset="0"/>
              </a:rPr>
              <a:t>Đây là chân dung của em. Em có một mái tóc dài ngang hông, đen bóng. Mái tóc này em đã nuôi từ bé đến bây giờ. Em còn có một đôi mắt </a:t>
            </a:r>
            <a:r>
              <a:rPr lang="en-US" sz="2800" b="1" i="1" dirty="0">
                <a:solidFill>
                  <a:prstClr val="black"/>
                </a:solidFill>
                <a:latin typeface="Calibri" panose="020F0502020204030204" pitchFamily="34" charset="0"/>
                <a:cs typeface="Calibri" panose="020F0502020204030204" pitchFamily="34" charset="0"/>
              </a:rPr>
              <a:t>to </a:t>
            </a:r>
            <a:r>
              <a:rPr lang="en-US" sz="2800" b="1" i="1" dirty="0" err="1">
                <a:solidFill>
                  <a:prstClr val="black"/>
                </a:solidFill>
                <a:latin typeface="Calibri" panose="020F0502020204030204" pitchFamily="34" charset="0"/>
                <a:cs typeface="Calibri" panose="020F0502020204030204" pitchFamily="34" charset="0"/>
              </a:rPr>
              <a:t>và</a:t>
            </a:r>
            <a:r>
              <a:rPr lang="en-US" sz="2800" b="1" i="1" dirty="0">
                <a:solidFill>
                  <a:prstClr val="black"/>
                </a:solidFill>
                <a:latin typeface="Calibri" panose="020F0502020204030204" pitchFamily="34" charset="0"/>
                <a:cs typeface="Calibri" panose="020F0502020204030204" pitchFamily="34" charset="0"/>
              </a:rPr>
              <a:t> </a:t>
            </a:r>
            <a:r>
              <a:rPr lang="vi-VN" sz="2800" b="1" i="1" dirty="0">
                <a:solidFill>
                  <a:prstClr val="black"/>
                </a:solidFill>
                <a:latin typeface="Calibri" panose="020F0502020204030204" pitchFamily="34" charset="0"/>
                <a:cs typeface="Calibri" panose="020F0502020204030204" pitchFamily="34" charset="0"/>
              </a:rPr>
              <a:t>rất sáng. Ngoài ra em còn có một nụ cười rất tươi. Mẹ thường bảo khi mệt mỏi, nhìn thấy nụ cười của em là bao mệt nhọc của mẹ đều tan biến hết. </a:t>
            </a: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2120D5E9-5BD3-EFF9-5C06-A0DA5C373E0D}"/>
              </a:ext>
            </a:extLst>
          </p:cNvPr>
          <p:cNvSpPr txBox="1"/>
          <p:nvPr/>
        </p:nvSpPr>
        <p:spPr>
          <a:xfrm>
            <a:off x="5732145" y="449610"/>
            <a:ext cx="30022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libri"/>
                <a:ea typeface="+mn-ea"/>
                <a:cs typeface="+mn-cs"/>
              </a:rPr>
              <a:t>MẪU:</a:t>
            </a:r>
          </a:p>
        </p:txBody>
      </p:sp>
      <p:pic>
        <p:nvPicPr>
          <p:cNvPr id="5" name="Picture 4">
            <a:extLst>
              <a:ext uri="{FF2B5EF4-FFF2-40B4-BE49-F238E27FC236}">
                <a16:creationId xmlns:a16="http://schemas.microsoft.com/office/drawing/2014/main" id="{4C3B407C-24AC-C0EE-3FA2-1AEB414DE75B}"/>
              </a:ext>
            </a:extLst>
          </p:cNvPr>
          <p:cNvPicPr>
            <a:picLocks noChangeAspect="1"/>
          </p:cNvPicPr>
          <p:nvPr/>
        </p:nvPicPr>
        <p:blipFill>
          <a:blip r:embed="rId3"/>
          <a:stretch>
            <a:fillRect/>
          </a:stretch>
        </p:blipFill>
        <p:spPr>
          <a:xfrm>
            <a:off x="7772400" y="2019300"/>
            <a:ext cx="4038600" cy="2838450"/>
          </a:xfrm>
          <a:prstGeom prst="rect">
            <a:avLst/>
          </a:prstGeom>
        </p:spPr>
      </p:pic>
    </p:spTree>
    <p:extLst>
      <p:ext uri="{BB962C8B-B14F-4D97-AF65-F5344CB8AC3E}">
        <p14:creationId xmlns:p14="http://schemas.microsoft.com/office/powerpoint/2010/main" val="90601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a16="http://schemas.microsoft.com/office/drawing/2014/main"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a16="http://schemas.microsoft.com/office/drawing/2014/main" id="{72D4D56C-9888-F467-58A6-12D2557F9F69}"/>
              </a:ext>
            </a:extLst>
          </p:cNvPr>
          <p:cNvSpPr txBox="1"/>
          <p:nvPr/>
        </p:nvSpPr>
        <p:spPr>
          <a:xfrm>
            <a:off x="3516744" y="2260475"/>
            <a:ext cx="7305472" cy="16773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rPr>
              <a:t>2. </a:t>
            </a:r>
            <a:r>
              <a:rPr kumimoji="0" lang="en-US" sz="10300" b="1" i="0" u="none" strike="noStrike" kern="1200" cap="none" spc="0" normalizeH="0" baseline="0" noProof="0" dirty="0" err="1">
                <a:ln>
                  <a:noFill/>
                </a:ln>
                <a:solidFill>
                  <a:prstClr val="white"/>
                </a:solidFill>
                <a:effectLst>
                  <a:glow rad="63500">
                    <a:srgbClr val="C0504D">
                      <a:lumMod val="20000"/>
                      <a:lumOff val="80000"/>
                      <a:alpha val="40000"/>
                    </a:srgbClr>
                  </a:glow>
                </a:effectLst>
                <a:uLnTx/>
                <a:uFillTx/>
              </a:rPr>
              <a:t>Tra</a:t>
            </a:r>
            <a:r>
              <a:rPr lang="en-US" sz="10300" b="1" dirty="0">
                <a:solidFill>
                  <a:prstClr val="white"/>
                </a:solidFill>
                <a:effectLst>
                  <a:glow rad="63500">
                    <a:srgbClr val="C0504D">
                      <a:lumMod val="20000"/>
                      <a:lumOff val="80000"/>
                      <a:alpha val="40000"/>
                    </a:srgbClr>
                  </a:glow>
                </a:effectLst>
              </a:rPr>
              <a:t>o </a:t>
            </a:r>
            <a:r>
              <a:rPr lang="en-US" sz="10300" b="1" dirty="0" err="1">
                <a:solidFill>
                  <a:prstClr val="white"/>
                </a:solidFill>
                <a:effectLst>
                  <a:glow rad="63500">
                    <a:srgbClr val="C0504D">
                      <a:lumMod val="20000"/>
                      <a:lumOff val="80000"/>
                      <a:alpha val="40000"/>
                    </a:srgbClr>
                  </a:glow>
                </a:effectLst>
              </a:rPr>
              <a:t>đổi</a:t>
            </a:r>
            <a:endParaRPr kumimoji="0" lang="en-US" sz="103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endParaRPr>
          </a:p>
        </p:txBody>
      </p:sp>
    </p:spTree>
    <p:extLst>
      <p:ext uri="{BB962C8B-B14F-4D97-AF65-F5344CB8AC3E}">
        <p14:creationId xmlns:p14="http://schemas.microsoft.com/office/powerpoint/2010/main" val="1667523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8" name="Picture 33">
            <a:extLst>
              <a:ext uri="{FF2B5EF4-FFF2-40B4-BE49-F238E27FC236}">
                <a16:creationId xmlns:a16="http://schemas.microsoft.com/office/drawing/2014/main" id="{CEE9526B-12AF-FACC-860E-43CE4A6370C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01951" y="62101"/>
            <a:ext cx="8575549" cy="1531939"/>
          </a:xfrm>
          <a:prstGeom prst="rect">
            <a:avLst/>
          </a:prstGeom>
        </p:spPr>
      </p:pic>
      <p:sp>
        <p:nvSpPr>
          <p:cNvPr id="9" name="TextBox 8">
            <a:extLst>
              <a:ext uri="{FF2B5EF4-FFF2-40B4-BE49-F238E27FC236}">
                <a16:creationId xmlns:a16="http://schemas.microsoft.com/office/drawing/2014/main" id="{4B4AADB7-F65C-2857-1DBA-2ACDF99F4915}"/>
              </a:ext>
            </a:extLst>
          </p:cNvPr>
          <p:cNvSpPr txBox="1"/>
          <p:nvPr/>
        </p:nvSpPr>
        <p:spPr>
          <a:xfrm>
            <a:off x="2585669" y="159682"/>
            <a:ext cx="72917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rPr>
              <a:t>a. Nêu những điểm tốt của một người bạn mà em muốn học tập.</a:t>
            </a:r>
            <a:endParaRPr kumimoji="0" lang="en-US" sz="40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C4D8DAA-BB4E-F39B-339C-DBA4AD32EC87}"/>
              </a:ext>
            </a:extLst>
          </p:cNvPr>
          <p:cNvPicPr>
            <a:picLocks noChangeAspect="1"/>
          </p:cNvPicPr>
          <p:nvPr/>
        </p:nvPicPr>
        <p:blipFill>
          <a:blip r:embed="rId4"/>
          <a:stretch>
            <a:fillRect/>
          </a:stretch>
        </p:blipFill>
        <p:spPr>
          <a:xfrm>
            <a:off x="170039" y="2358173"/>
            <a:ext cx="5575396" cy="4499827"/>
          </a:xfrm>
          <a:prstGeom prst="rect">
            <a:avLst/>
          </a:prstGeom>
        </p:spPr>
      </p:pic>
      <p:pic>
        <p:nvPicPr>
          <p:cNvPr id="20" name="Picture 33">
            <a:extLst>
              <a:ext uri="{FF2B5EF4-FFF2-40B4-BE49-F238E27FC236}">
                <a16:creationId xmlns:a16="http://schemas.microsoft.com/office/drawing/2014/main" id="{F6B0FECF-60A2-AA97-A779-16758E89932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759326" y="2024251"/>
            <a:ext cx="8575549" cy="1195199"/>
          </a:xfrm>
          <a:prstGeom prst="rect">
            <a:avLst/>
          </a:prstGeom>
        </p:spPr>
      </p:pic>
      <p:sp>
        <p:nvSpPr>
          <p:cNvPr id="21" name="TextBox 20">
            <a:extLst>
              <a:ext uri="{FF2B5EF4-FFF2-40B4-BE49-F238E27FC236}">
                <a16:creationId xmlns:a16="http://schemas.microsoft.com/office/drawing/2014/main" id="{D55865AB-4623-499E-86C7-C2866EF6F276}"/>
              </a:ext>
            </a:extLst>
          </p:cNvPr>
          <p:cNvSpPr txBox="1"/>
          <p:nvPr/>
        </p:nvSpPr>
        <p:spPr>
          <a:xfrm>
            <a:off x="4290644" y="2255182"/>
            <a:ext cx="7634656" cy="707886"/>
          </a:xfrm>
          <a:prstGeom prst="rect">
            <a:avLst/>
          </a:prstGeom>
          <a:noFill/>
        </p:spPr>
        <p:txBody>
          <a:bodyPr wrap="square" rtlCol="0">
            <a:spAutoFit/>
          </a:bodyPr>
          <a:lstStyle/>
          <a:p>
            <a:pPr lvl="0" algn="ctr">
              <a:defRPr/>
            </a:pPr>
            <a:r>
              <a:rPr lang="vi-VN" sz="4000" b="1" dirty="0">
                <a:solidFill>
                  <a:srgbClr val="FF0000"/>
                </a:solidFill>
                <a:effectLst>
                  <a:glow rad="63500">
                    <a:srgbClr val="C0504D">
                      <a:lumMod val="20000"/>
                      <a:lumOff val="80000"/>
                      <a:alpha val="40000"/>
                    </a:srgbClr>
                  </a:glow>
                </a:effectLst>
                <a:latin typeface="Calibri" panose="020F0502020204030204" pitchFamily="34" charset="0"/>
                <a:cs typeface="Calibri" panose="020F0502020204030204" pitchFamily="34" charset="0"/>
              </a:rPr>
              <a:t>b. Nói điều em mong muốn ở bạn.</a:t>
            </a:r>
            <a:endParaRPr kumimoji="0" lang="en-US" sz="40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0495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sp>
        <p:nvSpPr>
          <p:cNvPr id="10" name="Rectangle: Rounded Corners 9">
            <a:extLst>
              <a:ext uri="{FF2B5EF4-FFF2-40B4-BE49-F238E27FC236}">
                <a16:creationId xmlns:a16="http://schemas.microsoft.com/office/drawing/2014/main" id="{E31F8604-AE3B-7FFE-5256-F85B30B2A397}"/>
              </a:ext>
            </a:extLst>
          </p:cNvPr>
          <p:cNvSpPr/>
          <p:nvPr/>
        </p:nvSpPr>
        <p:spPr>
          <a:xfrm>
            <a:off x="3743325" y="1809751"/>
            <a:ext cx="7143750" cy="1981200"/>
          </a:xfrm>
          <a:custGeom>
            <a:avLst/>
            <a:gdLst>
              <a:gd name="connsiteX0" fmla="*/ 0 w 7143750"/>
              <a:gd name="connsiteY0" fmla="*/ 330207 h 1981200"/>
              <a:gd name="connsiteX1" fmla="*/ 330207 w 7143750"/>
              <a:gd name="connsiteY1" fmla="*/ 0 h 1981200"/>
              <a:gd name="connsiteX2" fmla="*/ 6813543 w 7143750"/>
              <a:gd name="connsiteY2" fmla="*/ 0 h 1981200"/>
              <a:gd name="connsiteX3" fmla="*/ 7143750 w 7143750"/>
              <a:gd name="connsiteY3" fmla="*/ 330207 h 1981200"/>
              <a:gd name="connsiteX4" fmla="*/ 7143750 w 7143750"/>
              <a:gd name="connsiteY4" fmla="*/ 1650993 h 1981200"/>
              <a:gd name="connsiteX5" fmla="*/ 6813543 w 7143750"/>
              <a:gd name="connsiteY5" fmla="*/ 1981200 h 1981200"/>
              <a:gd name="connsiteX6" fmla="*/ 330207 w 7143750"/>
              <a:gd name="connsiteY6" fmla="*/ 1981200 h 1981200"/>
              <a:gd name="connsiteX7" fmla="*/ 0 w 7143750"/>
              <a:gd name="connsiteY7" fmla="*/ 1650993 h 1981200"/>
              <a:gd name="connsiteX8" fmla="*/ 0 w 714375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981200" fill="none" extrusionOk="0">
                <a:moveTo>
                  <a:pt x="0" y="330207"/>
                </a:moveTo>
                <a:cubicBezTo>
                  <a:pt x="30368" y="136403"/>
                  <a:pt x="157325" y="-363"/>
                  <a:pt x="330207" y="0"/>
                </a:cubicBezTo>
                <a:cubicBezTo>
                  <a:pt x="3244746" y="-71608"/>
                  <a:pt x="5764586" y="25947"/>
                  <a:pt x="6813543" y="0"/>
                </a:cubicBezTo>
                <a:cubicBezTo>
                  <a:pt x="6978177" y="-1063"/>
                  <a:pt x="7125919" y="144945"/>
                  <a:pt x="7143750" y="330207"/>
                </a:cubicBezTo>
                <a:cubicBezTo>
                  <a:pt x="7116328" y="654198"/>
                  <a:pt x="7253832" y="1065376"/>
                  <a:pt x="7143750" y="1650993"/>
                </a:cubicBezTo>
                <a:cubicBezTo>
                  <a:pt x="7132432" y="1848413"/>
                  <a:pt x="6993428" y="1979949"/>
                  <a:pt x="6813543" y="1981200"/>
                </a:cubicBezTo>
                <a:cubicBezTo>
                  <a:pt x="3618301" y="2134431"/>
                  <a:pt x="3547357" y="2089238"/>
                  <a:pt x="330207" y="1981200"/>
                </a:cubicBezTo>
                <a:cubicBezTo>
                  <a:pt x="158923" y="2005559"/>
                  <a:pt x="2098" y="1830111"/>
                  <a:pt x="0" y="1650993"/>
                </a:cubicBezTo>
                <a:cubicBezTo>
                  <a:pt x="51141" y="1441900"/>
                  <a:pt x="-53282" y="955583"/>
                  <a:pt x="0" y="330207"/>
                </a:cubicBezTo>
                <a:close/>
              </a:path>
              <a:path w="7143750" h="1981200" stroke="0" extrusionOk="0">
                <a:moveTo>
                  <a:pt x="0" y="330207"/>
                </a:moveTo>
                <a:cubicBezTo>
                  <a:pt x="-6381" y="133455"/>
                  <a:pt x="148949" y="-11514"/>
                  <a:pt x="330207" y="0"/>
                </a:cubicBezTo>
                <a:cubicBezTo>
                  <a:pt x="2943225" y="-99551"/>
                  <a:pt x="5104913" y="67137"/>
                  <a:pt x="6813543" y="0"/>
                </a:cubicBezTo>
                <a:cubicBezTo>
                  <a:pt x="6986912" y="8850"/>
                  <a:pt x="7135152" y="112591"/>
                  <a:pt x="7143750" y="330207"/>
                </a:cubicBezTo>
                <a:cubicBezTo>
                  <a:pt x="7207853" y="750827"/>
                  <a:pt x="7049578" y="1465355"/>
                  <a:pt x="7143750" y="1650993"/>
                </a:cubicBezTo>
                <a:cubicBezTo>
                  <a:pt x="7119562" y="1816170"/>
                  <a:pt x="7000648" y="1979960"/>
                  <a:pt x="6813543" y="1981200"/>
                </a:cubicBezTo>
                <a:cubicBezTo>
                  <a:pt x="5734116" y="1940259"/>
                  <a:pt x="3300978" y="1951399"/>
                  <a:pt x="330207" y="1981200"/>
                </a:cubicBezTo>
                <a:cubicBezTo>
                  <a:pt x="141887" y="1971795"/>
                  <a:pt x="-6335" y="1843155"/>
                  <a:pt x="0" y="1650993"/>
                </a:cubicBezTo>
                <a:cubicBezTo>
                  <a:pt x="36651" y="1364269"/>
                  <a:pt x="-26926" y="509044"/>
                  <a:pt x="0" y="330207"/>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a:rPr>
              <a:t>Những điểm tốt của một người bạn mà em muốn học tập: </a:t>
            </a:r>
            <a:r>
              <a:rPr lang="vi-VN" sz="3200" b="1" dirty="0">
                <a:solidFill>
                  <a:srgbClr val="1F497D">
                    <a:lumMod val="50000"/>
                  </a:srgbClr>
                </a:solidFill>
                <a:latin typeface="Calibri"/>
              </a:rPr>
              <a:t>hăng hái phát biểu bài, tư duy nhanh, thường xuyên được điểm tốt.</a:t>
            </a:r>
            <a:endParaRPr kumimoji="0" lang="en-US" sz="3200" b="1" i="0" u="none" strike="noStrike" kern="1200" cap="none" spc="0" normalizeH="0" baseline="0" noProof="0" dirty="0">
              <a:ln>
                <a:noFill/>
              </a:ln>
              <a:solidFill>
                <a:srgbClr val="1F497D">
                  <a:lumMod val="50000"/>
                </a:srgbClr>
              </a:solidFill>
              <a:effectLst/>
              <a:uLnTx/>
              <a:uFillTx/>
              <a:latin typeface="Calibri"/>
            </a:endParaRPr>
          </a:p>
        </p:txBody>
      </p:sp>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50488" y="1478379"/>
            <a:ext cx="954901" cy="956096"/>
          </a:xfrm>
          <a:prstGeom prst="rect">
            <a:avLst/>
          </a:prstGeom>
        </p:spPr>
      </p:pic>
      <p:pic>
        <p:nvPicPr>
          <p:cNvPr id="2" name="Picture 1">
            <a:extLst>
              <a:ext uri="{FF2B5EF4-FFF2-40B4-BE49-F238E27FC236}">
                <a16:creationId xmlns:a16="http://schemas.microsoft.com/office/drawing/2014/main" id="{955C9F3C-ADA0-D091-5DDB-1AB2DD16D0CC}"/>
              </a:ext>
            </a:extLst>
          </p:cNvPr>
          <p:cNvPicPr>
            <a:picLocks noChangeAspect="1"/>
          </p:cNvPicPr>
          <p:nvPr/>
        </p:nvPicPr>
        <p:blipFill>
          <a:blip r:embed="rId5"/>
          <a:stretch>
            <a:fillRect/>
          </a:stretch>
        </p:blipFill>
        <p:spPr>
          <a:xfrm>
            <a:off x="4398123" y="-170762"/>
            <a:ext cx="3243353" cy="1713124"/>
          </a:xfrm>
          <a:prstGeom prst="rect">
            <a:avLst/>
          </a:prstGeom>
        </p:spPr>
      </p:pic>
      <p:sp>
        <p:nvSpPr>
          <p:cNvPr id="4" name="Rectangle: Rounded Corners 3">
            <a:extLst>
              <a:ext uri="{FF2B5EF4-FFF2-40B4-BE49-F238E27FC236}">
                <a16:creationId xmlns:a16="http://schemas.microsoft.com/office/drawing/2014/main" id="{8FAD0B7F-AD41-7E96-C55B-4ECFE7C7399B}"/>
              </a:ext>
            </a:extLst>
          </p:cNvPr>
          <p:cNvSpPr/>
          <p:nvPr/>
        </p:nvSpPr>
        <p:spPr>
          <a:xfrm>
            <a:off x="3667125" y="4200526"/>
            <a:ext cx="7143750" cy="1981200"/>
          </a:xfrm>
          <a:custGeom>
            <a:avLst/>
            <a:gdLst>
              <a:gd name="connsiteX0" fmla="*/ 0 w 7143750"/>
              <a:gd name="connsiteY0" fmla="*/ 330207 h 1981200"/>
              <a:gd name="connsiteX1" fmla="*/ 330207 w 7143750"/>
              <a:gd name="connsiteY1" fmla="*/ 0 h 1981200"/>
              <a:gd name="connsiteX2" fmla="*/ 6813543 w 7143750"/>
              <a:gd name="connsiteY2" fmla="*/ 0 h 1981200"/>
              <a:gd name="connsiteX3" fmla="*/ 7143750 w 7143750"/>
              <a:gd name="connsiteY3" fmla="*/ 330207 h 1981200"/>
              <a:gd name="connsiteX4" fmla="*/ 7143750 w 7143750"/>
              <a:gd name="connsiteY4" fmla="*/ 1650993 h 1981200"/>
              <a:gd name="connsiteX5" fmla="*/ 6813543 w 7143750"/>
              <a:gd name="connsiteY5" fmla="*/ 1981200 h 1981200"/>
              <a:gd name="connsiteX6" fmla="*/ 330207 w 7143750"/>
              <a:gd name="connsiteY6" fmla="*/ 1981200 h 1981200"/>
              <a:gd name="connsiteX7" fmla="*/ 0 w 7143750"/>
              <a:gd name="connsiteY7" fmla="*/ 1650993 h 1981200"/>
              <a:gd name="connsiteX8" fmla="*/ 0 w 714375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981200" fill="none" extrusionOk="0">
                <a:moveTo>
                  <a:pt x="0" y="330207"/>
                </a:moveTo>
                <a:cubicBezTo>
                  <a:pt x="30368" y="136403"/>
                  <a:pt x="157325" y="-363"/>
                  <a:pt x="330207" y="0"/>
                </a:cubicBezTo>
                <a:cubicBezTo>
                  <a:pt x="3244746" y="-71608"/>
                  <a:pt x="5764586" y="25947"/>
                  <a:pt x="6813543" y="0"/>
                </a:cubicBezTo>
                <a:cubicBezTo>
                  <a:pt x="6978177" y="-1063"/>
                  <a:pt x="7125919" y="144945"/>
                  <a:pt x="7143750" y="330207"/>
                </a:cubicBezTo>
                <a:cubicBezTo>
                  <a:pt x="7116328" y="654198"/>
                  <a:pt x="7253832" y="1065376"/>
                  <a:pt x="7143750" y="1650993"/>
                </a:cubicBezTo>
                <a:cubicBezTo>
                  <a:pt x="7132432" y="1848413"/>
                  <a:pt x="6993428" y="1979949"/>
                  <a:pt x="6813543" y="1981200"/>
                </a:cubicBezTo>
                <a:cubicBezTo>
                  <a:pt x="3618301" y="2134431"/>
                  <a:pt x="3547357" y="2089238"/>
                  <a:pt x="330207" y="1981200"/>
                </a:cubicBezTo>
                <a:cubicBezTo>
                  <a:pt x="158923" y="2005559"/>
                  <a:pt x="2098" y="1830111"/>
                  <a:pt x="0" y="1650993"/>
                </a:cubicBezTo>
                <a:cubicBezTo>
                  <a:pt x="51141" y="1441900"/>
                  <a:pt x="-53282" y="955583"/>
                  <a:pt x="0" y="330207"/>
                </a:cubicBezTo>
                <a:close/>
              </a:path>
              <a:path w="7143750" h="1981200" stroke="0" extrusionOk="0">
                <a:moveTo>
                  <a:pt x="0" y="330207"/>
                </a:moveTo>
                <a:cubicBezTo>
                  <a:pt x="-6381" y="133455"/>
                  <a:pt x="148949" y="-11514"/>
                  <a:pt x="330207" y="0"/>
                </a:cubicBezTo>
                <a:cubicBezTo>
                  <a:pt x="2943225" y="-99551"/>
                  <a:pt x="5104913" y="67137"/>
                  <a:pt x="6813543" y="0"/>
                </a:cubicBezTo>
                <a:cubicBezTo>
                  <a:pt x="6986912" y="8850"/>
                  <a:pt x="7135152" y="112591"/>
                  <a:pt x="7143750" y="330207"/>
                </a:cubicBezTo>
                <a:cubicBezTo>
                  <a:pt x="7207853" y="750827"/>
                  <a:pt x="7049578" y="1465355"/>
                  <a:pt x="7143750" y="1650993"/>
                </a:cubicBezTo>
                <a:cubicBezTo>
                  <a:pt x="7119562" y="1816170"/>
                  <a:pt x="7000648" y="1979960"/>
                  <a:pt x="6813543" y="1981200"/>
                </a:cubicBezTo>
                <a:cubicBezTo>
                  <a:pt x="5734116" y="1940259"/>
                  <a:pt x="3300978" y="1951399"/>
                  <a:pt x="330207" y="1981200"/>
                </a:cubicBezTo>
                <a:cubicBezTo>
                  <a:pt x="141887" y="1971795"/>
                  <a:pt x="-6335" y="1843155"/>
                  <a:pt x="0" y="1650993"/>
                </a:cubicBezTo>
                <a:cubicBezTo>
                  <a:pt x="36651" y="1364269"/>
                  <a:pt x="-26926" y="509044"/>
                  <a:pt x="0" y="330207"/>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a:rPr>
              <a:t>Điều em mong muốn ở bạn: </a:t>
            </a:r>
            <a:r>
              <a:rPr lang="vi-VN" sz="3200" b="1" dirty="0">
                <a:solidFill>
                  <a:srgbClr val="1F497D">
                    <a:lumMod val="50000"/>
                  </a:srgbClr>
                </a:solidFill>
                <a:latin typeface="Calibri"/>
              </a:rPr>
              <a:t>Bạn ơi, tớ rất mong bạn có thể dạy tớ học toán vì tớ có một số bài còn chưa hiểu lắm!</a:t>
            </a:r>
            <a:endParaRPr kumimoji="0" lang="en-US" sz="3200" b="1" i="0" u="none" strike="noStrike" kern="1200" cap="none" spc="0" normalizeH="0" baseline="0" noProof="0" dirty="0">
              <a:ln>
                <a:noFill/>
              </a:ln>
              <a:solidFill>
                <a:srgbClr val="1F497D">
                  <a:lumMod val="50000"/>
                </a:srgbClr>
              </a:solidFill>
              <a:effectLst/>
              <a:uLnTx/>
              <a:uFillTx/>
              <a:latin typeface="Calibri"/>
            </a:endParaRPr>
          </a:p>
        </p:txBody>
      </p:sp>
      <p:pic>
        <p:nvPicPr>
          <p:cNvPr id="20" name="Picture 17">
            <a:extLst>
              <a:ext uri="{FF2B5EF4-FFF2-40B4-BE49-F238E27FC236}">
                <a16:creationId xmlns:a16="http://schemas.microsoft.com/office/drawing/2014/main" id="{563BE3A8-0ACF-4639-CA49-7582CD09359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74288" y="3869154"/>
            <a:ext cx="954901" cy="956096"/>
          </a:xfrm>
          <a:prstGeom prst="rect">
            <a:avLst/>
          </a:prstGeom>
        </p:spPr>
      </p:pic>
    </p:spTree>
    <p:extLst>
      <p:ext uri="{BB962C8B-B14F-4D97-AF65-F5344CB8AC3E}">
        <p14:creationId xmlns:p14="http://schemas.microsoft.com/office/powerpoint/2010/main" val="17257180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16"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BACD73B5-3B1A-F519-E072-8F82DA05578E}"/>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543" b="90902" l="9994" r="89942">
                        <a14:foregroundMark x1="47995" y1="90902" x2="46572" y2="82208"/>
                        <a14:foregroundMark x1="44437" y1="10635" x2="51035" y2="9543"/>
                      </a14:backgroundRemoval>
                    </a14:imgEffect>
                  </a14:imgLayer>
                </a14:imgProps>
              </a:ext>
              <a:ext uri="{28A0092B-C50C-407E-A947-70E740481C1C}">
                <a14:useLocalDpi xmlns:a14="http://schemas.microsoft.com/office/drawing/2010/main" val="0"/>
              </a:ext>
            </a:extLst>
          </a:blip>
          <a:stretch>
            <a:fillRect/>
          </a:stretch>
        </p:blipFill>
        <p:spPr>
          <a:xfrm>
            <a:off x="-466344" y="2444928"/>
            <a:ext cx="5950348" cy="4760050"/>
          </a:xfrm>
          <a:prstGeom prst="rect">
            <a:avLst/>
          </a:prstGeom>
        </p:spPr>
      </p:pic>
      <p:pic>
        <p:nvPicPr>
          <p:cNvPr id="2" name="Picture 1">
            <a:extLst>
              <a:ext uri="{FF2B5EF4-FFF2-40B4-BE49-F238E27FC236}">
                <a16:creationId xmlns:a16="http://schemas.microsoft.com/office/drawing/2014/main" id="{ECE07DFC-1A25-817A-4B25-843E58DA7DB0}"/>
              </a:ext>
            </a:extLst>
          </p:cNvPr>
          <p:cNvPicPr>
            <a:picLocks noChangeAspect="1"/>
          </p:cNvPicPr>
          <p:nvPr/>
        </p:nvPicPr>
        <p:blipFill>
          <a:blip r:embed="rId6"/>
          <a:stretch>
            <a:fillRect/>
          </a:stretch>
        </p:blipFill>
        <p:spPr>
          <a:xfrm>
            <a:off x="3399301" y="2310647"/>
            <a:ext cx="8346147" cy="2712955"/>
          </a:xfrm>
          <a:prstGeom prst="rect">
            <a:avLst/>
          </a:prstGeom>
        </p:spPr>
      </p:pic>
    </p:spTree>
    <p:extLst>
      <p:ext uri="{BB962C8B-B14F-4D97-AF65-F5344CB8AC3E}">
        <p14:creationId xmlns:p14="http://schemas.microsoft.com/office/powerpoint/2010/main" val="29648706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1124</Words>
  <Application>Microsoft Office PowerPoint</Application>
  <PresentationFormat>Widescreen</PresentationFormat>
  <Paragraphs>29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iCiel Crocante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23</cp:revision>
  <dcterms:created xsi:type="dcterms:W3CDTF">2023-06-12T00:49:40Z</dcterms:created>
  <dcterms:modified xsi:type="dcterms:W3CDTF">2023-08-09T10:47:25Z</dcterms:modified>
</cp:coreProperties>
</file>