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Lst>
  <p:notesMasterIdLst>
    <p:notesMasterId r:id="rId35"/>
  </p:notesMasterIdLst>
  <p:sldIdLst>
    <p:sldId id="258" r:id="rId8"/>
    <p:sldId id="257" r:id="rId9"/>
    <p:sldId id="483" r:id="rId10"/>
    <p:sldId id="480" r:id="rId11"/>
    <p:sldId id="7618" r:id="rId12"/>
    <p:sldId id="7631" r:id="rId13"/>
    <p:sldId id="7633" r:id="rId14"/>
    <p:sldId id="7634" r:id="rId15"/>
    <p:sldId id="7635" r:id="rId16"/>
    <p:sldId id="7636" r:id="rId17"/>
    <p:sldId id="7637" r:id="rId18"/>
    <p:sldId id="7638" r:id="rId19"/>
    <p:sldId id="7639" r:id="rId20"/>
    <p:sldId id="7632" r:id="rId21"/>
    <p:sldId id="7642" r:id="rId22"/>
    <p:sldId id="7641" r:id="rId23"/>
    <p:sldId id="7643" r:id="rId24"/>
    <p:sldId id="7644" r:id="rId25"/>
    <p:sldId id="7640" r:id="rId26"/>
    <p:sldId id="7645" r:id="rId27"/>
    <p:sldId id="7646" r:id="rId28"/>
    <p:sldId id="7647" r:id="rId29"/>
    <p:sldId id="7648" r:id="rId30"/>
    <p:sldId id="256" r:id="rId31"/>
    <p:sldId id="2007577399" r:id="rId32"/>
    <p:sldId id="2007577401" r:id="rId33"/>
    <p:sldId id="20075774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11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6240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4765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7022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1967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83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7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27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979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738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305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9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1.jp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id="{B0FF4C61-AE42-B387-949A-B462A330C5E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79429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5.gif"/><Relationship Id="rId5" Type="http://schemas.openxmlformats.org/officeDocument/2006/relationships/image" Target="../media/image10.png"/><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40.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0.xml"/><Relationship Id="rId5" Type="http://schemas.openxmlformats.org/officeDocument/2006/relationships/image" Target="../media/image1.jp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1.jpg"/><Relationship Id="rId1" Type="http://schemas.openxmlformats.org/officeDocument/2006/relationships/slideLayout" Target="../slideLayouts/slideLayout30.xml"/><Relationship Id="rId6" Type="http://schemas.openxmlformats.org/officeDocument/2006/relationships/image" Target="../media/image1.jpg"/><Relationship Id="rId5" Type="http://schemas.openxmlformats.org/officeDocument/2006/relationships/image" Target="../media/image60.png"/><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8.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1.jp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jpg"/><Relationship Id="rId5" Type="http://schemas.openxmlformats.org/officeDocument/2006/relationships/image" Target="../media/image3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78549D3-15E5-9C0C-0534-EC28EA4395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406855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891E9063-9639-5C2C-E809-7AED00CF7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1101</Words>
  <Application>Microsoft Office PowerPoint</Application>
  <PresentationFormat>Widescreen</PresentationFormat>
  <Paragraphs>80</Paragraphs>
  <Slides>27</Slides>
  <Notes>19</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#9Slide02 Noi dung dai</vt:lpstr>
      <vt:lpstr>#9Slide02 Tieu de dai</vt:lpstr>
      <vt:lpstr>等线</vt:lpstr>
      <vt:lpstr>等线 Light</vt:lpstr>
      <vt:lpstr>Arial</vt:lpstr>
      <vt:lpstr>Calibri</vt:lpstr>
      <vt:lpstr>SVN-SAF</vt:lpstr>
      <vt:lpstr>Tahoma</vt:lpstr>
      <vt:lpstr>Times New Roman</vt:lpstr>
      <vt:lpstr>Wingdings</vt:lpstr>
      <vt:lpstr>1_Office Theme</vt:lpstr>
      <vt:lpstr>Office Theme</vt:lpstr>
      <vt:lpstr>2_Office Theme</vt:lpstr>
      <vt:lpstr>3_Office Theme</vt:lpstr>
      <vt:lpstr>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2023-06-11T06:21:02Z</dcterms:created>
  <dcterms:modified xsi:type="dcterms:W3CDTF">2023-08-09T10:47:39Z</dcterms:modified>
</cp:coreProperties>
</file>