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0" r:id="rId3"/>
    <p:sldMasterId id="2147483723" r:id="rId4"/>
    <p:sldMasterId id="2147483737" r:id="rId5"/>
    <p:sldMasterId id="2147483758" r:id="rId6"/>
  </p:sldMasterIdLst>
  <p:notesMasterIdLst>
    <p:notesMasterId r:id="rId28"/>
  </p:notesMasterIdLst>
  <p:sldIdLst>
    <p:sldId id="284" r:id="rId7"/>
    <p:sldId id="754" r:id="rId8"/>
    <p:sldId id="755" r:id="rId9"/>
    <p:sldId id="260" r:id="rId10"/>
    <p:sldId id="757" r:id="rId11"/>
    <p:sldId id="448" r:id="rId12"/>
    <p:sldId id="748" r:id="rId13"/>
    <p:sldId id="749" r:id="rId14"/>
    <p:sldId id="291" r:id="rId15"/>
    <p:sldId id="732" r:id="rId16"/>
    <p:sldId id="750" r:id="rId17"/>
    <p:sldId id="733" r:id="rId18"/>
    <p:sldId id="751" r:id="rId19"/>
    <p:sldId id="738" r:id="rId20"/>
    <p:sldId id="744" r:id="rId21"/>
    <p:sldId id="745" r:id="rId22"/>
    <p:sldId id="752" r:id="rId23"/>
    <p:sldId id="269" r:id="rId24"/>
    <p:sldId id="271" r:id="rId25"/>
    <p:sldId id="272" r:id="rId26"/>
    <p:sldId id="74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16"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5F5E6-B462-498F-B0AE-F3726B6281E9}" type="datetimeFigureOut">
              <a:rPr lang="en-US" smtClean="0"/>
              <a:t>17/10/2025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ADBC3-3189-44E2-8B4C-8A9D8AEC2DBB}" type="slidenum">
              <a:rPr lang="en-US" smtClean="0"/>
              <a:t>‹#›</a:t>
            </a:fld>
            <a:endParaRPr lang="en-US"/>
          </a:p>
        </p:txBody>
      </p:sp>
    </p:spTree>
    <p:extLst>
      <p:ext uri="{BB962C8B-B14F-4D97-AF65-F5344CB8AC3E}">
        <p14:creationId xmlns:p14="http://schemas.microsoft.com/office/powerpoint/2010/main" val="163078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Bấm</a:t>
            </a:r>
            <a:r>
              <a:rPr lang="en-US" dirty="0">
                <a:sym typeface="+mn-ea"/>
              </a:rPr>
              <a:t> </a:t>
            </a:r>
            <a:r>
              <a:rPr lang="en-US" dirty="0" err="1">
                <a:sym typeface="+mn-ea"/>
              </a:rPr>
              <a:t>vào</a:t>
            </a:r>
            <a:r>
              <a:rPr lang="en-US" dirty="0">
                <a:sym typeface="+mn-ea"/>
              </a:rPr>
              <a:t> </a:t>
            </a:r>
            <a:r>
              <a:rPr lang="en-US" dirty="0" err="1">
                <a:sym typeface="+mn-ea"/>
              </a:rPr>
              <a:t>số</a:t>
            </a:r>
            <a:r>
              <a:rPr lang="en-US" dirty="0">
                <a:sym typeface="+mn-ea"/>
              </a:rPr>
              <a:t> </a:t>
            </a:r>
            <a:r>
              <a:rPr lang="en-US" dirty="0" err="1">
                <a:sym typeface="+mn-ea"/>
              </a:rPr>
              <a:t>đến</a:t>
            </a:r>
            <a:r>
              <a:rPr lang="en-US" dirty="0">
                <a:sym typeface="+mn-ea"/>
              </a:rPr>
              <a:t> </a:t>
            </a:r>
            <a:r>
              <a:rPr lang="en-US" dirty="0" err="1">
                <a:sym typeface="+mn-ea"/>
              </a:rPr>
              <a:t>câu</a:t>
            </a:r>
            <a:r>
              <a:rPr lang="en-US" dirty="0">
                <a:sym typeface="+mn-ea"/>
              </a:rPr>
              <a:t> </a:t>
            </a:r>
            <a:r>
              <a:rPr lang="en-US" dirty="0" err="1">
                <a:sym typeface="+mn-ea"/>
              </a:rPr>
              <a:t>hỏi</a:t>
            </a:r>
            <a:r>
              <a:rPr lang="en-US" dirty="0">
                <a:sym typeface="+mn-ea"/>
              </a:rPr>
              <a:t>, </a:t>
            </a:r>
            <a:r>
              <a:rPr lang="en-US" dirty="0" err="1">
                <a:sym typeface="+mn-ea"/>
              </a:rPr>
              <a:t>trả</a:t>
            </a:r>
            <a:r>
              <a:rPr lang="en-US" dirty="0">
                <a:sym typeface="+mn-ea"/>
              </a:rPr>
              <a:t> </a:t>
            </a:r>
            <a:r>
              <a:rPr lang="en-US" dirty="0" err="1">
                <a:sym typeface="+mn-ea"/>
              </a:rPr>
              <a:t>lời</a:t>
            </a:r>
            <a:r>
              <a:rPr lang="en-US" dirty="0">
                <a:sym typeface="+mn-ea"/>
              </a:rPr>
              <a:t> </a:t>
            </a:r>
            <a:r>
              <a:rPr lang="en-US" dirty="0" err="1">
                <a:sym typeface="+mn-ea"/>
              </a:rPr>
              <a:t>xong</a:t>
            </a:r>
            <a:r>
              <a:rPr lang="en-US" dirty="0">
                <a:sym typeface="+mn-ea"/>
              </a:rPr>
              <a:t> quay </a:t>
            </a:r>
            <a:r>
              <a:rPr lang="en-US" dirty="0" err="1">
                <a:sym typeface="+mn-ea"/>
              </a:rPr>
              <a:t>về</a:t>
            </a:r>
            <a:r>
              <a:rPr lang="en-US" dirty="0">
                <a:sym typeface="+mn-ea"/>
              </a:rPr>
              <a:t> </a:t>
            </a:r>
            <a:r>
              <a:rPr lang="en-US" dirty="0" err="1">
                <a:sym typeface="+mn-ea"/>
              </a:rPr>
              <a:t>bấm</a:t>
            </a:r>
            <a:r>
              <a:rPr lang="en-US" dirty="0">
                <a:sym typeface="+mn-ea"/>
              </a:rPr>
              <a:t> </a:t>
            </a:r>
            <a:r>
              <a:rPr lang="en-US" dirty="0" err="1">
                <a:sym typeface="+mn-ea"/>
              </a:rPr>
              <a:t>vào</a:t>
            </a:r>
            <a:r>
              <a:rPr lang="en-US" dirty="0">
                <a:sym typeface="+mn-ea"/>
              </a:rPr>
              <a:t> </a:t>
            </a:r>
            <a:r>
              <a:rPr lang="en-US" dirty="0" err="1">
                <a:sym typeface="+mn-ea"/>
              </a:rPr>
              <a:t>mô</a:t>
            </a:r>
            <a:r>
              <a:rPr lang="en-US" dirty="0">
                <a:sym typeface="+mn-ea"/>
              </a:rPr>
              <a:t> </a:t>
            </a:r>
            <a:r>
              <a:rPr lang="en-US" dirty="0" err="1">
                <a:sym typeface="+mn-ea"/>
              </a:rPr>
              <a:t>đất</a:t>
            </a:r>
            <a:r>
              <a:rPr lang="en-US" dirty="0">
                <a:sym typeface="+mn-ea"/>
              </a:rPr>
              <a:t> </a:t>
            </a:r>
            <a:r>
              <a:rPr lang="en-US" dirty="0" err="1">
                <a:sym typeface="+mn-ea"/>
              </a:rPr>
              <a:t>tương</a:t>
            </a:r>
            <a:r>
              <a:rPr lang="en-US" dirty="0">
                <a:sym typeface="+mn-ea"/>
              </a:rPr>
              <a:t> </a:t>
            </a:r>
            <a:r>
              <a:rPr lang="en-US" dirty="0" err="1">
                <a:sym typeface="+mn-ea"/>
              </a:rPr>
              <a:t>ứng</a:t>
            </a:r>
            <a:r>
              <a:rPr lang="en-US" dirty="0">
                <a:sym typeface="+mn-ea"/>
              </a:rPr>
              <a:t> </a:t>
            </a:r>
            <a:r>
              <a:rPr lang="en-US" dirty="0" err="1">
                <a:sym typeface="+mn-ea"/>
              </a:rPr>
              <a:t>để</a:t>
            </a:r>
            <a:r>
              <a:rPr lang="en-US" dirty="0">
                <a:sym typeface="+mn-ea"/>
              </a:rPr>
              <a:t> </a:t>
            </a:r>
            <a:r>
              <a:rPr lang="en-US" dirty="0" err="1">
                <a:sym typeface="+mn-ea"/>
              </a:rPr>
              <a:t>cây</a:t>
            </a:r>
            <a:r>
              <a:rPr lang="en-US" dirty="0">
                <a:sym typeface="+mn-ea"/>
              </a:rPr>
              <a:t> </a:t>
            </a:r>
            <a:r>
              <a:rPr lang="en-US" dirty="0" err="1">
                <a:sym typeface="+mn-ea"/>
              </a:rPr>
              <a:t>mọc</a:t>
            </a:r>
            <a:r>
              <a:rPr lang="en-US" dirty="0">
                <a:sym typeface="+mn-ea"/>
              </a:rPr>
              <a:t> </a:t>
            </a:r>
            <a:r>
              <a:rPr lang="en-US" dirty="0" err="1">
                <a:sym typeface="+mn-ea"/>
              </a:rPr>
              <a:t>lên</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871911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07644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7428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1438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664621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1962215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47566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38443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9265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683798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5884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97170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40504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17/10/2025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2804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49114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36824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17/10/2025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5291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17/10/2025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006737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17/10/2025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24205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3231087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910625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4394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88514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1355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9454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895923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932596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771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010932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918868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025991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157911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331246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239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136797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48987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46698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17857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77407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242184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33783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70279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06644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1124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4891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17/10/2025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3E57E8E-2BC9-A84C-3D89-C1AF625A6D0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circle with white text and a black background&#10;&#10;AI-generated content may be incorrect.">
            <a:extLst>
              <a:ext uri="{FF2B5EF4-FFF2-40B4-BE49-F238E27FC236}">
                <a16:creationId xmlns:a16="http://schemas.microsoft.com/office/drawing/2014/main" id="{C731D0F6-D83E-2BD1-3E79-AA3C16B2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348FC687-C985-5BFD-D2C9-471BC8B6EB0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28613021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2"/>
          <a:srcRect l="-41" r="8639" b="6077"/>
          <a:stretch/>
        </p:blipFill>
        <p:spPr>
          <a:xfrm>
            <a:off x="0" y="0"/>
            <a:ext cx="12191999" cy="6858000"/>
          </a:xfrm>
          <a:prstGeom prst="rect">
            <a:avLst/>
          </a:prstGeom>
        </p:spPr>
      </p:pic>
    </p:spTree>
    <p:extLst>
      <p:ext uri="{BB962C8B-B14F-4D97-AF65-F5344CB8AC3E}">
        <p14:creationId xmlns:p14="http://schemas.microsoft.com/office/powerpoint/2010/main" val="204290072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17/10/2025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110918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9.png"/><Relationship Id="rId18" Type="http://schemas.microsoft.com/office/2007/relationships/hdphoto" Target="../media/hdphoto7.wdp"/><Relationship Id="rId26" Type="http://schemas.microsoft.com/office/2007/relationships/hdphoto" Target="../media/hdphoto10.wdp"/><Relationship Id="rId3" Type="http://schemas.openxmlformats.org/officeDocument/2006/relationships/image" Target="../media/image24.png"/><Relationship Id="rId21" Type="http://schemas.microsoft.com/office/2007/relationships/hdphoto" Target="../media/hdphoto8.wdp"/><Relationship Id="rId7" Type="http://schemas.openxmlformats.org/officeDocument/2006/relationships/image" Target="../media/image26.png"/><Relationship Id="rId12" Type="http://schemas.microsoft.com/office/2007/relationships/hdphoto" Target="../media/hdphoto5.wdp"/><Relationship Id="rId17" Type="http://schemas.openxmlformats.org/officeDocument/2006/relationships/image" Target="../media/image30.png"/><Relationship Id="rId25"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slide" Target="slide4.xml"/><Relationship Id="rId20" Type="http://schemas.openxmlformats.org/officeDocument/2006/relationships/image" Target="../media/image32.png"/><Relationship Id="rId1" Type="http://schemas.openxmlformats.org/officeDocument/2006/relationships/slideLayout" Target="../slideLayouts/slideLayout70.xml"/><Relationship Id="rId6" Type="http://schemas.microsoft.com/office/2007/relationships/hdphoto" Target="../media/hdphoto2.wdp"/><Relationship Id="rId11" Type="http://schemas.openxmlformats.org/officeDocument/2006/relationships/image" Target="../media/image28.png"/><Relationship Id="rId24" Type="http://schemas.openxmlformats.org/officeDocument/2006/relationships/image" Target="../media/image34.png"/><Relationship Id="rId5" Type="http://schemas.openxmlformats.org/officeDocument/2006/relationships/image" Target="../media/image25.png"/><Relationship Id="rId15" Type="http://schemas.openxmlformats.org/officeDocument/2006/relationships/slide" Target="slide3.xml"/><Relationship Id="rId23" Type="http://schemas.microsoft.com/office/2007/relationships/hdphoto" Target="../media/hdphoto9.wdp"/><Relationship Id="rId10" Type="http://schemas.microsoft.com/office/2007/relationships/hdphoto" Target="../media/hdphoto4.wdp"/><Relationship Id="rId19" Type="http://schemas.openxmlformats.org/officeDocument/2006/relationships/image" Target="../media/image31.GIF"/><Relationship Id="rId4" Type="http://schemas.microsoft.com/office/2007/relationships/hdphoto" Target="../media/hdphoto1.wdp"/><Relationship Id="rId9" Type="http://schemas.openxmlformats.org/officeDocument/2006/relationships/image" Target="../media/image27.png"/><Relationship Id="rId14" Type="http://schemas.microsoft.com/office/2007/relationships/hdphoto" Target="../media/hdphoto6.wdp"/><Relationship Id="rId22" Type="http://schemas.openxmlformats.org/officeDocument/2006/relationships/image" Target="../media/image33.png"/><Relationship Id="rId27"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6.png"/><Relationship Id="rId7" Type="http://schemas.microsoft.com/office/2007/relationships/hdphoto" Target="../media/hdphoto13.wdp"/><Relationship Id="rId12"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27.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DA2298-7FFE-7218-BB58-EB59DCE695DE}"/>
              </a:ext>
            </a:extLst>
          </p:cNvPr>
          <p:cNvGrpSpPr/>
          <p:nvPr/>
        </p:nvGrpSpPr>
        <p:grpSpPr>
          <a:xfrm>
            <a:off x="578964" y="548640"/>
            <a:ext cx="10881360" cy="909166"/>
            <a:chOff x="809897" y="765482"/>
            <a:chExt cx="10881360" cy="909166"/>
          </a:xfrm>
        </p:grpSpPr>
        <p:sp>
          <p:nvSpPr>
            <p:cNvPr id="9" name="Rectangle: Rounded Corners 16">
              <a:extLst>
                <a:ext uri="{FF2B5EF4-FFF2-40B4-BE49-F238E27FC236}">
                  <a16:creationId xmlns:a16="http://schemas.microsoft.com/office/drawing/2014/main" id="{53098267-4D5D-16E0-E59F-CAA59A48959A}"/>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1" name="TextBox 10">
              <a:extLst>
                <a:ext uri="{FF2B5EF4-FFF2-40B4-BE49-F238E27FC236}">
                  <a16:creationId xmlns:a16="http://schemas.microsoft.com/office/drawing/2014/main" id="{FB9EE423-C86A-F388-1DCB-1BB21E928489}"/>
                </a:ext>
              </a:extLst>
            </p:cNvPr>
            <p:cNvSpPr txBox="1"/>
            <p:nvPr/>
          </p:nvSpPr>
          <p:spPr>
            <a:xfrm>
              <a:off x="1099893" y="783770"/>
              <a:ext cx="10567851"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Việt </a:t>
              </a:r>
              <a:r>
                <a:rPr lang="en-US" sz="4400" b="1" dirty="0" err="1">
                  <a:latin typeface="Cambria" panose="02040503050406030204" pitchFamily="18" charset="0"/>
                  <a:ea typeface="Cambria" panose="02040503050406030204" pitchFamily="18" charset="0"/>
                </a:rPr>
                <a:t>thực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phép</a:t>
              </a:r>
              <a:r>
                <a:rPr lang="en-US" sz="4400" b="1" dirty="0">
                  <a:latin typeface="Cambria" panose="02040503050406030204" pitchFamily="18" charset="0"/>
                  <a:ea typeface="Cambria" panose="02040503050406030204" pitchFamily="18" charset="0"/>
                </a:rPr>
                <a:t> so </a:t>
              </a:r>
              <a:r>
                <a:rPr lang="en-US" sz="4400" b="1" dirty="0" err="1">
                  <a:latin typeface="Cambria" panose="02040503050406030204" pitchFamily="18" charset="0"/>
                  <a:ea typeface="Cambria" panose="02040503050406030204" pitchFamily="18" charset="0"/>
                </a:rPr>
                <a:t>sánh</a:t>
              </a:r>
              <a:r>
                <a:rPr lang="en-US" sz="4400" b="1" dirty="0">
                  <a:latin typeface="Cambria" panose="02040503050406030204" pitchFamily="18" charset="0"/>
                  <a:ea typeface="Cambria" panose="02040503050406030204" pitchFamily="18" charset="0"/>
                </a:rPr>
                <a:t>: </a:t>
              </a:r>
            </a:p>
          </p:txBody>
        </p:sp>
      </p:grpSp>
      <p:grpSp>
        <p:nvGrpSpPr>
          <p:cNvPr id="12" name="Group 11">
            <a:extLst>
              <a:ext uri="{FF2B5EF4-FFF2-40B4-BE49-F238E27FC236}">
                <a16:creationId xmlns:a16="http://schemas.microsoft.com/office/drawing/2014/main" id="{CEFC54C9-E093-1A68-7A8F-7BDA73ADE6B5}"/>
              </a:ext>
            </a:extLst>
          </p:cNvPr>
          <p:cNvGrpSpPr/>
          <p:nvPr/>
        </p:nvGrpSpPr>
        <p:grpSpPr>
          <a:xfrm>
            <a:off x="722064" y="2258230"/>
            <a:ext cx="10595160" cy="779930"/>
            <a:chOff x="706824" y="2605702"/>
            <a:chExt cx="10595160" cy="779930"/>
          </a:xfrm>
        </p:grpSpPr>
        <p:sp>
          <p:nvSpPr>
            <p:cNvPr id="13" name="Rounded Rectangle 1">
              <a:extLst>
                <a:ext uri="{FF2B5EF4-FFF2-40B4-BE49-F238E27FC236}">
                  <a16:creationId xmlns:a16="http://schemas.microsoft.com/office/drawing/2014/main" id="{8C0C1F94-E39C-F9CA-47D2-B1A043AD8B8C}"/>
                </a:ext>
              </a:extLst>
            </p:cNvPr>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latin typeface="Cambria" panose="02040503050406030204" pitchFamily="18" charset="0"/>
                  <a:ea typeface="Cambria" panose="02040503050406030204" pitchFamily="18" charset="0"/>
                </a:rPr>
                <a:t>108 000 000</a:t>
              </a:r>
            </a:p>
          </p:txBody>
        </p:sp>
        <p:sp>
          <p:nvSpPr>
            <p:cNvPr id="14" name="Rounded Rectangle 6">
              <a:extLst>
                <a:ext uri="{FF2B5EF4-FFF2-40B4-BE49-F238E27FC236}">
                  <a16:creationId xmlns:a16="http://schemas.microsoft.com/office/drawing/2014/main" id="{D578534D-1DD5-EBA9-2299-E4B0DB48F105}"/>
                </a:ext>
              </a:extLst>
            </p:cNvPr>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latin typeface="Cambria" panose="02040503050406030204" pitchFamily="18" charset="0"/>
                  <a:ea typeface="Cambria" panose="02040503050406030204" pitchFamily="18" charset="0"/>
                </a:rPr>
                <a:t>230 000 000</a:t>
              </a:r>
            </a:p>
          </p:txBody>
        </p:sp>
        <p:sp>
          <p:nvSpPr>
            <p:cNvPr id="15" name="Rounded Rectangle 7">
              <a:extLst>
                <a:ext uri="{FF2B5EF4-FFF2-40B4-BE49-F238E27FC236}">
                  <a16:creationId xmlns:a16="http://schemas.microsoft.com/office/drawing/2014/main" id="{27A4BEAD-E7F1-BC00-6B90-8843244B0370}"/>
                </a:ext>
              </a:extLst>
            </p:cNvPr>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42B1364C-E61E-E3E6-13F5-1E025B19B5B1}"/>
              </a:ext>
            </a:extLst>
          </p:cNvPr>
          <p:cNvSpPr txBox="1"/>
          <p:nvPr/>
        </p:nvSpPr>
        <p:spPr>
          <a:xfrm>
            <a:off x="5672747" y="2022496"/>
            <a:ext cx="960276" cy="1015663"/>
          </a:xfrm>
          <a:prstGeom prst="rect">
            <a:avLst/>
          </a:prstGeom>
          <a:noFill/>
        </p:spPr>
        <p:txBody>
          <a:bodyPr wrap="square" rtlCol="0">
            <a:spAutoFit/>
          </a:bodyPr>
          <a:lstStyle/>
          <a:p>
            <a:r>
              <a:rPr lang="en-US" sz="6000" b="1" dirty="0">
                <a:solidFill>
                  <a:srgbClr val="FF0000"/>
                </a:solidFill>
                <a:latin typeface="UTM Avo" panose="02040603050506020204" pitchFamily="18" charset="0"/>
              </a:rPr>
              <a:t>&lt;</a:t>
            </a:r>
          </a:p>
        </p:txBody>
      </p:sp>
      <p:cxnSp>
        <p:nvCxnSpPr>
          <p:cNvPr id="20" name="Straight Connector 19">
            <a:extLst>
              <a:ext uri="{FF2B5EF4-FFF2-40B4-BE49-F238E27FC236}">
                <a16:creationId xmlns:a16="http://schemas.microsoft.com/office/drawing/2014/main" id="{5EEFC18C-8844-9874-39B7-9919547AE578}"/>
              </a:ext>
            </a:extLst>
          </p:cNvPr>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6BAF93-33A1-7B2E-EE35-792734D31ADB}"/>
              </a:ext>
            </a:extLst>
          </p:cNvPr>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Speech Bubble: Rectangle with Corners Rounded 1">
            <a:extLst>
              <a:ext uri="{FF2B5EF4-FFF2-40B4-BE49-F238E27FC236}">
                <a16:creationId xmlns:a16="http://schemas.microsoft.com/office/drawing/2014/main" id="{7C5D869E-039B-DEFC-46FA-1A0A5946B3A9}"/>
              </a:ext>
            </a:extLst>
          </p:cNvPr>
          <p:cNvSpPr/>
          <p:nvPr/>
        </p:nvSpPr>
        <p:spPr>
          <a:xfrm>
            <a:off x="868960" y="3819841"/>
            <a:ext cx="9566811" cy="1811702"/>
          </a:xfrm>
          <a:prstGeom prst="wedgeRoundRectCallout">
            <a:avLst>
              <a:gd name="adj1" fmla="val 55128"/>
              <a:gd name="adj2" fmla="val 66195"/>
              <a:gd name="adj3" fmla="val 16667"/>
            </a:avLst>
          </a:prstGeom>
          <a:solidFill>
            <a:schemeClr val="bg1"/>
          </a:solidFill>
          <a:ln w="38100">
            <a:solidFill>
              <a:srgbClr val="FF33CC"/>
            </a:solidFill>
            <a:extLst>
              <a:ext uri="{C807C97D-BFC1-408E-A445-0C87EB9F89A2}">
                <ask:lineSketchStyleProps xmlns:ask="http://schemas.microsoft.com/office/drawing/2018/sketchyshapes" sd="2287542700">
                  <a:custGeom>
                    <a:avLst/>
                    <a:gdLst>
                      <a:gd name="connsiteX0" fmla="*/ 0 w 5672691"/>
                      <a:gd name="connsiteY0" fmla="*/ 246692 h 1480121"/>
                      <a:gd name="connsiteX1" fmla="*/ 246692 w 5672691"/>
                      <a:gd name="connsiteY1" fmla="*/ 0 h 1480121"/>
                      <a:gd name="connsiteX2" fmla="*/ 3309070 w 5672691"/>
                      <a:gd name="connsiteY2" fmla="*/ 0 h 1480121"/>
                      <a:gd name="connsiteX3" fmla="*/ 3309070 w 5672691"/>
                      <a:gd name="connsiteY3" fmla="*/ 0 h 1480121"/>
                      <a:gd name="connsiteX4" fmla="*/ 4727243 w 5672691"/>
                      <a:gd name="connsiteY4" fmla="*/ 0 h 1480121"/>
                      <a:gd name="connsiteX5" fmla="*/ 5425999 w 5672691"/>
                      <a:gd name="connsiteY5" fmla="*/ 0 h 1480121"/>
                      <a:gd name="connsiteX6" fmla="*/ 5672691 w 5672691"/>
                      <a:gd name="connsiteY6" fmla="*/ 246692 h 1480121"/>
                      <a:gd name="connsiteX7" fmla="*/ 5672691 w 5672691"/>
                      <a:gd name="connsiteY7" fmla="*/ 863404 h 1480121"/>
                      <a:gd name="connsiteX8" fmla="*/ 5672691 w 5672691"/>
                      <a:gd name="connsiteY8" fmla="*/ 863404 h 1480121"/>
                      <a:gd name="connsiteX9" fmla="*/ 5672691 w 5672691"/>
                      <a:gd name="connsiteY9" fmla="*/ 1233434 h 1480121"/>
                      <a:gd name="connsiteX10" fmla="*/ 5672691 w 5672691"/>
                      <a:gd name="connsiteY10" fmla="*/ 1233429 h 1480121"/>
                      <a:gd name="connsiteX11" fmla="*/ 5425999 w 5672691"/>
                      <a:gd name="connsiteY11" fmla="*/ 1480121 h 1480121"/>
                      <a:gd name="connsiteX12" fmla="*/ 4727243 w 5672691"/>
                      <a:gd name="connsiteY12" fmla="*/ 1480121 h 1480121"/>
                      <a:gd name="connsiteX13" fmla="*/ 5963587 w 5672691"/>
                      <a:gd name="connsiteY13" fmla="*/ 1719827 h 1480121"/>
                      <a:gd name="connsiteX14" fmla="*/ 3309070 w 5672691"/>
                      <a:gd name="connsiteY14" fmla="*/ 1480121 h 1480121"/>
                      <a:gd name="connsiteX15" fmla="*/ 246692 w 5672691"/>
                      <a:gd name="connsiteY15" fmla="*/ 1480121 h 1480121"/>
                      <a:gd name="connsiteX16" fmla="*/ 0 w 5672691"/>
                      <a:gd name="connsiteY16" fmla="*/ 1233429 h 1480121"/>
                      <a:gd name="connsiteX17" fmla="*/ 0 w 5672691"/>
                      <a:gd name="connsiteY17" fmla="*/ 1233434 h 1480121"/>
                      <a:gd name="connsiteX18" fmla="*/ 0 w 5672691"/>
                      <a:gd name="connsiteY18" fmla="*/ 863404 h 1480121"/>
                      <a:gd name="connsiteX19" fmla="*/ 0 w 5672691"/>
                      <a:gd name="connsiteY19" fmla="*/ 863404 h 1480121"/>
                      <a:gd name="connsiteX20" fmla="*/ 0 w 5672691"/>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2691" h="1480121" fill="none" extrusionOk="0">
                        <a:moveTo>
                          <a:pt x="0" y="246692"/>
                        </a:moveTo>
                        <a:cubicBezTo>
                          <a:pt x="-6020" y="97959"/>
                          <a:pt x="107753" y="21935"/>
                          <a:pt x="246692" y="0"/>
                        </a:cubicBezTo>
                        <a:cubicBezTo>
                          <a:pt x="1231559" y="-61564"/>
                          <a:pt x="2814970" y="-155430"/>
                          <a:pt x="3309070" y="0"/>
                        </a:cubicBezTo>
                        <a:lnTo>
                          <a:pt x="3309070" y="0"/>
                        </a:lnTo>
                        <a:cubicBezTo>
                          <a:pt x="3769492" y="26666"/>
                          <a:pt x="4306836" y="-21099"/>
                          <a:pt x="4727243" y="0"/>
                        </a:cubicBezTo>
                        <a:cubicBezTo>
                          <a:pt x="4806836" y="16778"/>
                          <a:pt x="5141664" y="-16414"/>
                          <a:pt x="5425999" y="0"/>
                        </a:cubicBezTo>
                        <a:cubicBezTo>
                          <a:pt x="5559179" y="-497"/>
                          <a:pt x="5659989" y="109411"/>
                          <a:pt x="5672691" y="246692"/>
                        </a:cubicBezTo>
                        <a:cubicBezTo>
                          <a:pt x="5672277" y="535383"/>
                          <a:pt x="5700186" y="575325"/>
                          <a:pt x="5672691" y="863404"/>
                        </a:cubicBezTo>
                        <a:lnTo>
                          <a:pt x="5672691" y="863404"/>
                        </a:lnTo>
                        <a:cubicBezTo>
                          <a:pt x="5695430" y="1045788"/>
                          <a:pt x="5697761" y="1075950"/>
                          <a:pt x="5672691" y="1233434"/>
                        </a:cubicBezTo>
                        <a:lnTo>
                          <a:pt x="5672691" y="1233429"/>
                        </a:lnTo>
                        <a:cubicBezTo>
                          <a:pt x="5688770" y="1385057"/>
                          <a:pt x="5558197" y="1479489"/>
                          <a:pt x="5425999" y="1480121"/>
                        </a:cubicBezTo>
                        <a:cubicBezTo>
                          <a:pt x="5232866" y="1512384"/>
                          <a:pt x="4868880" y="1487619"/>
                          <a:pt x="4727243" y="1480121"/>
                        </a:cubicBezTo>
                        <a:cubicBezTo>
                          <a:pt x="4994823" y="1475394"/>
                          <a:pt x="5707375" y="1671519"/>
                          <a:pt x="5963587" y="1719827"/>
                        </a:cubicBezTo>
                        <a:cubicBezTo>
                          <a:pt x="4809438" y="1629146"/>
                          <a:pt x="3827316" y="1421268"/>
                          <a:pt x="3309070" y="1480121"/>
                        </a:cubicBezTo>
                        <a:cubicBezTo>
                          <a:pt x="2426215" y="1538580"/>
                          <a:pt x="817489"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672691" h="1480121" stroke="0" extrusionOk="0">
                        <a:moveTo>
                          <a:pt x="0" y="246692"/>
                        </a:moveTo>
                        <a:cubicBezTo>
                          <a:pt x="12007" y="105630"/>
                          <a:pt x="97094" y="655"/>
                          <a:pt x="246692" y="0"/>
                        </a:cubicBezTo>
                        <a:cubicBezTo>
                          <a:pt x="1231718" y="120733"/>
                          <a:pt x="2402119" y="-81149"/>
                          <a:pt x="3309070" y="0"/>
                        </a:cubicBezTo>
                        <a:lnTo>
                          <a:pt x="3309070" y="0"/>
                        </a:lnTo>
                        <a:cubicBezTo>
                          <a:pt x="3521909" y="80301"/>
                          <a:pt x="4398401" y="74418"/>
                          <a:pt x="4727243" y="0"/>
                        </a:cubicBezTo>
                        <a:cubicBezTo>
                          <a:pt x="4802187" y="27992"/>
                          <a:pt x="5176359" y="23001"/>
                          <a:pt x="5425999" y="0"/>
                        </a:cubicBezTo>
                        <a:cubicBezTo>
                          <a:pt x="5550684" y="6441"/>
                          <a:pt x="5695601" y="109084"/>
                          <a:pt x="5672691" y="246692"/>
                        </a:cubicBezTo>
                        <a:cubicBezTo>
                          <a:pt x="5630056" y="466810"/>
                          <a:pt x="5637248" y="732556"/>
                          <a:pt x="5672691" y="863404"/>
                        </a:cubicBezTo>
                        <a:lnTo>
                          <a:pt x="5672691" y="863404"/>
                        </a:lnTo>
                        <a:cubicBezTo>
                          <a:pt x="5660577" y="902244"/>
                          <a:pt x="5661229" y="1122808"/>
                          <a:pt x="5672691" y="1233434"/>
                        </a:cubicBezTo>
                        <a:lnTo>
                          <a:pt x="5672691" y="1233429"/>
                        </a:lnTo>
                        <a:cubicBezTo>
                          <a:pt x="5684926" y="1348080"/>
                          <a:pt x="5574174" y="1492587"/>
                          <a:pt x="5425999" y="1480121"/>
                        </a:cubicBezTo>
                        <a:cubicBezTo>
                          <a:pt x="5175575" y="1525881"/>
                          <a:pt x="5018652" y="1473998"/>
                          <a:pt x="4727243" y="1480121"/>
                        </a:cubicBezTo>
                        <a:cubicBezTo>
                          <a:pt x="5271919" y="1642113"/>
                          <a:pt x="5373677" y="1693340"/>
                          <a:pt x="5963587" y="1719827"/>
                        </a:cubicBezTo>
                        <a:cubicBezTo>
                          <a:pt x="5142196" y="1770161"/>
                          <a:pt x="4448285" y="1651159"/>
                          <a:pt x="3309070" y="1480121"/>
                        </a:cubicBezTo>
                        <a:cubicBezTo>
                          <a:pt x="2681426" y="1617968"/>
                          <a:pt x="987589"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dirty="0">
                <a:solidFill>
                  <a:srgbClr val="FF0000"/>
                </a:solidFill>
                <a:latin typeface="Cambria" panose="02040503050406030204" pitchFamily="18" charset="0"/>
                <a:ea typeface="Cambria" panose="02040503050406030204" pitchFamily="18" charset="0"/>
              </a:rPr>
              <a:t>Sao </a:t>
            </a:r>
            <a:r>
              <a:rPr lang="en-US" sz="3200" dirty="0" err="1">
                <a:solidFill>
                  <a:srgbClr val="FF0000"/>
                </a:solidFill>
                <a:latin typeface="Cambria" panose="02040503050406030204" pitchFamily="18" charset="0"/>
                <a:ea typeface="Cambria" panose="02040503050406030204" pitchFamily="18" charset="0"/>
              </a:rPr>
              <a:t>Hoả</a:t>
            </a:r>
            <a:r>
              <a:rPr lang="vi-VN" sz="3200" dirty="0">
                <a:solidFill>
                  <a:srgbClr val="FF0000"/>
                </a:solidFill>
                <a:latin typeface="Cambria" panose="02040503050406030204" pitchFamily="18" charset="0"/>
                <a:ea typeface="Cambria" panose="02040503050406030204" pitchFamily="18" charset="0"/>
              </a:rPr>
              <a:t> cách xa Mặt Trời hơn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bg/>
                                          </p:spTgt>
                                        </p:tgtEl>
                                        <p:attrNameLst>
                                          <p:attrName>style.visibility</p:attrName>
                                        </p:attrNameLst>
                                      </p:cBhvr>
                                      <p:to>
                                        <p:strVal val="visible"/>
                                      </p:to>
                                    </p:set>
                                    <p:animEffect transition="in" filter="wipe(down)">
                                      <p:cBhvr>
                                        <p:cTn id="42" dur="500"/>
                                        <p:tgtEl>
                                          <p:spTgt spid="2">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down)">
                                      <p:cBhvr>
                                        <p:cTn id="4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FBEFE0-7C13-FBD2-FC09-8B174B2C238F}"/>
              </a:ext>
            </a:extLst>
          </p:cNvPr>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dirty="0">
                <a:solidFill>
                  <a:srgbClr val="0070C0"/>
                </a:solidFill>
                <a:latin typeface="Cambria" panose="02040503050406030204" pitchFamily="18" charset="0"/>
                <a:ea typeface="Cambria" panose="02040503050406030204" pitchFamily="18" charset="0"/>
              </a:rPr>
              <a:t>Quy </a:t>
            </a:r>
            <a:r>
              <a:rPr lang="en-US" sz="4000" b="1" dirty="0" err="1">
                <a:solidFill>
                  <a:srgbClr val="0070C0"/>
                </a:solidFill>
                <a:latin typeface="Cambria" panose="02040503050406030204" pitchFamily="18" charset="0"/>
                <a:ea typeface="Cambria" panose="02040503050406030204" pitchFamily="18" charset="0"/>
              </a:rPr>
              <a:t>tắc</a:t>
            </a:r>
            <a:r>
              <a:rPr lang="en-US" sz="4000" b="1" dirty="0">
                <a:solidFill>
                  <a:srgbClr val="0070C0"/>
                </a:solidFill>
                <a:latin typeface="Cambria" panose="02040503050406030204" pitchFamily="18" charset="0"/>
                <a:ea typeface="Cambria" panose="02040503050406030204" pitchFamily="18" charset="0"/>
              </a:rPr>
              <a:t> so </a:t>
            </a:r>
            <a:r>
              <a:rPr lang="en-US" sz="4000" b="1" dirty="0" err="1">
                <a:solidFill>
                  <a:srgbClr val="0070C0"/>
                </a:solidFill>
                <a:latin typeface="Cambria" panose="02040503050406030204" pitchFamily="18" charset="0"/>
                <a:ea typeface="Cambria" panose="02040503050406030204" pitchFamily="18" charset="0"/>
              </a:rPr>
              <a:t>sánh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hai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có</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nhiều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nào</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nhiều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lớn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endParaRPr lang="en-US" sz="4000" b="1" dirty="0">
              <a:solidFill>
                <a:srgbClr val="FF0000"/>
              </a:solidFill>
              <a:latin typeface="Cambria" panose="02040503050406030204" pitchFamily="18" charset="0"/>
              <a:ea typeface="Cambria" panose="02040503050406030204" pitchFamily="18" charset="0"/>
            </a:endParaRP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Nếu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hai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so </a:t>
            </a:r>
            <a:r>
              <a:rPr lang="en-US" sz="4000" b="1" i="1" dirty="0" err="1">
                <a:solidFill>
                  <a:srgbClr val="FF0000"/>
                </a:solidFill>
                <a:latin typeface="Cambria" panose="02040503050406030204" pitchFamily="18" charset="0"/>
                <a:ea typeface="Cambria" panose="02040503050406030204" pitchFamily="18" charset="0"/>
              </a:rPr>
              <a:t>sánh</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cặp</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ở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một</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hàng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kể</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trái</a:t>
            </a:r>
            <a:r>
              <a:rPr lang="en-US" sz="4000" b="1" i="1" dirty="0">
                <a:solidFill>
                  <a:srgbClr val="FF0000"/>
                </a:solidFill>
                <a:latin typeface="Cambria" panose="02040503050406030204" pitchFamily="18" charset="0"/>
                <a:ea typeface="Cambria" panose="02040503050406030204" pitchFamily="18" charset="0"/>
              </a:rPr>
              <a:t> sang </a:t>
            </a:r>
            <a:r>
              <a:rPr lang="en-US" sz="4000" b="1" i="1" dirty="0" err="1">
                <a:solidFill>
                  <a:srgbClr val="FF0000"/>
                </a:solidFill>
                <a:latin typeface="Cambria" panose="02040503050406030204" pitchFamily="18" charset="0"/>
                <a:ea typeface="Cambria" panose="02040503050406030204" pitchFamily="18" charset="0"/>
              </a:rPr>
              <a:t>phải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Chẳng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hạn</a:t>
            </a:r>
            <a:r>
              <a:rPr lang="en-US" sz="4000" b="1" i="1" dirty="0">
                <a:solidFill>
                  <a:srgbClr val="FF0000"/>
                </a:solidFill>
                <a:latin typeface="Cambria" panose="02040503050406030204" pitchFamily="18" charset="0"/>
                <a:ea typeface="Cambria" panose="02040503050406030204" pitchFamily="18" charset="0"/>
              </a:rPr>
              <a:t>: </a:t>
            </a:r>
          </a:p>
          <a:p>
            <a:pPr algn="ctr">
              <a:lnSpc>
                <a:spcPct val="120000"/>
              </a:lnSpc>
            </a:pPr>
            <a:r>
              <a:rPr lang="en-US" sz="4000" b="1" i="1" dirty="0" err="1">
                <a:latin typeface="Cambria" panose="02040503050406030204" pitchFamily="18" charset="0"/>
                <a:ea typeface="Cambria" panose="02040503050406030204" pitchFamily="18" charset="0"/>
              </a:rPr>
              <a:t>vì</a:t>
            </a:r>
            <a:r>
              <a:rPr lang="en-US" sz="4000" b="1" i="1" dirty="0">
                <a:latin typeface="Cambria" panose="02040503050406030204" pitchFamily="18" charset="0"/>
                <a:ea typeface="Cambria" panose="02040503050406030204" pitchFamily="18" charset="0"/>
              </a:rPr>
              <a:t> 2 &gt; 1 </a:t>
            </a:r>
            <a:r>
              <a:rPr lang="en-US" sz="4000" b="1" i="1" dirty="0" err="1">
                <a:latin typeface="Cambria" panose="02040503050406030204" pitchFamily="18" charset="0"/>
                <a:ea typeface="Cambria" panose="02040503050406030204" pitchFamily="18" charset="0"/>
              </a:rPr>
              <a:t>nên</a:t>
            </a:r>
            <a:r>
              <a:rPr lang="en-US" sz="4000" b="1" i="1" dirty="0">
                <a:latin typeface="Cambria" panose="02040503050406030204" pitchFamily="18" charset="0"/>
                <a:ea typeface="Cambria" panose="02040503050406030204" pitchFamily="18" charset="0"/>
              </a:rPr>
              <a:t> 230 000 000 &gt; 108 000 000.</a:t>
            </a:r>
            <a:endParaRPr lang="en-US" sz="4000" b="1" dirty="0">
              <a:latin typeface="Cambria" panose="02040503050406030204" pitchFamily="18" charset="0"/>
              <a:ea typeface="Cambria" panose="02040503050406030204" pitchFamily="18" charset="0"/>
            </a:endParaRPr>
          </a:p>
        </p:txBody>
      </p:sp>
      <p:pic>
        <p:nvPicPr>
          <p:cNvPr id="7" name="Picture 6" descr="A blue and orange text&#10;&#10;AI-generated content may be incorrect.">
            <a:extLst>
              <a:ext uri="{FF2B5EF4-FFF2-40B4-BE49-F238E27FC236}">
                <a16:creationId xmlns:a16="http://schemas.microsoft.com/office/drawing/2014/main" id="{83189CF8-756A-AF1C-1F38-2B082C01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103" y="372007"/>
            <a:ext cx="4109060" cy="1414395"/>
          </a:xfrm>
          <a:prstGeom prst="rect">
            <a:avLst/>
          </a:prstGeom>
        </p:spPr>
      </p:pic>
    </p:spTree>
    <p:extLst>
      <p:ext uri="{BB962C8B-B14F-4D97-AF65-F5344CB8AC3E}">
        <p14:creationId xmlns:p14="http://schemas.microsoft.com/office/powerpoint/2010/main" val="20631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prstGeom prst="wedgeRoundRectCallout">
            <a:avLst>
              <a:gd name="adj1" fmla="val -37371"/>
              <a:gd name="adj2" fmla="val 83869"/>
              <a:gd name="adj3" fmla="val 16667"/>
            </a:avLst>
          </a:prstGeom>
          <a:solidFill>
            <a:schemeClr val="bg1"/>
          </a:solidFill>
          <a:ln w="38100">
            <a:solidFill>
              <a:srgbClr val="002060"/>
            </a:solidFill>
            <a:extLst>
              <a:ext uri="{C807C97D-BFC1-408E-A445-0C87EB9F89A2}">
                <ask:lineSketchStyleProps xmlns:ask="http://schemas.microsoft.com/office/drawing/2018/sketchyshapes" sd="2287542700">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mbria" panose="02040503050406030204" pitchFamily="18" charset="0"/>
                <a:ea typeface="Cambria" panose="02040503050406030204" pitchFamily="18" charset="0"/>
                <a:cs typeface="Calibri" panose="020F0502020204030204" pitchFamily="34" charset="0"/>
              </a:rPr>
              <a:t>Ví dụ: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3880884" y="2748979"/>
            <a:ext cx="5672691" cy="1480121"/>
          </a:xfrm>
          <a:prstGeom prst="wedgeRoundRectCallout">
            <a:avLst>
              <a:gd name="adj1" fmla="val 55128"/>
              <a:gd name="adj2" fmla="val 66195"/>
              <a:gd name="adj3" fmla="val 16667"/>
            </a:avLst>
          </a:prstGeom>
          <a:solidFill>
            <a:schemeClr val="bg1"/>
          </a:solidFill>
          <a:ln w="38100">
            <a:solidFill>
              <a:srgbClr val="FF33CC"/>
            </a:solidFill>
            <a:extLst>
              <a:ext uri="{C807C97D-BFC1-408E-A445-0C87EB9F89A2}">
                <ask:lineSketchStyleProps xmlns:ask="http://schemas.microsoft.com/office/drawing/2018/sketchyshapes" sd="2287542700">
                  <a:custGeom>
                    <a:avLst/>
                    <a:gdLst>
                      <a:gd name="connsiteX0" fmla="*/ 0 w 5672691"/>
                      <a:gd name="connsiteY0" fmla="*/ 246692 h 1480121"/>
                      <a:gd name="connsiteX1" fmla="*/ 246692 w 5672691"/>
                      <a:gd name="connsiteY1" fmla="*/ 0 h 1480121"/>
                      <a:gd name="connsiteX2" fmla="*/ 3309070 w 5672691"/>
                      <a:gd name="connsiteY2" fmla="*/ 0 h 1480121"/>
                      <a:gd name="connsiteX3" fmla="*/ 3309070 w 5672691"/>
                      <a:gd name="connsiteY3" fmla="*/ 0 h 1480121"/>
                      <a:gd name="connsiteX4" fmla="*/ 4727243 w 5672691"/>
                      <a:gd name="connsiteY4" fmla="*/ 0 h 1480121"/>
                      <a:gd name="connsiteX5" fmla="*/ 5425999 w 5672691"/>
                      <a:gd name="connsiteY5" fmla="*/ 0 h 1480121"/>
                      <a:gd name="connsiteX6" fmla="*/ 5672691 w 5672691"/>
                      <a:gd name="connsiteY6" fmla="*/ 246692 h 1480121"/>
                      <a:gd name="connsiteX7" fmla="*/ 5672691 w 5672691"/>
                      <a:gd name="connsiteY7" fmla="*/ 863404 h 1480121"/>
                      <a:gd name="connsiteX8" fmla="*/ 5672691 w 5672691"/>
                      <a:gd name="connsiteY8" fmla="*/ 863404 h 1480121"/>
                      <a:gd name="connsiteX9" fmla="*/ 5672691 w 5672691"/>
                      <a:gd name="connsiteY9" fmla="*/ 1233434 h 1480121"/>
                      <a:gd name="connsiteX10" fmla="*/ 5672691 w 5672691"/>
                      <a:gd name="connsiteY10" fmla="*/ 1233429 h 1480121"/>
                      <a:gd name="connsiteX11" fmla="*/ 5425999 w 5672691"/>
                      <a:gd name="connsiteY11" fmla="*/ 1480121 h 1480121"/>
                      <a:gd name="connsiteX12" fmla="*/ 4727243 w 5672691"/>
                      <a:gd name="connsiteY12" fmla="*/ 1480121 h 1480121"/>
                      <a:gd name="connsiteX13" fmla="*/ 5963587 w 5672691"/>
                      <a:gd name="connsiteY13" fmla="*/ 1719827 h 1480121"/>
                      <a:gd name="connsiteX14" fmla="*/ 3309070 w 5672691"/>
                      <a:gd name="connsiteY14" fmla="*/ 1480121 h 1480121"/>
                      <a:gd name="connsiteX15" fmla="*/ 246692 w 5672691"/>
                      <a:gd name="connsiteY15" fmla="*/ 1480121 h 1480121"/>
                      <a:gd name="connsiteX16" fmla="*/ 0 w 5672691"/>
                      <a:gd name="connsiteY16" fmla="*/ 1233429 h 1480121"/>
                      <a:gd name="connsiteX17" fmla="*/ 0 w 5672691"/>
                      <a:gd name="connsiteY17" fmla="*/ 1233434 h 1480121"/>
                      <a:gd name="connsiteX18" fmla="*/ 0 w 5672691"/>
                      <a:gd name="connsiteY18" fmla="*/ 863404 h 1480121"/>
                      <a:gd name="connsiteX19" fmla="*/ 0 w 5672691"/>
                      <a:gd name="connsiteY19" fmla="*/ 863404 h 1480121"/>
                      <a:gd name="connsiteX20" fmla="*/ 0 w 5672691"/>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2691" h="1480121" fill="none" extrusionOk="0">
                        <a:moveTo>
                          <a:pt x="0" y="246692"/>
                        </a:moveTo>
                        <a:cubicBezTo>
                          <a:pt x="-6020" y="97959"/>
                          <a:pt x="107753" y="21935"/>
                          <a:pt x="246692" y="0"/>
                        </a:cubicBezTo>
                        <a:cubicBezTo>
                          <a:pt x="1231559" y="-61564"/>
                          <a:pt x="2814970" y="-155430"/>
                          <a:pt x="3309070" y="0"/>
                        </a:cubicBezTo>
                        <a:lnTo>
                          <a:pt x="3309070" y="0"/>
                        </a:lnTo>
                        <a:cubicBezTo>
                          <a:pt x="3769492" y="26666"/>
                          <a:pt x="4306836" y="-21099"/>
                          <a:pt x="4727243" y="0"/>
                        </a:cubicBezTo>
                        <a:cubicBezTo>
                          <a:pt x="4806836" y="16778"/>
                          <a:pt x="5141664" y="-16414"/>
                          <a:pt x="5425999" y="0"/>
                        </a:cubicBezTo>
                        <a:cubicBezTo>
                          <a:pt x="5559179" y="-497"/>
                          <a:pt x="5659989" y="109411"/>
                          <a:pt x="5672691" y="246692"/>
                        </a:cubicBezTo>
                        <a:cubicBezTo>
                          <a:pt x="5672277" y="535383"/>
                          <a:pt x="5700186" y="575325"/>
                          <a:pt x="5672691" y="863404"/>
                        </a:cubicBezTo>
                        <a:lnTo>
                          <a:pt x="5672691" y="863404"/>
                        </a:lnTo>
                        <a:cubicBezTo>
                          <a:pt x="5695430" y="1045788"/>
                          <a:pt x="5697761" y="1075950"/>
                          <a:pt x="5672691" y="1233434"/>
                        </a:cubicBezTo>
                        <a:lnTo>
                          <a:pt x="5672691" y="1233429"/>
                        </a:lnTo>
                        <a:cubicBezTo>
                          <a:pt x="5688770" y="1385057"/>
                          <a:pt x="5558197" y="1479489"/>
                          <a:pt x="5425999" y="1480121"/>
                        </a:cubicBezTo>
                        <a:cubicBezTo>
                          <a:pt x="5232866" y="1512384"/>
                          <a:pt x="4868880" y="1487619"/>
                          <a:pt x="4727243" y="1480121"/>
                        </a:cubicBezTo>
                        <a:cubicBezTo>
                          <a:pt x="4994823" y="1475394"/>
                          <a:pt x="5707375" y="1671519"/>
                          <a:pt x="5963587" y="1719827"/>
                        </a:cubicBezTo>
                        <a:cubicBezTo>
                          <a:pt x="4809438" y="1629146"/>
                          <a:pt x="3827316" y="1421268"/>
                          <a:pt x="3309070" y="1480121"/>
                        </a:cubicBezTo>
                        <a:cubicBezTo>
                          <a:pt x="2426215" y="1538580"/>
                          <a:pt x="817489"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672691" h="1480121" stroke="0" extrusionOk="0">
                        <a:moveTo>
                          <a:pt x="0" y="246692"/>
                        </a:moveTo>
                        <a:cubicBezTo>
                          <a:pt x="12007" y="105630"/>
                          <a:pt x="97094" y="655"/>
                          <a:pt x="246692" y="0"/>
                        </a:cubicBezTo>
                        <a:cubicBezTo>
                          <a:pt x="1231718" y="120733"/>
                          <a:pt x="2402119" y="-81149"/>
                          <a:pt x="3309070" y="0"/>
                        </a:cubicBezTo>
                        <a:lnTo>
                          <a:pt x="3309070" y="0"/>
                        </a:lnTo>
                        <a:cubicBezTo>
                          <a:pt x="3521909" y="80301"/>
                          <a:pt x="4398401" y="74418"/>
                          <a:pt x="4727243" y="0"/>
                        </a:cubicBezTo>
                        <a:cubicBezTo>
                          <a:pt x="4802187" y="27992"/>
                          <a:pt x="5176359" y="23001"/>
                          <a:pt x="5425999" y="0"/>
                        </a:cubicBezTo>
                        <a:cubicBezTo>
                          <a:pt x="5550684" y="6441"/>
                          <a:pt x="5695601" y="109084"/>
                          <a:pt x="5672691" y="246692"/>
                        </a:cubicBezTo>
                        <a:cubicBezTo>
                          <a:pt x="5630056" y="466810"/>
                          <a:pt x="5637248" y="732556"/>
                          <a:pt x="5672691" y="863404"/>
                        </a:cubicBezTo>
                        <a:lnTo>
                          <a:pt x="5672691" y="863404"/>
                        </a:lnTo>
                        <a:cubicBezTo>
                          <a:pt x="5660577" y="902244"/>
                          <a:pt x="5661229" y="1122808"/>
                          <a:pt x="5672691" y="1233434"/>
                        </a:cubicBezTo>
                        <a:lnTo>
                          <a:pt x="5672691" y="1233429"/>
                        </a:lnTo>
                        <a:cubicBezTo>
                          <a:pt x="5684926" y="1348080"/>
                          <a:pt x="5574174" y="1492587"/>
                          <a:pt x="5425999" y="1480121"/>
                        </a:cubicBezTo>
                        <a:cubicBezTo>
                          <a:pt x="5175575" y="1525881"/>
                          <a:pt x="5018652" y="1473998"/>
                          <a:pt x="4727243" y="1480121"/>
                        </a:cubicBezTo>
                        <a:cubicBezTo>
                          <a:pt x="5271919" y="1642113"/>
                          <a:pt x="5373677" y="1693340"/>
                          <a:pt x="5963587" y="1719827"/>
                        </a:cubicBezTo>
                        <a:cubicBezTo>
                          <a:pt x="5142196" y="1770161"/>
                          <a:pt x="4448285" y="1651159"/>
                          <a:pt x="3309070" y="1480121"/>
                        </a:cubicBezTo>
                        <a:cubicBezTo>
                          <a:pt x="2681426" y="1617968"/>
                          <a:pt x="987589"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149 600 000 &lt; 741</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510 000</a:t>
            </a:r>
          </a:p>
          <a:p>
            <a:pPr lvl="0" algn="ctr">
              <a:defRPr/>
            </a:pPr>
            <a:r>
              <a:rPr lang="vi-VN" sz="3200" dirty="0">
                <a:solidFill>
                  <a:srgbClr val="FF0000"/>
                </a:solidFill>
                <a:latin typeface="Cambria" panose="02040503050406030204" pitchFamily="18" charset="0"/>
                <a:ea typeface="Cambria" panose="02040503050406030204" pitchFamily="18" charset="0"/>
              </a:rPr>
              <a:t>Sao Mộc cách xa Mặt Trời hơn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FBF9-8EF9-BD42-A8DD-CC17D79FEAD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430E256-FDF0-FB0C-44BB-571320656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1B8467E3-E70B-0AAA-1AEC-9DE71273C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C7308A92-65B2-91A4-331F-BB2C9DDF5C63}"/>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D5AE6837-C79E-9E3A-C357-EDCF878C427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A91E1131-8B8E-D670-80F0-383B1BCAD1F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6B0DE99-C718-6C50-AEDD-363E2B1F29C1}"/>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970EE37D-642D-67FB-D271-E34176213C8E}"/>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BC4C8CAC-11B9-9165-6547-B1E9C0CE4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8493" y="712382"/>
            <a:ext cx="8394412" cy="3271124"/>
          </a:xfrm>
          <a:prstGeom prst="rect">
            <a:avLst/>
          </a:prstGeom>
        </p:spPr>
      </p:pic>
    </p:spTree>
    <p:extLst>
      <p:ext uri="{BB962C8B-B14F-4D97-AF65-F5344CB8AC3E}">
        <p14:creationId xmlns:p14="http://schemas.microsoft.com/office/powerpoint/2010/main" val="24820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EEAF3A8-9CBC-F59A-551B-55AFA27826A8}"/>
              </a:ext>
            </a:extLst>
          </p:cNvPr>
          <p:cNvGrpSpPr/>
          <p:nvPr/>
        </p:nvGrpSpPr>
        <p:grpSpPr>
          <a:xfrm>
            <a:off x="1737359" y="499470"/>
            <a:ext cx="2626427" cy="753038"/>
            <a:chOff x="809897" y="544762"/>
            <a:chExt cx="11242615" cy="1045958"/>
          </a:xfrm>
        </p:grpSpPr>
        <p:sp>
          <p:nvSpPr>
            <p:cNvPr id="28" name="Rectangle: Rounded Corners 16">
              <a:extLst>
                <a:ext uri="{FF2B5EF4-FFF2-40B4-BE49-F238E27FC236}">
                  <a16:creationId xmlns:a16="http://schemas.microsoft.com/office/drawing/2014/main" id="{23EB60AE-483C-9E0E-9ED0-2F45E3E139ED}"/>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29" name="TextBox 28">
              <a:extLst>
                <a:ext uri="{FF2B5EF4-FFF2-40B4-BE49-F238E27FC236}">
                  <a16:creationId xmlns:a16="http://schemas.microsoft.com/office/drawing/2014/main" id="{3BCADE43-E098-80D9-3BBA-22B13D25D97A}"/>
                </a:ext>
              </a:extLst>
            </p:cNvPr>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37" name="Oval 36">
            <a:extLst>
              <a:ext uri="{FF2B5EF4-FFF2-40B4-BE49-F238E27FC236}">
                <a16:creationId xmlns:a16="http://schemas.microsoft.com/office/drawing/2014/main" id="{C6F93F4E-D927-468A-0BBA-E037CAA1B9AB}"/>
              </a:ext>
            </a:extLst>
          </p:cNvPr>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grpSp>
        <p:nvGrpSpPr>
          <p:cNvPr id="38" name="Group 37">
            <a:extLst>
              <a:ext uri="{FF2B5EF4-FFF2-40B4-BE49-F238E27FC236}">
                <a16:creationId xmlns:a16="http://schemas.microsoft.com/office/drawing/2014/main" id="{089FB3DD-FD78-2C13-6467-EE92DD161CDB}"/>
              </a:ext>
            </a:extLst>
          </p:cNvPr>
          <p:cNvGrpSpPr/>
          <p:nvPr/>
        </p:nvGrpSpPr>
        <p:grpSpPr>
          <a:xfrm>
            <a:off x="402164" y="1491497"/>
            <a:ext cx="6541077" cy="2359433"/>
            <a:chOff x="402164" y="1491497"/>
            <a:chExt cx="6541077" cy="2359433"/>
          </a:xfrm>
        </p:grpSpPr>
        <p:sp>
          <p:nvSpPr>
            <p:cNvPr id="39" name="Rounded Rectangle 35">
              <a:extLst>
                <a:ext uri="{FF2B5EF4-FFF2-40B4-BE49-F238E27FC236}">
                  <a16:creationId xmlns:a16="http://schemas.microsoft.com/office/drawing/2014/main" id="{EC4CC533-D8B4-1804-143F-4D2749F9205A}"/>
                </a:ext>
              </a:extLst>
            </p:cNvPr>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425EE3F-7FC2-F846-2C97-AC05296F401B}"/>
                </a:ext>
              </a:extLst>
            </p:cNvPr>
            <p:cNvGrpSpPr/>
            <p:nvPr/>
          </p:nvGrpSpPr>
          <p:grpSpPr>
            <a:xfrm>
              <a:off x="402164" y="1491497"/>
              <a:ext cx="6468898" cy="2256225"/>
              <a:chOff x="402164" y="1491497"/>
              <a:chExt cx="6468898" cy="2256225"/>
            </a:xfrm>
          </p:grpSpPr>
          <p:grpSp>
            <p:nvGrpSpPr>
              <p:cNvPr id="41" name="Group 40">
                <a:extLst>
                  <a:ext uri="{FF2B5EF4-FFF2-40B4-BE49-F238E27FC236}">
                    <a16:creationId xmlns:a16="http://schemas.microsoft.com/office/drawing/2014/main" id="{206ED2AE-B90F-C2D4-6D70-E677D9799392}"/>
                  </a:ext>
                </a:extLst>
              </p:cNvPr>
              <p:cNvGrpSpPr/>
              <p:nvPr/>
            </p:nvGrpSpPr>
            <p:grpSpPr>
              <a:xfrm>
                <a:off x="402164" y="1491497"/>
                <a:ext cx="5861337" cy="803310"/>
                <a:chOff x="402164" y="1491497"/>
                <a:chExt cx="5861337" cy="803310"/>
              </a:xfrm>
            </p:grpSpPr>
            <p:sp>
              <p:nvSpPr>
                <p:cNvPr id="50" name="Rounded Rectangle 8">
                  <a:extLst>
                    <a:ext uri="{FF2B5EF4-FFF2-40B4-BE49-F238E27FC236}">
                      <a16:creationId xmlns:a16="http://schemas.microsoft.com/office/drawing/2014/main" id="{1DAB5D33-21B5-4E00-2C20-F25B8C8384C7}"/>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p>
              </p:txBody>
            </p:sp>
            <p:sp>
              <p:nvSpPr>
                <p:cNvPr id="51" name="Rounded Rectangle 9">
                  <a:extLst>
                    <a:ext uri="{FF2B5EF4-FFF2-40B4-BE49-F238E27FC236}">
                      <a16:creationId xmlns:a16="http://schemas.microsoft.com/office/drawing/2014/main" id="{B476C59B-DCEF-E822-A01A-0D1DCB8267B8}"/>
                    </a:ext>
                  </a:extLst>
                </p:cNvPr>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52" name="Rounded Rectangle 10">
                  <a:extLst>
                    <a:ext uri="{FF2B5EF4-FFF2-40B4-BE49-F238E27FC236}">
                      <a16:creationId xmlns:a16="http://schemas.microsoft.com/office/drawing/2014/main" id="{AE67F667-A2B3-6020-B383-0F2B13438A45}"/>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42" name="Group 41">
                <a:extLst>
                  <a:ext uri="{FF2B5EF4-FFF2-40B4-BE49-F238E27FC236}">
                    <a16:creationId xmlns:a16="http://schemas.microsoft.com/office/drawing/2014/main" id="{82F569F8-5C7D-FE7F-397C-1267FA797DD9}"/>
                  </a:ext>
                </a:extLst>
              </p:cNvPr>
              <p:cNvGrpSpPr/>
              <p:nvPr/>
            </p:nvGrpSpPr>
            <p:grpSpPr>
              <a:xfrm>
                <a:off x="402164" y="2206177"/>
                <a:ext cx="6468898" cy="803310"/>
                <a:chOff x="402164" y="1491497"/>
                <a:chExt cx="6468898" cy="803310"/>
              </a:xfrm>
            </p:grpSpPr>
            <p:sp>
              <p:nvSpPr>
                <p:cNvPr id="47" name="Rounded Rectangle 14">
                  <a:extLst>
                    <a:ext uri="{FF2B5EF4-FFF2-40B4-BE49-F238E27FC236}">
                      <a16:creationId xmlns:a16="http://schemas.microsoft.com/office/drawing/2014/main" id="{487E0744-0913-FFEF-EB88-8BD6D06ACE93}"/>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37 338 449 </a:t>
                  </a:r>
                </a:p>
              </p:txBody>
            </p:sp>
            <p:sp>
              <p:nvSpPr>
                <p:cNvPr id="48" name="Rounded Rectangle 15">
                  <a:extLst>
                    <a:ext uri="{FF2B5EF4-FFF2-40B4-BE49-F238E27FC236}">
                      <a16:creationId xmlns:a16="http://schemas.microsoft.com/office/drawing/2014/main" id="{44629C3C-8269-E44F-C09E-DF7492F977D1}"/>
                    </a:ext>
                  </a:extLst>
                </p:cNvPr>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 37 839 449</a:t>
                  </a:r>
                </a:p>
              </p:txBody>
            </p:sp>
            <p:sp>
              <p:nvSpPr>
                <p:cNvPr id="49" name="Rounded Rectangle 16">
                  <a:extLst>
                    <a:ext uri="{FF2B5EF4-FFF2-40B4-BE49-F238E27FC236}">
                      <a16:creationId xmlns:a16="http://schemas.microsoft.com/office/drawing/2014/main" id="{A8906CF4-254E-DE11-BFB9-60E1A3745003}"/>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82EA912D-1EBF-7B5B-9A80-06E5B49946B8}"/>
                  </a:ext>
                </a:extLst>
              </p:cNvPr>
              <p:cNvGrpSpPr/>
              <p:nvPr/>
            </p:nvGrpSpPr>
            <p:grpSpPr>
              <a:xfrm>
                <a:off x="402164" y="2944412"/>
                <a:ext cx="6315207" cy="803310"/>
                <a:chOff x="402164" y="1491497"/>
                <a:chExt cx="6315207" cy="803310"/>
              </a:xfrm>
            </p:grpSpPr>
            <p:sp>
              <p:nvSpPr>
                <p:cNvPr id="44" name="Rounded Rectangle 18">
                  <a:extLst>
                    <a:ext uri="{FF2B5EF4-FFF2-40B4-BE49-F238E27FC236}">
                      <a16:creationId xmlns:a16="http://schemas.microsoft.com/office/drawing/2014/main" id="{6ABD1C22-C1FA-7DFE-3732-64CAE28F6A71}"/>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3 004 000 </a:t>
                  </a:r>
                </a:p>
              </p:txBody>
            </p:sp>
            <p:sp>
              <p:nvSpPr>
                <p:cNvPr id="45" name="Rounded Rectangle 19">
                  <a:extLst>
                    <a:ext uri="{FF2B5EF4-FFF2-40B4-BE49-F238E27FC236}">
                      <a16:creationId xmlns:a16="http://schemas.microsoft.com/office/drawing/2014/main" id="{556485DD-8231-9F7E-0EA5-DAB476A5F8E6}"/>
                    </a:ext>
                  </a:extLst>
                </p:cNvPr>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3 400 000    </a:t>
                  </a:r>
                </a:p>
              </p:txBody>
            </p:sp>
            <p:sp>
              <p:nvSpPr>
                <p:cNvPr id="46" name="Rounded Rectangle 20">
                  <a:extLst>
                    <a:ext uri="{FF2B5EF4-FFF2-40B4-BE49-F238E27FC236}">
                      <a16:creationId xmlns:a16="http://schemas.microsoft.com/office/drawing/2014/main" id="{56CAF05A-D45E-F356-8019-EB8153E3D95B}"/>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grpSp>
        <p:nvGrpSpPr>
          <p:cNvPr id="53" name="Group 52">
            <a:extLst>
              <a:ext uri="{FF2B5EF4-FFF2-40B4-BE49-F238E27FC236}">
                <a16:creationId xmlns:a16="http://schemas.microsoft.com/office/drawing/2014/main" id="{94EB2D82-9785-8DBA-440D-F8BA4D768D7E}"/>
              </a:ext>
            </a:extLst>
          </p:cNvPr>
          <p:cNvGrpSpPr/>
          <p:nvPr/>
        </p:nvGrpSpPr>
        <p:grpSpPr>
          <a:xfrm>
            <a:off x="1666574" y="4084320"/>
            <a:ext cx="10101594" cy="2340864"/>
            <a:chOff x="1666574" y="4084320"/>
            <a:chExt cx="10101594" cy="2340864"/>
          </a:xfrm>
        </p:grpSpPr>
        <p:sp>
          <p:nvSpPr>
            <p:cNvPr id="54" name="Rounded Rectangle 36">
              <a:extLst>
                <a:ext uri="{FF2B5EF4-FFF2-40B4-BE49-F238E27FC236}">
                  <a16:creationId xmlns:a16="http://schemas.microsoft.com/office/drawing/2014/main" id="{BB3B5C9A-089E-EE41-950D-7DA50EA29D18}"/>
                </a:ext>
              </a:extLst>
            </p:cNvPr>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EC666B6-4F7A-276A-4A8E-94C034A117F3}"/>
                </a:ext>
              </a:extLst>
            </p:cNvPr>
            <p:cNvGrpSpPr/>
            <p:nvPr/>
          </p:nvGrpSpPr>
          <p:grpSpPr>
            <a:xfrm>
              <a:off x="1666574" y="4191056"/>
              <a:ext cx="10101594" cy="2212973"/>
              <a:chOff x="1602721" y="3865592"/>
              <a:chExt cx="10101594" cy="2212973"/>
            </a:xfrm>
          </p:grpSpPr>
          <p:grpSp>
            <p:nvGrpSpPr>
              <p:cNvPr id="56" name="Group 55">
                <a:extLst>
                  <a:ext uri="{FF2B5EF4-FFF2-40B4-BE49-F238E27FC236}">
                    <a16:creationId xmlns:a16="http://schemas.microsoft.com/office/drawing/2014/main" id="{DD176E3B-3B5F-E86B-23C3-242C7D1D28DA}"/>
                  </a:ext>
                </a:extLst>
              </p:cNvPr>
              <p:cNvGrpSpPr/>
              <p:nvPr/>
            </p:nvGrpSpPr>
            <p:grpSpPr>
              <a:xfrm>
                <a:off x="1610047" y="5275255"/>
                <a:ext cx="10032276" cy="803310"/>
                <a:chOff x="402164" y="1491497"/>
                <a:chExt cx="10032276" cy="803310"/>
              </a:xfrm>
            </p:grpSpPr>
            <p:sp>
              <p:nvSpPr>
                <p:cNvPr id="65" name="Rounded Rectangle 22">
                  <a:extLst>
                    <a:ext uri="{FF2B5EF4-FFF2-40B4-BE49-F238E27FC236}">
                      <a16:creationId xmlns:a16="http://schemas.microsoft.com/office/drawing/2014/main" id="{20BBAF56-4746-2621-17D1-5DC2E7BCC443}"/>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650 700 </a:t>
                  </a:r>
                </a:p>
              </p:txBody>
            </p:sp>
            <p:sp>
              <p:nvSpPr>
                <p:cNvPr id="66" name="Rounded Rectangle 23">
                  <a:extLst>
                    <a:ext uri="{FF2B5EF4-FFF2-40B4-BE49-F238E27FC236}">
                      <a16:creationId xmlns:a16="http://schemas.microsoft.com/office/drawing/2014/main" id="{2C85567C-21DF-6BCB-B6C1-05F715B10478}"/>
                    </a:ext>
                  </a:extLst>
                </p:cNvPr>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6 000 000 + 500 000 + 7000</a:t>
                  </a:r>
                </a:p>
              </p:txBody>
            </p:sp>
            <p:sp>
              <p:nvSpPr>
                <p:cNvPr id="67" name="Rounded Rectangle 24">
                  <a:extLst>
                    <a:ext uri="{FF2B5EF4-FFF2-40B4-BE49-F238E27FC236}">
                      <a16:creationId xmlns:a16="http://schemas.microsoft.com/office/drawing/2014/main" id="{E71A34F0-1B8F-81D0-819D-2F91FC83700F}"/>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57" name="Group 56">
                <a:extLst>
                  <a:ext uri="{FF2B5EF4-FFF2-40B4-BE49-F238E27FC236}">
                    <a16:creationId xmlns:a16="http://schemas.microsoft.com/office/drawing/2014/main" id="{C19463DD-2072-FF81-8C6E-810119E0EB1E}"/>
                  </a:ext>
                </a:extLst>
              </p:cNvPr>
              <p:cNvGrpSpPr/>
              <p:nvPr/>
            </p:nvGrpSpPr>
            <p:grpSpPr>
              <a:xfrm>
                <a:off x="1602721" y="4557318"/>
                <a:ext cx="10101594" cy="803310"/>
                <a:chOff x="402164" y="1491497"/>
                <a:chExt cx="10101594" cy="803310"/>
              </a:xfrm>
            </p:grpSpPr>
            <p:sp>
              <p:nvSpPr>
                <p:cNvPr id="62" name="Rounded Rectangle 26">
                  <a:extLst>
                    <a:ext uri="{FF2B5EF4-FFF2-40B4-BE49-F238E27FC236}">
                      <a16:creationId xmlns:a16="http://schemas.microsoft.com/office/drawing/2014/main" id="{84FBDDA2-F946-0165-2A48-BA2EA2357479}"/>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3 405 000 </a:t>
                  </a:r>
                </a:p>
              </p:txBody>
            </p:sp>
            <p:sp>
              <p:nvSpPr>
                <p:cNvPr id="63" name="Rounded Rectangle 27">
                  <a:extLst>
                    <a:ext uri="{FF2B5EF4-FFF2-40B4-BE49-F238E27FC236}">
                      <a16:creationId xmlns:a16="http://schemas.microsoft.com/office/drawing/2014/main" id="{71847DD5-C1F2-4E56-2AE5-2014EED0D774}"/>
                    </a:ext>
                  </a:extLst>
                </p:cNvPr>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3 000 000 + 400 000 + 5000</a:t>
                  </a:r>
                </a:p>
              </p:txBody>
            </p:sp>
            <p:sp>
              <p:nvSpPr>
                <p:cNvPr id="64" name="Rounded Rectangle 28">
                  <a:extLst>
                    <a:ext uri="{FF2B5EF4-FFF2-40B4-BE49-F238E27FC236}">
                      <a16:creationId xmlns:a16="http://schemas.microsoft.com/office/drawing/2014/main" id="{C57594DD-2429-5BC6-50B2-1B249ED1C920}"/>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58" name="Group 57">
                <a:extLst>
                  <a:ext uri="{FF2B5EF4-FFF2-40B4-BE49-F238E27FC236}">
                    <a16:creationId xmlns:a16="http://schemas.microsoft.com/office/drawing/2014/main" id="{45A31E26-3A6B-F1AE-9012-0B241AC6F20B}"/>
                  </a:ext>
                </a:extLst>
              </p:cNvPr>
              <p:cNvGrpSpPr/>
              <p:nvPr/>
            </p:nvGrpSpPr>
            <p:grpSpPr>
              <a:xfrm>
                <a:off x="1602721" y="3865592"/>
                <a:ext cx="9121879" cy="803310"/>
                <a:chOff x="402164" y="1491497"/>
                <a:chExt cx="9121879" cy="803310"/>
              </a:xfrm>
            </p:grpSpPr>
            <p:sp>
              <p:nvSpPr>
                <p:cNvPr id="59" name="Rounded Rectangle 30">
                  <a:extLst>
                    <a:ext uri="{FF2B5EF4-FFF2-40B4-BE49-F238E27FC236}">
                      <a16:creationId xmlns:a16="http://schemas.microsoft.com/office/drawing/2014/main" id="{F3D8C626-E8C6-832D-0FF2-05120E082329}"/>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200 000 000 </a:t>
                  </a:r>
                </a:p>
              </p:txBody>
            </p:sp>
            <p:sp>
              <p:nvSpPr>
                <p:cNvPr id="60" name="Rounded Rectangle 31">
                  <a:extLst>
                    <a:ext uri="{FF2B5EF4-FFF2-40B4-BE49-F238E27FC236}">
                      <a16:creationId xmlns:a16="http://schemas.microsoft.com/office/drawing/2014/main" id="{F6047A16-1B20-7D92-933F-28F623DF0168}"/>
                    </a:ext>
                  </a:extLst>
                </p:cNvPr>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99 999 999</a:t>
                  </a:r>
                </a:p>
              </p:txBody>
            </p:sp>
            <p:sp>
              <p:nvSpPr>
                <p:cNvPr id="61" name="Rounded Rectangle 32">
                  <a:extLst>
                    <a:ext uri="{FF2B5EF4-FFF2-40B4-BE49-F238E27FC236}">
                      <a16:creationId xmlns:a16="http://schemas.microsoft.com/office/drawing/2014/main" id="{2FD506BF-F1A2-73A8-BC4B-0AF9C7093550}"/>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sp>
        <p:nvSpPr>
          <p:cNvPr id="68" name="Rounded Rectangle 39">
            <a:extLst>
              <a:ext uri="{FF2B5EF4-FFF2-40B4-BE49-F238E27FC236}">
                <a16:creationId xmlns:a16="http://schemas.microsoft.com/office/drawing/2014/main" id="{721D7546-CE0B-1C99-A5CD-395136F80444}"/>
              </a:ext>
            </a:extLst>
          </p:cNvPr>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69" name="Rounded Rectangle 40">
            <a:extLst>
              <a:ext uri="{FF2B5EF4-FFF2-40B4-BE49-F238E27FC236}">
                <a16:creationId xmlns:a16="http://schemas.microsoft.com/office/drawing/2014/main" id="{1C07161B-BE27-A503-5234-278455224D1A}"/>
              </a:ext>
            </a:extLst>
          </p:cNvPr>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0" name="Rounded Rectangle 41">
            <a:extLst>
              <a:ext uri="{FF2B5EF4-FFF2-40B4-BE49-F238E27FC236}">
                <a16:creationId xmlns:a16="http://schemas.microsoft.com/office/drawing/2014/main" id="{2CAE5B3F-F4FA-DF4D-9DE8-0221CC4344BF}"/>
              </a:ext>
            </a:extLst>
          </p:cNvPr>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1" name="Rounded Rectangle 42">
            <a:extLst>
              <a:ext uri="{FF2B5EF4-FFF2-40B4-BE49-F238E27FC236}">
                <a16:creationId xmlns:a16="http://schemas.microsoft.com/office/drawing/2014/main" id="{3A94D55E-05EC-38C3-45CC-CE22687EA064}"/>
              </a:ext>
            </a:extLst>
          </p:cNvPr>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72" name="Rounded Rectangle 43">
            <a:extLst>
              <a:ext uri="{FF2B5EF4-FFF2-40B4-BE49-F238E27FC236}">
                <a16:creationId xmlns:a16="http://schemas.microsoft.com/office/drawing/2014/main" id="{92C4478A-266D-8B4A-B2D6-5A8F44AB66F8}"/>
              </a:ext>
            </a:extLst>
          </p:cNvPr>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a:t>
            </a:r>
          </a:p>
        </p:txBody>
      </p:sp>
      <p:sp>
        <p:nvSpPr>
          <p:cNvPr id="73" name="Rounded Rectangle 44">
            <a:extLst>
              <a:ext uri="{FF2B5EF4-FFF2-40B4-BE49-F238E27FC236}">
                <a16:creationId xmlns:a16="http://schemas.microsoft.com/office/drawing/2014/main" id="{C4B38E81-3C37-0E39-C789-653CA10B8211}"/>
              </a:ext>
            </a:extLst>
          </p:cNvPr>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4" name="Rounded Rectangle 45">
            <a:extLst>
              <a:ext uri="{FF2B5EF4-FFF2-40B4-BE49-F238E27FC236}">
                <a16:creationId xmlns:a16="http://schemas.microsoft.com/office/drawing/2014/main" id="{DE217E46-FF21-337B-EA37-17C81CCC86F3}"/>
              </a:ext>
            </a:extLst>
          </p:cNvPr>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6 507 000</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p:cTn id="14" dur="500" fill="hold"/>
                                        <p:tgtEl>
                                          <p:spTgt spid="69"/>
                                        </p:tgtEl>
                                        <p:attrNameLst>
                                          <p:attrName>ppt_w</p:attrName>
                                        </p:attrNameLst>
                                      </p:cBhvr>
                                      <p:tavLst>
                                        <p:tav tm="0">
                                          <p:val>
                                            <p:fltVal val="0"/>
                                          </p:val>
                                        </p:tav>
                                        <p:tav tm="100000">
                                          <p:val>
                                            <p:strVal val="#ppt_w"/>
                                          </p:val>
                                        </p:tav>
                                      </p:tavLst>
                                    </p:anim>
                                    <p:anim calcmode="lin" valueType="num">
                                      <p:cBhvr>
                                        <p:cTn id="15" dur="500" fill="hold"/>
                                        <p:tgtEl>
                                          <p:spTgt spid="69"/>
                                        </p:tgtEl>
                                        <p:attrNameLst>
                                          <p:attrName>ppt_h</p:attrName>
                                        </p:attrNameLst>
                                      </p:cBhvr>
                                      <p:tavLst>
                                        <p:tav tm="0">
                                          <p:val>
                                            <p:fltVal val="0"/>
                                          </p:val>
                                        </p:tav>
                                        <p:tav tm="100000">
                                          <p:val>
                                            <p:strVal val="#ppt_h"/>
                                          </p:val>
                                        </p:tav>
                                      </p:tavLst>
                                    </p:anim>
                                    <p:animEffect transition="in" filter="fade">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fltVal val="0"/>
                                          </p:val>
                                        </p:tav>
                                        <p:tav tm="100000">
                                          <p:val>
                                            <p:strVal val="#ppt_h"/>
                                          </p:val>
                                        </p:tav>
                                      </p:tavLst>
                                    </p:anim>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500" fill="hold"/>
                                        <p:tgtEl>
                                          <p:spTgt spid="73"/>
                                        </p:tgtEl>
                                        <p:attrNameLst>
                                          <p:attrName>ppt_w</p:attrName>
                                        </p:attrNameLst>
                                      </p:cBhvr>
                                      <p:tavLst>
                                        <p:tav tm="0">
                                          <p:val>
                                            <p:fltVal val="0"/>
                                          </p:val>
                                        </p:tav>
                                        <p:tav tm="100000">
                                          <p:val>
                                            <p:strVal val="#ppt_w"/>
                                          </p:val>
                                        </p:tav>
                                      </p:tavLst>
                                    </p:anim>
                                    <p:anim calcmode="lin" valueType="num">
                                      <p:cBhvr>
                                        <p:cTn id="50" dur="500" fill="hold"/>
                                        <p:tgtEl>
                                          <p:spTgt spid="73"/>
                                        </p:tgtEl>
                                        <p:attrNameLst>
                                          <p:attrName>ppt_h</p:attrName>
                                        </p:attrNameLst>
                                      </p:cBhvr>
                                      <p:tavLst>
                                        <p:tav tm="0">
                                          <p:val>
                                            <p:fltVal val="0"/>
                                          </p:val>
                                        </p:tav>
                                        <p:tav tm="100000">
                                          <p:val>
                                            <p:strVal val="#ppt_h"/>
                                          </p:val>
                                        </p:tav>
                                      </p:tavLst>
                                    </p:anim>
                                    <p:animEffect transition="in" filter="fade">
                                      <p:cBhvr>
                                        <p:cTn id="5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So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giá</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tiền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hai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Ba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3DD7FB9-25EF-E626-BE8E-C9068984F277}"/>
              </a:ext>
            </a:extLst>
          </p:cNvPr>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6" name="Picture 5">
            <a:extLst>
              <a:ext uri="{FF2B5EF4-FFF2-40B4-BE49-F238E27FC236}">
                <a16:creationId xmlns:a16="http://schemas.microsoft.com/office/drawing/2014/main" id="{D6164660-BA78-12A6-FE22-F0CC77832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6703" y="3269142"/>
            <a:ext cx="4900394" cy="3182074"/>
          </a:xfrm>
          <a:prstGeom prst="rect">
            <a:avLst/>
          </a:prstGeom>
        </p:spPr>
      </p:pic>
      <p:sp>
        <p:nvSpPr>
          <p:cNvPr id="7" name="TextBox 6">
            <a:extLst>
              <a:ext uri="{FF2B5EF4-FFF2-40B4-BE49-F238E27FC236}">
                <a16:creationId xmlns:a16="http://schemas.microsoft.com/office/drawing/2014/main" id="{916BCC92-F2F8-95C6-4F96-48DA9143FDF8}"/>
              </a:ext>
            </a:extLst>
          </p:cNvPr>
          <p:cNvSpPr txBox="1"/>
          <p:nvPr/>
        </p:nvSpPr>
        <p:spPr>
          <a:xfrm>
            <a:off x="1387172" y="426928"/>
            <a:ext cx="9810217" cy="255454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Việt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rằng</a:t>
            </a:r>
            <a:r>
              <a:rPr lang="en-US" sz="3200" b="1" dirty="0">
                <a:latin typeface="Cambria" panose="02040503050406030204" pitchFamily="18" charset="0"/>
                <a:ea typeface="Cambria" panose="02040503050406030204" pitchFamily="18" charset="0"/>
              </a:rPr>
              <a:t>: “Hai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37 003 847”.</a:t>
            </a:r>
          </a:p>
          <a:p>
            <a:pPr algn="just"/>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 Việt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sai</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0B899BD0-6B9F-F1DA-78B7-12F2C8844D79}"/>
              </a:ext>
            </a:extLst>
          </p:cNvPr>
          <p:cNvGrpSpPr/>
          <p:nvPr/>
        </p:nvGrpSpPr>
        <p:grpSpPr>
          <a:xfrm>
            <a:off x="595985" y="3012469"/>
            <a:ext cx="6325809" cy="4063958"/>
            <a:chOff x="553455" y="3012469"/>
            <a:chExt cx="6168188" cy="4063958"/>
          </a:xfrm>
        </p:grpSpPr>
        <p:sp>
          <p:nvSpPr>
            <p:cNvPr id="9" name="Rounded Rectangle 4">
              <a:extLst>
                <a:ext uri="{FF2B5EF4-FFF2-40B4-BE49-F238E27FC236}">
                  <a16:creationId xmlns:a16="http://schemas.microsoft.com/office/drawing/2014/main" id="{92025929-EDDA-B4AD-C57A-DA42573754DE}"/>
                </a:ext>
              </a:extLst>
            </p:cNvPr>
            <p:cNvSpPr/>
            <p:nvPr/>
          </p:nvSpPr>
          <p:spPr>
            <a:xfrm>
              <a:off x="553455" y="3012469"/>
              <a:ext cx="6168188" cy="361291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8FB9EC-C8D8-2E59-B25F-5E97724BB606}"/>
                </a:ext>
              </a:extLst>
            </p:cNvPr>
            <p:cNvSpPr txBox="1"/>
            <p:nvPr/>
          </p:nvSpPr>
          <p:spPr>
            <a:xfrm>
              <a:off x="606055" y="3044554"/>
              <a:ext cx="5923082" cy="4031873"/>
            </a:xfrm>
            <a:prstGeom prst="rect">
              <a:avLst/>
            </a:prstGeom>
            <a:noFill/>
          </p:spPr>
          <p:txBody>
            <a:bodyPr wrap="square" rtlCol="0">
              <a:spAutoFit/>
            </a:bodyPr>
            <a:lstStyle/>
            <a:p>
              <a:pPr algn="just"/>
              <a:r>
                <a:rPr lang="en-US" sz="3200" b="1" dirty="0">
                  <a:solidFill>
                    <a:schemeClr val="accent6">
                      <a:lumMod val="75000"/>
                    </a:schemeClr>
                  </a:solidFill>
                  <a:latin typeface="Cambria" panose="02040503050406030204" pitchFamily="18" charset="0"/>
                  <a:ea typeface="Cambria" panose="02040503050406030204" pitchFamily="18" charset="0"/>
                </a:rPr>
                <a:t>Việt </a:t>
              </a:r>
              <a:r>
                <a:rPr lang="en-US" sz="3200" b="1" dirty="0" err="1">
                  <a:solidFill>
                    <a:schemeClr val="accent6">
                      <a:lumMod val="75000"/>
                    </a:schemeClr>
                  </a:solidFill>
                  <a:latin typeface="Cambria" panose="02040503050406030204" pitchFamily="18" charset="0"/>
                  <a:ea typeface="Cambria" panose="02040503050406030204" pitchFamily="18" charset="0"/>
                </a:rPr>
                <a:t>sai</a:t>
              </a:r>
              <a:r>
                <a:rPr lang="en-US" sz="3200" b="1" dirty="0">
                  <a:solidFill>
                    <a:schemeClr val="accent6">
                      <a:lumMod val="75000"/>
                    </a:schemeClr>
                  </a:solidFill>
                  <a:latin typeface="Cambria" panose="02040503050406030204" pitchFamily="18" charset="0"/>
                  <a:ea typeface="Cambria" panose="02040503050406030204" pitchFamily="18" charset="0"/>
                </a:rPr>
                <a:t> ở </a:t>
              </a:r>
              <a:r>
                <a:rPr lang="en-US" sz="3200" b="1" dirty="0" err="1">
                  <a:solidFill>
                    <a:schemeClr val="accent6">
                      <a:lumMod val="75000"/>
                    </a:schemeClr>
                  </a:solidFill>
                  <a:latin typeface="Cambria" panose="02040503050406030204" pitchFamily="18" charset="0"/>
                  <a:ea typeface="Cambria" panose="02040503050406030204" pitchFamily="18" charset="0"/>
                </a:rPr>
                <a:t>chỗ</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so </a:t>
              </a:r>
              <a:r>
                <a:rPr lang="en-US" sz="3200" b="1" dirty="0" err="1">
                  <a:solidFill>
                    <a:schemeClr val="accent6">
                      <a:lumMod val="75000"/>
                    </a:schemeClr>
                  </a:solidFill>
                  <a:latin typeface="Cambria" panose="02040503050406030204" pitchFamily="18" charset="0"/>
                  <a:ea typeface="Cambria" panose="02040503050406030204" pitchFamily="18" charset="0"/>
                </a:rPr>
                <a:t>sánh</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số</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từ</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phải</a:t>
              </a:r>
              <a:r>
                <a:rPr lang="en-US" sz="3200" b="1" dirty="0">
                  <a:solidFill>
                    <a:schemeClr val="accent6">
                      <a:lumMod val="75000"/>
                    </a:schemeClr>
                  </a:solidFill>
                  <a:latin typeface="Cambria" panose="02040503050406030204" pitchFamily="18" charset="0"/>
                  <a:ea typeface="Cambria" panose="02040503050406030204" pitchFamily="18" charset="0"/>
                </a:rPr>
                <a:t> sang </a:t>
              </a:r>
              <a:r>
                <a:rPr lang="en-US" sz="3200" b="1" dirty="0" err="1">
                  <a:solidFill>
                    <a:schemeClr val="accent6">
                      <a:lumMod val="75000"/>
                    </a:schemeClr>
                  </a:solidFill>
                  <a:latin typeface="Cambria" panose="02040503050406030204" pitchFamily="18" charset="0"/>
                  <a:ea typeface="Cambria" panose="02040503050406030204" pitchFamily="18" charset="0"/>
                </a:rPr>
                <a:t>trái</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tắc</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từ</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sang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chục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triệu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trước</a:t>
              </a:r>
              <a:r>
                <a:rPr lang="en-US" sz="3200" b="1" dirty="0">
                  <a:solidFill>
                    <a:srgbClr val="FF0000"/>
                  </a:solidFill>
                  <a:latin typeface="Cambria" panose="02040503050406030204" pitchFamily="18" charset="0"/>
                  <a:ea typeface="Cambria" panose="02040503050406030204" pitchFamily="18" charset="0"/>
                </a:rPr>
                <a:t>. </a:t>
              </a:r>
            </a:p>
            <a:p>
              <a:pPr algn="just"/>
              <a:endParaRPr lang="en-US" sz="3200"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9C04-3F0B-46A4-071C-209246B6F14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0F2BD1D-AE96-1D74-3236-73F678B49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988FBA0-3B10-D22E-3C76-F26F5DF5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32466CA3-E8EE-3AB4-B8F8-FDC5DF7037FE}"/>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50CAB0A2-1EE8-AA6D-7BAE-88BFC5FD158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BED104EB-19F0-CDA7-B55F-D18DBE792B55}"/>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7E126DD9-2584-1758-7EFE-BE28E9377823}"/>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4102CD73-CE90-091F-24C6-AF802A42C8C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D13B268C-85F9-B5E6-0519-151C43DCA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887" y="1573619"/>
            <a:ext cx="6871274" cy="1667995"/>
          </a:xfrm>
          <a:prstGeom prst="rect">
            <a:avLst/>
          </a:prstGeom>
        </p:spPr>
      </p:pic>
    </p:spTree>
    <p:extLst>
      <p:ext uri="{BB962C8B-B14F-4D97-AF65-F5344CB8AC3E}">
        <p14:creationId xmlns:p14="http://schemas.microsoft.com/office/powerpoint/2010/main" val="19139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676070"/>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Trong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sau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lớn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nhất</a:t>
              </a:r>
              <a:r>
                <a:rPr lang="en-US" sz="4400" dirty="0">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830997"/>
            </a:xfrm>
            <a:prstGeom prst="rect">
              <a:avLst/>
            </a:prstGeom>
            <a:noFill/>
          </p:spPr>
          <p:txBody>
            <a:bodyPr wrap="square" rtlCol="0">
              <a:spAutoFit/>
            </a:bodyPr>
            <a:lstStyle/>
            <a:p>
              <a:pPr lvl="0" algn="ctr"/>
              <a:r>
                <a:rPr lang="en-US" sz="4800" dirty="0">
                  <a:latin typeface="Cambria" panose="02040503050406030204" pitchFamily="18" charset="0"/>
                  <a:ea typeface="Cambria" panose="02040503050406030204" pitchFamily="18" charset="0"/>
                </a:rPr>
                <a:t>9 876 102</a:t>
              </a:r>
              <a:endParaRPr kumimoji="0" 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018646" y="2712947"/>
              <a:ext cx="3948093"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24 578 946</a:t>
              </a:r>
              <a:endParaRPr kumimoji="0" lang="vi-VN"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46547"/>
              <a:ext cx="3574567"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15 236 049</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57689" y="4646547"/>
              <a:ext cx="3574567"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987 013</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8993" y="936595"/>
              <a:ext cx="9807410" cy="602067"/>
            </a:xfrm>
            <a:prstGeom prst="rect">
              <a:avLst/>
            </a:prstGeom>
            <a:noFill/>
          </p:spPr>
          <p:txBody>
            <a:bodyPr wrap="square" rtlCol="0">
              <a:spAutoFit/>
            </a:bodyPr>
            <a:lstStyle/>
            <a:p>
              <a:pPr lvl="0" algn="ctr"/>
              <a:r>
                <a:rPr lang="en-US" sz="4000" b="1" dirty="0">
                  <a:latin typeface="Cambria" panose="02040503050406030204" pitchFamily="18" charset="0"/>
                  <a:ea typeface="Cambria" panose="02040503050406030204" pitchFamily="18" charset="0"/>
                </a:rPr>
                <a:t>Trong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nhất</a:t>
              </a:r>
              <a:r>
                <a:rPr lang="en-US" sz="4000" b="1" dirty="0">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631699" y="2727073"/>
              <a:ext cx="2588433"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8 649 310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89520" y="2691401"/>
              <a:ext cx="2907792"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45 103 974</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123 490 745</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765382" y="4645453"/>
              <a:ext cx="2987962" cy="707886"/>
            </a:xfrm>
            <a:prstGeom prst="rect">
              <a:avLst/>
            </a:prstGeom>
            <a:noFill/>
          </p:spPr>
          <p:txBody>
            <a:bodyPr wrap="square" rtlCol="0">
              <a:spAutoFit/>
            </a:bodyPr>
            <a:lstStyle/>
            <a:p>
              <a:pPr lvl="0" algn="just">
                <a:spcBef>
                  <a:spcPts val="600"/>
                </a:spcBef>
                <a:spcAft>
                  <a:spcPts val="600"/>
                </a:spcAft>
              </a:pPr>
              <a:r>
                <a:rPr lang="en-US" sz="4000" b="1"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5 369 012</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4673" y="373389"/>
            <a:ext cx="1540166" cy="1238829"/>
          </a:xfrm>
          <a:prstGeom prst="rect">
            <a:avLst/>
          </a:prstGeom>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5" name="Picture 1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sp>
        <p:nvSpPr>
          <p:cNvPr id="28" name="Oval 27">
            <a:hlinkClick r:id="rId1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2" name="Oval 31">
            <a:hlinkClick r:id="rId1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6" name="Picture 35"/>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0" cstate="print">
            <a:extLst>
              <a:ext uri="{BEBA8EAE-BF5A-486C-A8C5-ECC9F3942E4B}">
                <a14:imgProps xmlns:a14="http://schemas.microsoft.com/office/drawing/2010/main">
                  <a14:imgLayer r:embed="rId21">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22">
            <a:extLst>
              <a:ext uri="{BEBA8EAE-BF5A-486C-A8C5-ECC9F3942E4B}">
                <a14:imgProps xmlns:a14="http://schemas.microsoft.com/office/drawing/2010/main">
                  <a14:imgLayer r:embed="rId23">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24">
            <a:extLst>
              <a:ext uri="{BEBA8EAE-BF5A-486C-A8C5-ECC9F3942E4B}">
                <a14:imgProps xmlns:a14="http://schemas.microsoft.com/office/drawing/2010/main">
                  <a14:imgLayer r:embed="rId23">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10179586" y="4986654"/>
            <a:ext cx="1449613" cy="1501030"/>
          </a:xfrm>
          <a:prstGeom prst="rect">
            <a:avLst/>
          </a:prstGeom>
        </p:spPr>
      </p:pic>
      <p:pic>
        <p:nvPicPr>
          <p:cNvPr id="16" name="Picture 15"/>
          <p:cNvPicPr>
            <a:picLocks noChangeAspect="1"/>
          </p:cNvPicPr>
          <p:nvPr/>
        </p:nvPicPr>
        <p:blipFill>
          <a:blip r:embed="rId25" cstate="print">
            <a:extLst>
              <a:ext uri="{BEBA8EAE-BF5A-486C-A8C5-ECC9F3942E4B}">
                <a14:imgProps xmlns:a14="http://schemas.microsoft.com/office/drawing/2010/main">
                  <a14:imgLayer r:embed="rId26">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Arrow: Right 1">
            <a:hlinkClick r:id="rId27" action="ppaction://hlinksldjump"/>
            <a:extLst>
              <a:ext uri="{FF2B5EF4-FFF2-40B4-BE49-F238E27FC236}">
                <a16:creationId xmlns:a16="http://schemas.microsoft.com/office/drawing/2014/main" id="{A489920B-D7AE-EAE7-3828-A3FE6008C6BE}"/>
              </a:ext>
            </a:extLst>
          </p:cNvPr>
          <p:cNvSpPr/>
          <p:nvPr/>
        </p:nvSpPr>
        <p:spPr>
          <a:xfrm>
            <a:off x="231354" y="154236"/>
            <a:ext cx="1288974" cy="4186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5"/>
                                        </p:tgtEl>
                                        <p:attrNameLst>
                                          <p:attrName>r</p:attrName>
                                        </p:attrNameLst>
                                      </p:cBhvr>
                                    </p:animRot>
                                    <p:animRot by="-240000">
                                      <p:cBhvr>
                                        <p:cTn id="7" dur="750" fill="hold">
                                          <p:stCondLst>
                                            <p:cond delay="750"/>
                                          </p:stCondLst>
                                        </p:cTn>
                                        <p:tgtEl>
                                          <p:spTgt spid="15"/>
                                        </p:tgtEl>
                                        <p:attrNameLst>
                                          <p:attrName>r</p:attrName>
                                        </p:attrNameLst>
                                      </p:cBhvr>
                                    </p:animRot>
                                    <p:animRot by="240000">
                                      <p:cBhvr>
                                        <p:cTn id="8" dur="750" fill="hold">
                                          <p:stCondLst>
                                            <p:cond delay="1500"/>
                                          </p:stCondLst>
                                        </p:cTn>
                                        <p:tgtEl>
                                          <p:spTgt spid="15"/>
                                        </p:tgtEl>
                                        <p:attrNameLst>
                                          <p:attrName>r</p:attrName>
                                        </p:attrNameLst>
                                      </p:cBhvr>
                                    </p:animRot>
                                    <p:animRot by="-240000">
                                      <p:cBhvr>
                                        <p:cTn id="9" dur="750" fill="hold">
                                          <p:stCondLst>
                                            <p:cond delay="2250"/>
                                          </p:stCondLst>
                                        </p:cTn>
                                        <p:tgtEl>
                                          <p:spTgt spid="15"/>
                                        </p:tgtEl>
                                        <p:attrNameLst>
                                          <p:attrName>r</p:attrName>
                                        </p:attrNameLst>
                                      </p:cBhvr>
                                    </p:animRot>
                                    <p:animRot by="120000">
                                      <p:cBhvr>
                                        <p:cTn id="10" dur="750" fill="hold">
                                          <p:stCondLst>
                                            <p:cond delay="30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childTnLst>
                    </p:cTn>
                  </p:par>
                </p:childTnLst>
              </p:cTn>
              <p:nextCondLst>
                <p:cond evt="onClick" delay="0">
                  <p:tgtEl>
                    <p:spTgt spid="2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lvl="0" algn="ctr"/>
              <a:r>
                <a:rPr lang="vi-VN" sz="4000" dirty="0">
                  <a:latin typeface="Cambria" panose="02040503050406030204" pitchFamily="18" charset="0"/>
                  <a:ea typeface="Cambria" panose="02040503050406030204" pitchFamily="18" charset="0"/>
                </a:rPr>
                <a:t>Trong các số dưới đây, số lớn hơn</a:t>
              </a:r>
              <a:endParaRPr lang="en-US" sz="4000" dirty="0">
                <a:latin typeface="Cambria" panose="02040503050406030204" pitchFamily="18" charset="0"/>
                <a:ea typeface="Cambria" panose="02040503050406030204" pitchFamily="18" charset="0"/>
              </a:endParaRPr>
            </a:p>
            <a:p>
              <a:pPr lvl="0" algn="ctr"/>
              <a:r>
                <a:rPr lang="vi-VN" sz="4000"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201 365 789 </a:t>
              </a:r>
              <a:r>
                <a:rPr lang="vi-VN" sz="4000" dirty="0">
                  <a:latin typeface="Cambria" panose="02040503050406030204" pitchFamily="18" charset="0"/>
                  <a:ea typeface="Cambria" panose="02040503050406030204" pitchFamily="18" charset="0"/>
                </a:rPr>
                <a:t>là:</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205 000 000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36 597 102</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503 649</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84144" y="4614675"/>
              <a:ext cx="3574567" cy="707886"/>
            </a:xfrm>
            <a:prstGeom prst="rect">
              <a:avLst/>
            </a:prstGeom>
            <a:noFill/>
          </p:spPr>
          <p:txBody>
            <a:bodyPr wrap="square" rtlCol="0">
              <a:spAutoFit/>
            </a:bodyPr>
            <a:lstStyle/>
            <a:p>
              <a:pPr lvl="0" algn="ctr">
                <a:spcBef>
                  <a:spcPts val="600"/>
                </a:spcBef>
                <a:spcAft>
                  <a:spcPts val="600"/>
                </a:spcAft>
              </a:pPr>
              <a:r>
                <a:rPr lang="en-US" sz="4000" dirty="0">
                  <a:latin typeface="Cambria" panose="02040503050406030204" pitchFamily="18" charset="0"/>
                  <a:ea typeface="Cambria" panose="02040503050406030204" pitchFamily="18" charset="0"/>
                </a:rPr>
                <a:t>78 316 499</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17" name="Picture 16" descr="A blue and orange text&#10;&#10;AI-generated content may be incorrect.">
            <a:extLst>
              <a:ext uri="{FF2B5EF4-FFF2-40B4-BE49-F238E27FC236}">
                <a16:creationId xmlns:a16="http://schemas.microsoft.com/office/drawing/2014/main" id="{C50E2817-DC02-FA35-486B-0DF81E989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6953" y="845641"/>
            <a:ext cx="8254699" cy="2853175"/>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70056"/>
            <a:ext cx="12286118" cy="4813463"/>
          </a:xfrm>
          <a:prstGeom prst="rect">
            <a:avLst/>
          </a:prstGeom>
        </p:spPr>
      </p:pic>
      <p:sp>
        <p:nvSpPr>
          <p:cNvPr id="13" name="Rectangle 12"/>
          <p:cNvSpPr/>
          <p:nvPr/>
        </p:nvSpPr>
        <p:spPr>
          <a:xfrm>
            <a:off x="6708872" y="5093497"/>
            <a:ext cx="4721128" cy="125852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Chi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phải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trả</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nhiều</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hơn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Tú</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Tú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trả</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nhiều</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hơn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Chi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7872" y="5706604"/>
            <a:ext cx="672128" cy="537702"/>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242767" y="611125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1944914" y="1221768"/>
            <a:ext cx="8316686"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Tú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mua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quyển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vở</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cục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tẩy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9 000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đồng,bạn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Chi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mua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quyển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vở</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bút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11 000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đồng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nhiều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4"/>
                                        </p:tgtEl>
                                        <p:attrNameLst>
                                          <p:attrName>fillcolor</p:attrName>
                                        </p:attrNameLst>
                                      </p:cBhvr>
                                      <p:to>
                                        <a:srgbClr val="FFF2CC"/>
                                      </p:to>
                                    </p:animClr>
                                    <p:set>
                                      <p:cBhvr>
                                        <p:cTn id="35" dur="250" fill="hold"/>
                                        <p:tgtEl>
                                          <p:spTgt spid="14"/>
                                        </p:tgtEl>
                                        <p:attrNameLst>
                                          <p:attrName>fill.type</p:attrName>
                                        </p:attrNameLst>
                                      </p:cBhvr>
                                      <p:to>
                                        <p:strVal val="solid"/>
                                      </p:to>
                                    </p:set>
                                    <p:set>
                                      <p:cBhvr>
                                        <p:cTn id="36" dur="25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250" fill="hold"/>
                                        <p:tgtEl>
                                          <p:spTgt spid="19"/>
                                        </p:tgtEl>
                                        <p:attrNameLst>
                                          <p:attrName>ppt_w</p:attrName>
                                        </p:attrNameLst>
                                      </p:cBhvr>
                                      <p:tavLst>
                                        <p:tav tm="0">
                                          <p:val>
                                            <p:strVal val="4*#ppt_w"/>
                                          </p:val>
                                        </p:tav>
                                        <p:tav tm="100000">
                                          <p:val>
                                            <p:strVal val="#ppt_w"/>
                                          </p:val>
                                        </p:tav>
                                      </p:tavLst>
                                    </p:anim>
                                    <p:anim calcmode="lin" valueType="num">
                                      <p:cBhvr>
                                        <p:cTn id="4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rgbClr val="FFFF00"/>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3" grpId="0" bldLvl="0" animBg="1"/>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499129"/>
            <a:ext cx="12192000" cy="4837997"/>
          </a:xfrm>
          <a:prstGeom prst="rect">
            <a:avLst/>
          </a:prstGeom>
        </p:spPr>
      </p:pic>
      <p:sp>
        <p:nvSpPr>
          <p:cNvPr id="13" name="Rectangle 12"/>
          <p:cNvSpPr/>
          <p:nvPr/>
        </p:nvSpPr>
        <p:spPr>
          <a:xfrm>
            <a:off x="2047104" y="4517416"/>
            <a:ext cx="3796861" cy="10450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A.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Số</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con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vịt</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nhiều</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hơn</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số</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con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gà</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387578" y="4500183"/>
            <a:ext cx="3823221" cy="106232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vịt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8671" y="4472424"/>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71838" y="5031343"/>
            <a:ext cx="672128" cy="537702"/>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286001" y="1295497"/>
            <a:ext cx="792479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Trang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trại</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nhà</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bác</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An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nuôi</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235 con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vịt</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233 con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gà</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Hỏi</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số</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con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vịt</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nhiều</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hơn</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hay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số</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con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gà</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nhà</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bác</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An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nuôi</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nhiều</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hơn</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8278-7E0D-821E-7B01-BA9F117AF60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9A2FF3E-8B26-A2C2-964D-EAA27E46861A}"/>
              </a:ext>
            </a:extLst>
          </p:cNvPr>
          <p:cNvGrpSpPr/>
          <p:nvPr/>
        </p:nvGrpSpPr>
        <p:grpSpPr>
          <a:xfrm>
            <a:off x="578964" y="548640"/>
            <a:ext cx="10881360" cy="1464838"/>
            <a:chOff x="809897" y="765482"/>
            <a:chExt cx="10881360" cy="1464838"/>
          </a:xfrm>
        </p:grpSpPr>
        <p:sp>
          <p:nvSpPr>
            <p:cNvPr id="9" name="Rectangle: Rounded Corners 16">
              <a:extLst>
                <a:ext uri="{FF2B5EF4-FFF2-40B4-BE49-F238E27FC236}">
                  <a16:creationId xmlns:a16="http://schemas.microsoft.com/office/drawing/2014/main" id="{87EB667A-0CD4-43F8-9A94-B1F2A45221D2}"/>
                </a:ext>
              </a:extLst>
            </p:cNvPr>
            <p:cNvSpPr/>
            <p:nvPr/>
          </p:nvSpPr>
          <p:spPr>
            <a:xfrm>
              <a:off x="809897" y="765482"/>
              <a:ext cx="10881360" cy="1446550"/>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1" name="TextBox 10">
              <a:extLst>
                <a:ext uri="{FF2B5EF4-FFF2-40B4-BE49-F238E27FC236}">
                  <a16:creationId xmlns:a16="http://schemas.microsoft.com/office/drawing/2014/main" id="{613CE2B1-EC72-5C8E-4DD2-D22E2BF775CB}"/>
                </a:ext>
              </a:extLst>
            </p:cNvPr>
            <p:cNvSpPr txBox="1"/>
            <p:nvPr/>
          </p:nvSpPr>
          <p:spPr>
            <a:xfrm>
              <a:off x="1099893" y="783770"/>
              <a:ext cx="1056785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nhắc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so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phạm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100 000.</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6" name="Group 15">
            <a:extLst>
              <a:ext uri="{FF2B5EF4-FFF2-40B4-BE49-F238E27FC236}">
                <a16:creationId xmlns:a16="http://schemas.microsoft.com/office/drawing/2014/main" id="{912933C1-D6DB-BFA6-6498-A537519ABD54}"/>
              </a:ext>
            </a:extLst>
          </p:cNvPr>
          <p:cNvGrpSpPr/>
          <p:nvPr/>
        </p:nvGrpSpPr>
        <p:grpSpPr>
          <a:xfrm>
            <a:off x="448334" y="2397034"/>
            <a:ext cx="11011989" cy="4078570"/>
            <a:chOff x="722064" y="4297680"/>
            <a:chExt cx="10738260" cy="2033115"/>
          </a:xfrm>
        </p:grpSpPr>
        <p:sp>
          <p:nvSpPr>
            <p:cNvPr id="17" name="Rounded Rectangular Callout 9">
              <a:extLst>
                <a:ext uri="{FF2B5EF4-FFF2-40B4-BE49-F238E27FC236}">
                  <a16:creationId xmlns:a16="http://schemas.microsoft.com/office/drawing/2014/main" id="{604257A7-2B76-50D4-ACD6-2546F4C61087}"/>
                </a:ext>
              </a:extLst>
            </p:cNvPr>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DBBD0B8-5B8B-9E9C-3A9F-9F382B691BC9}"/>
                </a:ext>
              </a:extLst>
            </p:cNvPr>
            <p:cNvSpPr txBox="1"/>
            <p:nvPr/>
          </p:nvSpPr>
          <p:spPr>
            <a:xfrm>
              <a:off x="892473" y="4382327"/>
              <a:ext cx="10567851" cy="1948468"/>
            </a:xfrm>
            <a:prstGeom prst="rect">
              <a:avLst/>
            </a:prstGeom>
            <a:noFill/>
          </p:spPr>
          <p:txBody>
            <a:bodyPr wrap="square" rtlCol="0">
              <a:spAutoFit/>
            </a:bodyPr>
            <a:lstStyle/>
            <a:p>
              <a:pPr algn="ctr"/>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nào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hơn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thì</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lớn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hơn</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Nếu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hai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cùng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thì</a:t>
              </a:r>
              <a:r>
                <a:rPr lang="en-US" sz="4000" b="1" dirty="0">
                  <a:solidFill>
                    <a:srgbClr val="FF0000"/>
                  </a:solidFill>
                  <a:latin typeface="Cambria" panose="02040503050406030204" pitchFamily="18" charset="0"/>
                  <a:ea typeface="Cambria" panose="02040503050406030204" pitchFamily="18" charset="0"/>
                </a:rPr>
                <a:t> so </a:t>
              </a:r>
              <a:r>
                <a:rPr lang="en-US" sz="4000" b="1" dirty="0" err="1">
                  <a:solidFill>
                    <a:srgbClr val="FF0000"/>
                  </a:solidFill>
                  <a:latin typeface="Cambria" panose="02040503050406030204" pitchFamily="18" charset="0"/>
                  <a:ea typeface="Cambria" panose="02040503050406030204" pitchFamily="18" charset="0"/>
                </a:rPr>
                <a:t>sánh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từng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cặp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ở </a:t>
              </a:r>
              <a:r>
                <a:rPr lang="en-US" sz="4000" b="1" dirty="0" err="1">
                  <a:solidFill>
                    <a:srgbClr val="FF0000"/>
                  </a:solidFill>
                  <a:latin typeface="Cambria" panose="02040503050406030204" pitchFamily="18" charset="0"/>
                  <a:ea typeface="Cambria" panose="02040503050406030204" pitchFamily="18" charset="0"/>
                </a:rPr>
                <a:t>cùng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hàng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từ</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trái</a:t>
              </a:r>
              <a:r>
                <a:rPr lang="en-US" sz="4000" b="1" dirty="0">
                  <a:solidFill>
                    <a:srgbClr val="FF0000"/>
                  </a:solidFill>
                  <a:latin typeface="Cambria" panose="02040503050406030204" pitchFamily="18" charset="0"/>
                  <a:ea typeface="Cambria" panose="02040503050406030204" pitchFamily="18" charset="0"/>
                </a:rPr>
                <a:t> sang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p>
            <a:p>
              <a:pPr algn="ctr"/>
              <a:endParaRPr lang="en-US" sz="8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76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6"/>
                                        </p:tgtEl>
                                      </p:cBhvr>
                                    </p:animEffect>
                                    <p:anim calcmode="lin" valueType="num">
                                      <p:cBhvr>
                                        <p:cTn id="19" dur="1000"/>
                                        <p:tgtEl>
                                          <p:spTgt spid="16"/>
                                        </p:tgtEl>
                                        <p:attrNameLst>
                                          <p:attrName>ppt_x</p:attrName>
                                        </p:attrNameLst>
                                      </p:cBhvr>
                                      <p:tavLst>
                                        <p:tav tm="0">
                                          <p:val>
                                            <p:strVal val="ppt_x"/>
                                          </p:val>
                                        </p:tav>
                                        <p:tav tm="100000">
                                          <p:val>
                                            <p:strVal val="ppt_x"/>
                                          </p:val>
                                        </p:tav>
                                      </p:tavLst>
                                    </p:anim>
                                    <p:anim calcmode="lin" valueType="num">
                                      <p:cBhvr>
                                        <p:cTn id="20" dur="1000"/>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570946"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5" name="TextBox 4">
            <a:extLst>
              <a:ext uri="{FF2B5EF4-FFF2-40B4-BE49-F238E27FC236}">
                <a16:creationId xmlns:a16="http://schemas.microsoft.com/office/drawing/2014/main" id="{EF4858B6-0458-058D-B448-792C0DCA5B4C}"/>
              </a:ext>
            </a:extLst>
          </p:cNvPr>
          <p:cNvSpPr txBox="1"/>
          <p:nvPr/>
        </p:nvSpPr>
        <p:spPr>
          <a:xfrm>
            <a:off x="4953000" y="838200"/>
            <a:ext cx="320040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Bài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719855C5-9157-74E4-C096-F20FA89774EA}"/>
              </a:ext>
            </a:extLst>
          </p:cNvPr>
          <p:cNvPicPr>
            <a:picLocks noChangeAspect="1"/>
          </p:cNvPicPr>
          <p:nvPr/>
        </p:nvPicPr>
        <p:blipFill>
          <a:blip r:embed="rId10"/>
          <a:stretch>
            <a:fillRect/>
          </a:stretch>
        </p:blipFill>
        <p:spPr>
          <a:xfrm>
            <a:off x="683989" y="1937314"/>
            <a:ext cx="10717697" cy="1711367"/>
          </a:xfrm>
          <a:prstGeom prst="rect">
            <a:avLst/>
          </a:prstGeom>
        </p:spPr>
      </p:pic>
      <p:sp>
        <p:nvSpPr>
          <p:cNvPr id="2" name="TextBox 1">
            <a:extLst>
              <a:ext uri="{FF2B5EF4-FFF2-40B4-BE49-F238E27FC236}">
                <a16:creationId xmlns:a16="http://schemas.microsoft.com/office/drawing/2014/main" id="{771C30A5-3283-C461-DF8E-9DD7FC28C9F0}"/>
              </a:ext>
            </a:extLst>
          </p:cNvPr>
          <p:cNvSpPr txBox="1"/>
          <p:nvPr/>
        </p:nvSpPr>
        <p:spPr>
          <a:xfrm>
            <a:off x="5068034" y="3800934"/>
            <a:ext cx="2338039"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b="1" dirty="0" err="1">
                <a:solidFill>
                  <a:srgbClr val="002060"/>
                </a:solidFill>
                <a:latin typeface="Cambria" panose="02040503050406030204" pitchFamily="18" charset="0"/>
                <a:ea typeface="Cambria" panose="02040503050406030204" pitchFamily="18" charset="0"/>
                <a:cs typeface="Arial-Rounded" pitchFamily="34" charset="0"/>
              </a:rPr>
              <a:t>Tiết</a:t>
            </a:r>
            <a:r>
              <a:rPr lang="en-US" sz="6000" b="1" dirty="0">
                <a:solidFill>
                  <a:srgbClr val="002060"/>
                </a:solidFill>
                <a:latin typeface="Cambria" panose="02040503050406030204" pitchFamily="18" charset="0"/>
                <a:ea typeface="Cambria" panose="02040503050406030204" pitchFamily="18" charset="0"/>
                <a:cs typeface="Arial-Rounded" pitchFamily="34" charset="0"/>
              </a:rPr>
              <a:t> 1</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3079-78A0-2EC0-D1B8-D210FEDEDAB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57FF50A-710F-2BCA-3769-046D1B043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6B6DD491-DB69-17E1-42F2-FFAAB029B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F41AED79-E3B3-7AA6-1DCD-E3B73EBEDE99}"/>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8BCECB4B-21E5-AA8C-4D87-C5DF6872D4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6C0C809E-1F2A-3CC7-1DC4-92D284BCC5C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97E27F19-F64C-E3AF-0219-67E94B6307DA}"/>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4176BC45-5593-E928-BD41-C50EB06CF820}"/>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CAA76A6C-1330-7180-C1CF-AFCDAB06A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237" y="1519921"/>
            <a:ext cx="8010005" cy="1876573"/>
          </a:xfrm>
          <a:prstGeom prst="rect">
            <a:avLst/>
          </a:prstGeom>
        </p:spPr>
      </p:pic>
    </p:spTree>
    <p:extLst>
      <p:ext uri="{BB962C8B-B14F-4D97-AF65-F5344CB8AC3E}">
        <p14:creationId xmlns:p14="http://schemas.microsoft.com/office/powerpoint/2010/main" val="29062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a:extLst>
              <a:ext uri="{FF2B5EF4-FFF2-40B4-BE49-F238E27FC236}">
                <a16:creationId xmlns:a16="http://schemas.microsoft.com/office/drawing/2014/main" id="{B10132C2-2CCB-741D-4EAA-9A2A9C728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13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606056" y="1590675"/>
            <a:ext cx="3359888"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Sao Kim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khoảng</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Sao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Hỏa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khoảng</a:t>
            </a:r>
            <a:endParaRPr lang="en-US" sz="2000" b="1" dirty="0">
              <a:solidFill>
                <a:schemeClr val="tx1"/>
              </a:solidFill>
              <a:latin typeface="Cambria" panose="02040503050406030204" pitchFamily="18" charset="0"/>
              <a:ea typeface="Cambria" panose="02040503050406030204" pitchFamily="18" charset="0"/>
              <a:cs typeface="Calibri" panose="020F0502020204030204" charset="0"/>
            </a:endParaRPr>
          </a:p>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438400" cy="1319893"/>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Vậy</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sao</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Hỏa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xa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hơn</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hay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sao</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Kim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xa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hơn</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a:t>
            </a: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mbria" panose="02040503050406030204" pitchFamily="18" charset="0"/>
                <a:ea typeface="Cambria" panose="02040503050406030204" pitchFamily="18" charset="0"/>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604</TotalTime>
  <Words>694</Words>
  <Application>Microsoft Office PowerPoint</Application>
  <PresentationFormat>Widescreen</PresentationFormat>
  <Paragraphs>86</Paragraphs>
  <Slides>21</Slides>
  <Notes>2</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#9Slide07 HoneyCream</vt:lpstr>
      <vt:lpstr>Aptos</vt:lpstr>
      <vt:lpstr>Arial</vt:lpstr>
      <vt:lpstr>Arial-Rounded</vt:lpstr>
      <vt:lpstr>Calibri</vt:lpstr>
      <vt:lpstr>Cambria</vt:lpstr>
      <vt:lpstr>UTM Avo</vt:lpstr>
      <vt:lpstr>字魂105号-简雅黑</vt:lpstr>
      <vt:lpstr>Custom Design</vt:lpstr>
      <vt:lpstr>1_Custom Design</vt:lpstr>
      <vt:lpstr>2_Custom Design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73</cp:revision>
  <dcterms:created xsi:type="dcterms:W3CDTF">2023-08-07T04:32:21Z</dcterms:created>
  <dcterms:modified xsi:type="dcterms:W3CDTF">2025-10-17T06:52:20Z</dcterms:modified>
</cp:coreProperties>
</file>