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311" r:id="rId3"/>
    <p:sldId id="314" r:id="rId4"/>
    <p:sldId id="315" r:id="rId5"/>
    <p:sldId id="830" r:id="rId6"/>
    <p:sldId id="321" r:id="rId7"/>
    <p:sldId id="831" r:id="rId8"/>
    <p:sldId id="832" r:id="rId9"/>
    <p:sldId id="318" r:id="rId10"/>
    <p:sldId id="818" r:id="rId11"/>
    <p:sldId id="260" r:id="rId12"/>
    <p:sldId id="290" r:id="rId13"/>
    <p:sldId id="307" r:id="rId14"/>
    <p:sldId id="322" r:id="rId15"/>
    <p:sldId id="309" r:id="rId16"/>
    <p:sldId id="829" r:id="rId17"/>
    <p:sldId id="26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10/12/2023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27D8DED-5F1C-E245-A442-3D862BEEE5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262" y="255898"/>
            <a:ext cx="1341158" cy="13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7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Hình ảnh 10">
            <a:extLst>
              <a:ext uri="{FF2B5EF4-FFF2-40B4-BE49-F238E27FC236}">
                <a16:creationId xmlns:a16="http://schemas.microsoft.com/office/drawing/2014/main" id="{9A9726FC-008B-375C-E304-FF5BC35B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4" y="1806405"/>
            <a:ext cx="7519927" cy="3118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86200" y="21336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viết được bài văn kể lại câu chuyện về một nhân vật lịch sử mà em đã đọc đã nghe</a:t>
            </a:r>
            <a:r>
              <a:rPr lang="en-US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6799" y="4112539"/>
            <a:ext cx="65055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sử dụng câu văn đúng, hay và phù hợp với hoàn cảnh viết được bài văn hay nói về nhân vật lịch sử.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BD5D22-ECF5-4E7B-97D1-7C54D385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000" y="473837"/>
            <a:ext cx="3573607" cy="569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13FD7-1F43-C226-1C2C-91D2C8868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69" y="915501"/>
            <a:ext cx="4456562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11" grpId="0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8" y="1094826"/>
            <a:ext cx="4731314" cy="3611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14" y="2328309"/>
            <a:ext cx="3917689" cy="4699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801" y="1763150"/>
            <a:ext cx="3160411" cy="1830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cần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củ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cà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rốt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để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chuẩn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bị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bữa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tối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.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giúp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nhé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8935" y="2267350"/>
            <a:ext cx="3314277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Xin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chào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24953" y="674491"/>
              <a:ext cx="7191374" cy="182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vang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oai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hùng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 Triệu Thị Trinh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Hoan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hô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thật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giỏi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19CF6B-2FA0-69B1-1422-EF442254A351}"/>
              </a:ext>
            </a:extLst>
          </p:cNvPr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3" name="Rounded Rectangle 26">
              <a:extLst>
                <a:ext uri="{FF2B5EF4-FFF2-40B4-BE49-F238E27FC236}">
                  <a16:creationId xmlns:a16="http://schemas.microsoft.com/office/drawing/2014/main" id="{63F339C9-0F67-704A-40E9-C9CC9D947BAA}"/>
                </a:ext>
              </a:extLst>
            </p:cNvPr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28BE6-D39C-8DE5-F5E0-4F39669492D7}"/>
                </a:ext>
              </a:extLst>
            </p:cNvPr>
            <p:cNvSpPr/>
            <p:nvPr/>
          </p:nvSpPr>
          <p:spPr>
            <a:xfrm>
              <a:off x="3410605" y="674491"/>
              <a:ext cx="8572499" cy="1810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lặn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Khoan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thủng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giặc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thù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9A2C93-B5CA-1A85-D448-BEFDBFF9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5EFEE5D9-F4C9-56C9-4650-D9B118F2AAEF}"/>
              </a:ext>
            </a:extLst>
          </p:cNvPr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Yết</a:t>
            </a:r>
            <a:r>
              <a:rPr lang="en-US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Kiêu</a:t>
            </a:r>
            <a:endParaRPr lang="vi-VN" sz="4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43653-2457-BE56-20F3-43245023B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91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72529" y="674491"/>
              <a:ext cx="7762874" cy="1353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vi ở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chùa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Thái Tổ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10" y="765840"/>
            <a:ext cx="4085351" cy="297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99" y="2252213"/>
            <a:ext cx="3735644" cy="448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80309" y="3676237"/>
            <a:ext cx="1511205" cy="151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208" y="3566607"/>
            <a:ext cx="1511205" cy="1511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936" y="1114670"/>
            <a:ext cx="3167296" cy="19645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thật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giỏi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Tớ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cảm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rất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nhiều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6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8915400"/>
              <a:gd name="connsiteY0" fmla="*/ 373758 h 2242501"/>
              <a:gd name="connsiteX1" fmla="*/ 373758 w 8915400"/>
              <a:gd name="connsiteY1" fmla="*/ 0 h 2242501"/>
              <a:gd name="connsiteX2" fmla="*/ 8541642 w 8915400"/>
              <a:gd name="connsiteY2" fmla="*/ 0 h 2242501"/>
              <a:gd name="connsiteX3" fmla="*/ 8915400 w 8915400"/>
              <a:gd name="connsiteY3" fmla="*/ 373758 h 2242501"/>
              <a:gd name="connsiteX4" fmla="*/ 8915400 w 8915400"/>
              <a:gd name="connsiteY4" fmla="*/ 1868743 h 2242501"/>
              <a:gd name="connsiteX5" fmla="*/ 8541642 w 8915400"/>
              <a:gd name="connsiteY5" fmla="*/ 2242501 h 2242501"/>
              <a:gd name="connsiteX6" fmla="*/ 373758 w 8915400"/>
              <a:gd name="connsiteY6" fmla="*/ 2242501 h 2242501"/>
              <a:gd name="connsiteX7" fmla="*/ 0 w 8915400"/>
              <a:gd name="connsiteY7" fmla="*/ 1868743 h 2242501"/>
              <a:gd name="connsiteX8" fmla="*/ 0 w 8915400"/>
              <a:gd name="connsiteY8" fmla="*/ 373758 h 224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2242501" fill="none" extrusionOk="0">
                <a:moveTo>
                  <a:pt x="0" y="373758"/>
                </a:moveTo>
                <a:cubicBezTo>
                  <a:pt x="-39469" y="160953"/>
                  <a:pt x="194484" y="22201"/>
                  <a:pt x="373758" y="0"/>
                </a:cubicBezTo>
                <a:cubicBezTo>
                  <a:pt x="2446547" y="130954"/>
                  <a:pt x="4715807" y="43574"/>
                  <a:pt x="8541642" y="0"/>
                </a:cubicBezTo>
                <a:cubicBezTo>
                  <a:pt x="8762924" y="22891"/>
                  <a:pt x="8917615" y="170050"/>
                  <a:pt x="8915400" y="373758"/>
                </a:cubicBezTo>
                <a:cubicBezTo>
                  <a:pt x="8812102" y="855206"/>
                  <a:pt x="8901412" y="1539620"/>
                  <a:pt x="8915400" y="1868743"/>
                </a:cubicBezTo>
                <a:cubicBezTo>
                  <a:pt x="8881443" y="2080740"/>
                  <a:pt x="8727382" y="2228232"/>
                  <a:pt x="8541642" y="2242501"/>
                </a:cubicBezTo>
                <a:cubicBezTo>
                  <a:pt x="7678010" y="2397698"/>
                  <a:pt x="2191422" y="2405521"/>
                  <a:pt x="373758" y="2242501"/>
                </a:cubicBezTo>
                <a:cubicBezTo>
                  <a:pt x="168734" y="2223600"/>
                  <a:pt x="-29413" y="2092338"/>
                  <a:pt x="0" y="1868743"/>
                </a:cubicBezTo>
                <a:cubicBezTo>
                  <a:pt x="-16126" y="1347541"/>
                  <a:pt x="-102774" y="1095603"/>
                  <a:pt x="0" y="373758"/>
                </a:cubicBezTo>
                <a:close/>
              </a:path>
              <a:path w="8915400" h="2242501" stroke="0" extrusionOk="0">
                <a:moveTo>
                  <a:pt x="0" y="373758"/>
                </a:moveTo>
                <a:cubicBezTo>
                  <a:pt x="-12984" y="159328"/>
                  <a:pt x="156238" y="4166"/>
                  <a:pt x="373758" y="0"/>
                </a:cubicBezTo>
                <a:cubicBezTo>
                  <a:pt x="2065900" y="132882"/>
                  <a:pt x="6776890" y="-84951"/>
                  <a:pt x="8541642" y="0"/>
                </a:cubicBezTo>
                <a:cubicBezTo>
                  <a:pt x="8745703" y="2305"/>
                  <a:pt x="8909817" y="198196"/>
                  <a:pt x="8915400" y="373758"/>
                </a:cubicBezTo>
                <a:cubicBezTo>
                  <a:pt x="8854930" y="1018258"/>
                  <a:pt x="8896682" y="1694346"/>
                  <a:pt x="8915400" y="1868743"/>
                </a:cubicBezTo>
                <a:cubicBezTo>
                  <a:pt x="8930435" y="2076948"/>
                  <a:pt x="8751626" y="2235167"/>
                  <a:pt x="8541642" y="2242501"/>
                </a:cubicBezTo>
                <a:cubicBezTo>
                  <a:pt x="7687903" y="2330140"/>
                  <a:pt x="4179147" y="2169822"/>
                  <a:pt x="373758" y="2242501"/>
                </a:cubicBezTo>
                <a:cubicBezTo>
                  <a:pt x="164277" y="2213322"/>
                  <a:pt x="-10270" y="2089436"/>
                  <a:pt x="0" y="1868743"/>
                </a:cubicBezTo>
                <a:cubicBezTo>
                  <a:pt x="20778" y="1242152"/>
                  <a:pt x="-60036" y="649996"/>
                  <a:pt x="0" y="373758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390</Words>
  <Application>Microsoft Office PowerPoint</Application>
  <PresentationFormat>Widescreen</PresentationFormat>
  <Paragraphs>41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2023-12-08T08:15:04Z</dcterms:created>
  <dcterms:modified xsi:type="dcterms:W3CDTF">2023-12-10T04:02:41Z</dcterms:modified>
</cp:coreProperties>
</file>