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47" r:id="rId4"/>
    <p:sldMasterId id="2147483783" r:id="rId5"/>
    <p:sldMasterId id="2147483795" r:id="rId6"/>
    <p:sldMasterId id="2147483807" r:id="rId7"/>
    <p:sldMasterId id="2147483823" r:id="rId8"/>
  </p:sldMasterIdLst>
  <p:notesMasterIdLst>
    <p:notesMasterId r:id="rId33"/>
  </p:notesMasterIdLst>
  <p:sldIdLst>
    <p:sldId id="257" r:id="rId9"/>
    <p:sldId id="287" r:id="rId10"/>
    <p:sldId id="288" r:id="rId11"/>
    <p:sldId id="289" r:id="rId12"/>
    <p:sldId id="291" r:id="rId13"/>
    <p:sldId id="263" r:id="rId14"/>
    <p:sldId id="264" r:id="rId15"/>
    <p:sldId id="260" r:id="rId16"/>
    <p:sldId id="265" r:id="rId17"/>
    <p:sldId id="292" r:id="rId18"/>
    <p:sldId id="293" r:id="rId19"/>
    <p:sldId id="294" r:id="rId20"/>
    <p:sldId id="261" r:id="rId21"/>
    <p:sldId id="280" r:id="rId22"/>
    <p:sldId id="335" r:id="rId23"/>
    <p:sldId id="336" r:id="rId24"/>
    <p:sldId id="295" r:id="rId25"/>
    <p:sldId id="296" r:id="rId26"/>
    <p:sldId id="297" r:id="rId27"/>
    <p:sldId id="299" r:id="rId28"/>
    <p:sldId id="298" r:id="rId29"/>
    <p:sldId id="300" r:id="rId30"/>
    <p:sldId id="286"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393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0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37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6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682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164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593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7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94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432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7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667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01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8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74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14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99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6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50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45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52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019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0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1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9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8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91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7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95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52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38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6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32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617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15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6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76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6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673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789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6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6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6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6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413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54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7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79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194859" y="408517"/>
            <a:ext cx="3657600" cy="2743200"/>
          </a:xfrm>
          <a:prstGeom prst="rect">
            <a:avLst/>
          </a:prstGeom>
          <a:noFill/>
          <a:ln>
            <a:noFill/>
          </a:ln>
        </p:spPr>
      </p:sp>
      <p:sp>
        <p:nvSpPr>
          <p:cNvPr id="139" name="Google Shape;139;p7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765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0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038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70376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9667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0333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3100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17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66802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5432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229684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0687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7547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84853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3815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9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5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2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5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08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0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2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jpeg"/><Relationship Id="rId2" Type="http://schemas.openxmlformats.org/officeDocument/2006/relationships/slideLayout" Target="../slideLayouts/slideLayout57.xml"/><Relationship Id="rId16"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A38D8817-6643-7DA6-E6E6-150DF47A1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5215934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7B24356C-8B25-C19D-5517-98FF3159A7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32752158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059236359"/>
      </p:ext>
    </p:extLst>
  </p:cSld>
  <p:clrMap bg1="lt1" tx1="dk1" bg2="dk2" tx2="lt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9655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5D2D58CB-F94B-D2D8-7977-78F35B3E75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72976" y="123825"/>
            <a:ext cx="1304924" cy="1304924"/>
          </a:xfrm>
          <a:prstGeom prst="rect">
            <a:avLst/>
          </a:prstGeom>
        </p:spPr>
      </p:pic>
    </p:spTree>
    <p:extLst>
      <p:ext uri="{BB962C8B-B14F-4D97-AF65-F5344CB8AC3E}">
        <p14:creationId xmlns:p14="http://schemas.microsoft.com/office/powerpoint/2010/main" val="422313484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770912"/>
      </p:ext>
    </p:extLst>
  </p:cSld>
  <p:clrMap bg1="lt1" tx1="dk1" bg2="dk2" tx2="lt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36185377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3932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5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sp>
    </p:spTree>
    <p:extLst>
      <p:ext uri="{BB962C8B-B14F-4D97-AF65-F5344CB8AC3E}">
        <p14:creationId xmlns:p14="http://schemas.microsoft.com/office/powerpoint/2010/main" val="908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960</Words>
  <Application>Microsoft Office PowerPoint</Application>
  <PresentationFormat>Widescreen</PresentationFormat>
  <Paragraphs>122</Paragraphs>
  <Slides>24</Slides>
  <Notes>20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24</vt:i4>
      </vt:variant>
    </vt:vector>
  </HeadingPairs>
  <TitlesOfParts>
    <vt:vector size="36" baseType="lpstr">
      <vt:lpstr>Arial</vt:lpstr>
      <vt:lpstr>Calibri</vt:lpstr>
      <vt:lpstr>Cambria</vt:lpstr>
      <vt:lpstr>Times New Roman</vt:lpstr>
      <vt:lpstr>1_Office Theme</vt:lpstr>
      <vt:lpstr>3_Office Theme</vt:lpstr>
      <vt:lpstr>4_Office Theme</vt:lpstr>
      <vt:lpstr>9_Office Theme</vt:lpstr>
      <vt:lpstr>12_Office Theme</vt:lpstr>
      <vt:lpstr>2_Office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2023-10-10T01:58:50Z</dcterms:created>
  <dcterms:modified xsi:type="dcterms:W3CDTF">2023-10-10T05:23:46Z</dcterms:modified>
</cp:coreProperties>
</file>