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1" r:id="rId4"/>
  </p:sldMasterIdLst>
  <p:notesMasterIdLst>
    <p:notesMasterId r:id="rId35"/>
  </p:notesMasterIdLst>
  <p:handoutMasterIdLst>
    <p:handoutMasterId r:id="rId36"/>
  </p:handoutMasterIdLst>
  <p:sldIdLst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312" r:id="rId13"/>
    <p:sldId id="337" r:id="rId14"/>
    <p:sldId id="338" r:id="rId15"/>
    <p:sldId id="314" r:id="rId16"/>
    <p:sldId id="11687" r:id="rId17"/>
    <p:sldId id="11688" r:id="rId18"/>
    <p:sldId id="11689" r:id="rId19"/>
    <p:sldId id="11690" r:id="rId20"/>
    <p:sldId id="11691" r:id="rId21"/>
    <p:sldId id="11692" r:id="rId22"/>
    <p:sldId id="11693" r:id="rId23"/>
    <p:sldId id="11694" r:id="rId24"/>
    <p:sldId id="11695" r:id="rId25"/>
    <p:sldId id="11696" r:id="rId26"/>
    <p:sldId id="264" r:id="rId27"/>
    <p:sldId id="11697" r:id="rId28"/>
    <p:sldId id="259" r:id="rId29"/>
    <p:sldId id="260" r:id="rId30"/>
    <p:sldId id="263" r:id="rId31"/>
    <p:sldId id="334" r:id="rId32"/>
    <p:sldId id="332" r:id="rId33"/>
    <p:sldId id="33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5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14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79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9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787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6977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34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03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4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024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7.jp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19.gif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5.png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957</Words>
  <Application>Microsoft Office PowerPoint</Application>
  <PresentationFormat>Widescreen</PresentationFormat>
  <Paragraphs>112</Paragraphs>
  <Slides>30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字魂36号-正文宋楷</vt:lpstr>
      <vt:lpstr>思源宋体 CN Heavy</vt:lpstr>
      <vt:lpstr>方正卡通简体</vt:lpstr>
      <vt:lpstr>Arial</vt:lpstr>
      <vt:lpstr>Britannic Bold</vt:lpstr>
      <vt:lpstr>Calibri</vt:lpstr>
      <vt:lpstr>Calibri Light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office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2023-10-09T22:58:28Z</dcterms:created>
  <dcterms:modified xsi:type="dcterms:W3CDTF">2023-10-10T04:11:01Z</dcterms:modified>
</cp:coreProperties>
</file>