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778" r:id="rId4"/>
    <p:sldMasterId id="2147483790" r:id="rId5"/>
    <p:sldMasterId id="2147483815" r:id="rId6"/>
  </p:sldMasterIdLst>
  <p:notesMasterIdLst>
    <p:notesMasterId r:id="rId23"/>
  </p:notesMasterIdLst>
  <p:sldIdLst>
    <p:sldId id="402" r:id="rId7"/>
    <p:sldId id="401" r:id="rId8"/>
    <p:sldId id="261" r:id="rId9"/>
    <p:sldId id="407" r:id="rId10"/>
    <p:sldId id="284" r:id="rId11"/>
    <p:sldId id="279" r:id="rId12"/>
    <p:sldId id="409" r:id="rId13"/>
    <p:sldId id="410" r:id="rId14"/>
    <p:sldId id="411" r:id="rId15"/>
    <p:sldId id="412" r:id="rId16"/>
    <p:sldId id="413" r:id="rId17"/>
    <p:sldId id="414" r:id="rId18"/>
    <p:sldId id="314" r:id="rId19"/>
    <p:sldId id="319" r:id="rId20"/>
    <p:sldId id="275" r:id="rId21"/>
    <p:sldId id="44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7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0,'10493'0,"-10279"0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xmlns=""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xmlns=""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xmlns=""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xmlns=""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19C5C2F-78DB-480B-BE39-2AAF23D22735}"/>
              </a:ext>
            </a:extLst>
          </p:cNvPr>
          <p:cNvSpPr>
            <a:spLocks noGrp="1"/>
          </p:cNvSpPr>
          <p:nvPr>
            <p:ph type="dt" sz="half" idx="10"/>
          </p:nvPr>
        </p:nvSpPr>
        <p:spPr/>
        <p:txBody>
          <a:bodyPr/>
          <a:lstStyle/>
          <a:p>
            <a:fld id="{4CB5F36F-A5F2-422A-A465-8105AC7DA715}" type="datetimeFigureOut">
              <a:rPr lang="zh-CN" altLang="en-US" smtClean="0"/>
              <a:t>2025/1/20</a:t>
            </a:fld>
            <a:endParaRPr lang="zh-CN" altLang="en-US"/>
          </a:p>
        </p:txBody>
      </p:sp>
      <p:sp>
        <p:nvSpPr>
          <p:cNvPr id="3" name="页脚占位符 2">
            <a:extLst>
              <a:ext uri="{FF2B5EF4-FFF2-40B4-BE49-F238E27FC236}">
                <a16:creationId xmlns:a16="http://schemas.microsoft.com/office/drawing/2014/main" xmlns=""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F0D655E-5A94-467A-A78B-83C734193265}"/>
              </a:ext>
            </a:extLst>
          </p:cNvPr>
          <p:cNvSpPr>
            <a:spLocks noGrp="1"/>
          </p:cNvSpPr>
          <p:nvPr>
            <p:ph type="dt" sz="half" idx="10"/>
          </p:nvPr>
        </p:nvSpPr>
        <p:spPr/>
        <p:txBody>
          <a:bodyPr/>
          <a:lstStyle/>
          <a:p>
            <a:fld id="{885ED0AC-7099-4BCC-902A-8081A16814A5}"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xmlns=""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5196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0097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55431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66819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0631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712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1925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xmlns=""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xmlns=""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xmlns=""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xmlns=""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xmlns=""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xmlns=""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xmlns=""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2572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56694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676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xmlns=""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xmlns=""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xmlns=""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4810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4924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22012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4603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29748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184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962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3465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xmlns=""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xmlns=""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xmlns=""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xmlns=""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xmlns=""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xmlns=""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5.jpeg"/><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7.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547461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44470266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9.svg"/><Relationship Id="rId7" Type="http://schemas.openxmlformats.org/officeDocument/2006/relationships/customXml" Target="../ink/ink2.xml"/><Relationship Id="rId2" Type="http://schemas.openxmlformats.org/officeDocument/2006/relationships/image" Target="../media/image27.png"/><Relationship Id="rId1" Type="http://schemas.openxmlformats.org/officeDocument/2006/relationships/slideLayout" Target="../slideLayouts/slideLayout28.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xmlns=""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xmlns=""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xmlns=""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xmlns=""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xmlns=""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xmlns=""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xmlns=""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xmlns=""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xmlns=""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xmlns=""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xmlns=""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xmlns=""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xmlns=""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xmlns=""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xmlns=""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xmlns=""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xmlns=""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xmlns=""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xmlns=""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xmlns=""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xmlns=""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xmlns=""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xmlns=""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xmlns=""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xmlns="" id="{BE62C314-C1D4-FA8F-68D8-B184A5F680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xmlns="" id="{3001E4D4-0364-0E5D-6B7E-A4E61A290C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xmlns=""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xmlns=""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xmlns=""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xmlns=""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xmlns=""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xmln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xmlns=""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xmlns=""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xmlns=""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xmlns=""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sp>
        <p:nvSpPr>
          <p:cNvPr id="6" name="TextBox 5">
            <a:extLst>
              <a:ext uri="{FF2B5EF4-FFF2-40B4-BE49-F238E27FC236}">
                <a16:creationId xmlns:a16="http://schemas.microsoft.com/office/drawing/2014/main" xmlns="" id="{68DCD2DF-F58E-4390-A320-638D123531FD}"/>
              </a:ext>
            </a:extLst>
          </p:cNvPr>
          <p:cNvSpPr txBox="1"/>
          <p:nvPr/>
        </p:nvSpPr>
        <p:spPr>
          <a:xfrm>
            <a:off x="4809647" y="452334"/>
            <a:ext cx="70788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Thứ</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ngày</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tháng</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năm</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a:t>
            </a:r>
          </a:p>
        </p:txBody>
      </p:sp>
      <p:pic>
        <p:nvPicPr>
          <p:cNvPr id="4" name="Picture 3">
            <a:extLst>
              <a:ext uri="{FF2B5EF4-FFF2-40B4-BE49-F238E27FC236}">
                <a16:creationId xmlns:a16="http://schemas.microsoft.com/office/drawing/2014/main" xmlns=""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xmlns=""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xmlns=""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xmlns=""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xmlns=""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xmlns=""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xmlns=""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xmlns=""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xmlns=""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xmlns=""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xmlns=""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xmlns=""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xmlns=""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xmlns=""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xmlns=""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xmlns=""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xmlns=""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xmlns=""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xmlns=""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xmlns=""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xmlns=""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xmlns=""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xmlns=""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xmlns=""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xmlns=""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xmlns=""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xmlns="" id="{B6ABFFFD-DC3B-4AD3-71A2-5981C86D406A}"/>
              </a:ext>
            </a:extLst>
          </p:cNvPr>
          <p:cNvGraphicFramePr>
            <a:graphicFrameLocks noGrp="1"/>
          </p:cNvGraphicFramePr>
          <p:nvPr>
            <p:extLst>
              <p:ext uri="{D42A27DB-BD31-4B8C-83A1-F6EECF244321}">
                <p14:modId xmlns:p14="http://schemas.microsoft.com/office/powerpoint/2010/main" val="3448193987"/>
              </p:ext>
            </p:extLst>
          </p:nvPr>
        </p:nvGraphicFramePr>
        <p:xfrm>
          <a:off x="6373586" y="1911596"/>
          <a:ext cx="5467350" cy="449025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xmlns="" val="26429863"/>
                    </a:ext>
                  </a:extLst>
                </a:gridCol>
                <a:gridCol w="4114447">
                  <a:extLst>
                    <a:ext uri="{9D8B030D-6E8A-4147-A177-3AD203B41FA5}">
                      <a16:colId xmlns:a16="http://schemas.microsoft.com/office/drawing/2014/main" xmlns=""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19949511"/>
                  </a:ext>
                </a:extLst>
              </a:tr>
              <a:tr h="143296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35806712"/>
                  </a:ext>
                </a:extLst>
              </a:tr>
            </a:tbl>
          </a:graphicData>
        </a:graphic>
      </p:graphicFrame>
      <p:sp>
        <p:nvSpPr>
          <p:cNvPr id="5" name="TextBox 4">
            <a:extLst>
              <a:ext uri="{FF2B5EF4-FFF2-40B4-BE49-F238E27FC236}">
                <a16:creationId xmlns:a16="http://schemas.microsoft.com/office/drawing/2014/main" xmlns="" id="{7DA5DDA0-E229-BE76-FC8E-C247172E7055}"/>
              </a:ext>
            </a:extLst>
          </p:cNvPr>
          <p:cNvSpPr txBox="1"/>
          <p:nvPr/>
        </p:nvSpPr>
        <p:spPr>
          <a:xfrm>
            <a:off x="7848600" y="2812494"/>
            <a:ext cx="3762375" cy="830997"/>
          </a:xfrm>
          <a:prstGeom prst="rect">
            <a:avLst/>
          </a:prstGeom>
          <a:noFill/>
        </p:spPr>
        <p:txBody>
          <a:bodyPr wrap="square" rtlCol="0">
            <a:spAutoFit/>
          </a:bodyPr>
          <a:lstStyle/>
          <a:p>
            <a:pPr algn="just"/>
            <a:r>
              <a:rPr lang="vi-VN" sz="2400" dirty="0" smtClean="0">
                <a:solidFill>
                  <a:prstClr val="black"/>
                </a:solidFill>
                <a:latin typeface="Cambria" panose="02040503050406030204" pitchFamily="18" charset="0"/>
                <a:ea typeface="Cambria" panose="02040503050406030204" pitchFamily="18" charset="0"/>
              </a:rPr>
              <a:t>Cho </a:t>
            </a:r>
            <a:r>
              <a:rPr lang="vi-VN" sz="2400" dirty="0">
                <a:solidFill>
                  <a:prstClr val="black"/>
                </a:solidFill>
                <a:latin typeface="Cambria" panose="02040503050406030204" pitchFamily="18" charset="0"/>
                <a:ea typeface="Cambria" panose="02040503050406030204" pitchFamily="18" charset="0"/>
              </a:rPr>
              <a:t>biết người bạn thân là ai</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3C052290-07F0-C2BB-5626-5BA7DEE45E29}"/>
              </a:ext>
            </a:extLst>
          </p:cNvPr>
          <p:cNvSpPr txBox="1"/>
          <p:nvPr/>
        </p:nvSpPr>
        <p:spPr>
          <a:xfrm>
            <a:off x="7758112" y="3705135"/>
            <a:ext cx="4067175" cy="1200329"/>
          </a:xfrm>
          <a:prstGeom prst="rect">
            <a:avLst/>
          </a:prstGeom>
          <a:noFill/>
        </p:spPr>
        <p:txBody>
          <a:bodyPr wrap="square" rtlCol="0">
            <a:spAutoFit/>
          </a:bodyPr>
          <a:lstStyle/>
          <a:p>
            <a:pPr algn="just"/>
            <a:r>
              <a:rPr lang="vi-VN" sz="2400" dirty="0" smtClean="0">
                <a:solidFill>
                  <a:prstClr val="black"/>
                </a:solidFill>
                <a:latin typeface="Cambria" panose="02040503050406030204" pitchFamily="18" charset="0"/>
                <a:ea typeface="Cambria" panose="02040503050406030204" pitchFamily="18" charset="0"/>
              </a:rPr>
              <a:t>Nêu </a:t>
            </a:r>
            <a:r>
              <a:rPr lang="vi-VN" sz="2400" dirty="0">
                <a:solidFill>
                  <a:prstClr val="black"/>
                </a:solidFill>
                <a:latin typeface="Cambria" panose="02040503050406030204" pitchFamily="18" charset="0"/>
                <a:ea typeface="Cambria" panose="02040503050406030204" pitchFamily="18" charset="0"/>
              </a:rPr>
              <a:t>kỉ niệm gán bó,</a:t>
            </a: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thân thiết với bạn và tình cảm dành cho bạn.</a:t>
            </a:r>
            <a:r>
              <a:rPr lang="nl-NL" sz="2400" dirty="0">
                <a:solidFill>
                  <a:prstClr val="black"/>
                </a:solidFill>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7DE74346-A96C-2B79-3990-664A01D550A1}"/>
              </a:ext>
            </a:extLst>
          </p:cNvPr>
          <p:cNvSpPr txBox="1"/>
          <p:nvPr/>
        </p:nvSpPr>
        <p:spPr>
          <a:xfrm>
            <a:off x="7858125" y="5348288"/>
            <a:ext cx="3867150" cy="830997"/>
          </a:xfrm>
          <a:prstGeom prst="rect">
            <a:avLst/>
          </a:prstGeom>
          <a:noFill/>
        </p:spPr>
        <p:txBody>
          <a:bodyPr wrap="square" rtlCol="0">
            <a:spAutoFit/>
          </a:bodyPr>
          <a:lstStyle/>
          <a:p>
            <a:pPr algn="just"/>
            <a:r>
              <a:rPr lang="nl-NL" sz="2400" dirty="0" smtClean="0">
                <a:solidFill>
                  <a:prstClr val="black"/>
                </a:solidFill>
                <a:latin typeface="Cambria" panose="02040503050406030204" pitchFamily="18" charset="0"/>
                <a:ea typeface="Cambria" panose="02040503050406030204" pitchFamily="18" charset="0"/>
              </a:rPr>
              <a:t>Thể </a:t>
            </a:r>
            <a:r>
              <a:rPr lang="nl-NL" sz="2400" dirty="0">
                <a:solidFill>
                  <a:prstClr val="black"/>
                </a:solidFill>
                <a:latin typeface="Cambria" panose="02040503050406030204" pitchFamily="18" charset="0"/>
                <a:ea typeface="Cambria" panose="02040503050406030204" pitchFamily="18" charset="0"/>
              </a:rPr>
              <a:t>hiện tình cảm bền chặt với người bạn thân</a:t>
            </a:r>
            <a:r>
              <a:rPr lang="vi-VN" sz="2400" dirty="0">
                <a:solidFill>
                  <a:prstClr val="black"/>
                </a:solidFill>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xmlns=""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xmlns=""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xmlns=""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xmlns=""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xmlns=""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xmlns=""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xmlns=""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xmlns=""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xmlns=""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xmlns=""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xmlns=""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xmlns=""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xmlns=""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xmlns=""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930</Words>
  <Application>Microsoft Office PowerPoint</Application>
  <PresentationFormat>Widescreen</PresentationFormat>
  <Paragraphs>54</Paragraphs>
  <Slides>16</Slides>
  <Notes>6</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16</vt:i4>
      </vt:variant>
    </vt:vector>
  </HeadingPairs>
  <TitlesOfParts>
    <vt:vector size="38" baseType="lpstr">
      <vt:lpstr>宋体</vt:lpstr>
      <vt:lpstr>Arial</vt:lpstr>
      <vt:lpstr>Arial-Rounded</vt:lpstr>
      <vt:lpstr>Baloo</vt:lpstr>
      <vt:lpstr>Calibri</vt:lpstr>
      <vt:lpstr>Calibri Light</vt:lpstr>
      <vt:lpstr>Cambria</vt:lpstr>
      <vt:lpstr>DFPOP1-W9</vt:lpstr>
      <vt:lpstr>Source Sans Pro</vt:lpstr>
      <vt:lpstr>Tahoma</vt:lpstr>
      <vt:lpstr>Times New Roman</vt:lpstr>
      <vt:lpstr>UTM Avo</vt:lpstr>
      <vt:lpstr>仓耳玄三M W05</vt:lpstr>
      <vt:lpstr>思源黑体 CN</vt:lpstr>
      <vt:lpstr>等线</vt:lpstr>
      <vt:lpstr>等线 Light</vt:lpstr>
      <vt:lpstr>2_Office Theme</vt:lpstr>
      <vt:lpstr>1_Office Theme</vt:lpstr>
      <vt:lpstr>1_Office 主题</vt:lpstr>
      <vt:lpstr>4_Office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2023-10-23T04:01:01Z</dcterms:created>
  <dcterms:modified xsi:type="dcterms:W3CDTF">2025-01-20T02:17:21Z</dcterms:modified>
</cp:coreProperties>
</file>