
<file path=[Content_Types].xml><?xml version="1.0" encoding="utf-8"?>
<Types xmlns="http://schemas.openxmlformats.org/package/2006/content-types">
  <Default Extension="png" ContentType="image/png"/>
  <Default Extension="bin" ContentType="application/vnd.ms-office.activeX"/>
  <Default Extension="wmf" ContentType="image/x-w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vml" ContentType="application/vnd.openxmlformats-officedocument.vmlDrawing"/>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activeX/activeX1.xml" ContentType="application/vnd.ms-office.activeX+xml"/>
  <Override PartName="/ppt/notesSlides/notesSlide10.xml" ContentType="application/vnd.openxmlformats-officedocument.presentationml.notesSlide+xml"/>
  <Override PartName="/ppt/activeX/activeX2.xml" ContentType="application/vnd.ms-office.activeX+xml"/>
  <Override PartName="/ppt/notesSlides/notesSlide11.xml" ContentType="application/vnd.openxmlformats-officedocument.presentationml.notesSlide+xml"/>
  <Override PartName="/ppt/activeX/activeX3.xml" ContentType="application/vnd.ms-office.activeX+xml"/>
  <Override PartName="/ppt/notesSlides/notesSlide12.xml" ContentType="application/vnd.openxmlformats-officedocument.presentationml.notesSlide+xml"/>
  <Override PartName="/ppt/activeX/activeX4.xml" ContentType="application/vnd.ms-office.activeX+xml"/>
  <Override PartName="/ppt/notesSlides/notesSlide13.xml" ContentType="application/vnd.openxmlformats-officedocument.presentationml.notesSlide+xml"/>
  <Override PartName="/ppt/activeX/activeX5.xml" ContentType="application/vnd.ms-office.activeX+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activeX/activeX6.xml" ContentType="application/vnd.ms-office.activeX+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6" r:id="rId2"/>
  </p:sldMasterIdLst>
  <p:notesMasterIdLst>
    <p:notesMasterId r:id="rId30"/>
  </p:notesMasterIdLst>
  <p:sldIdLst>
    <p:sldId id="258" r:id="rId3"/>
    <p:sldId id="299" r:id="rId4"/>
    <p:sldId id="300" r:id="rId5"/>
    <p:sldId id="257" r:id="rId6"/>
    <p:sldId id="295" r:id="rId7"/>
    <p:sldId id="262" r:id="rId8"/>
    <p:sldId id="263" r:id="rId9"/>
    <p:sldId id="301" r:id="rId10"/>
    <p:sldId id="302" r:id="rId11"/>
    <p:sldId id="265" r:id="rId12"/>
    <p:sldId id="303" r:id="rId13"/>
    <p:sldId id="304" r:id="rId14"/>
    <p:sldId id="305" r:id="rId15"/>
    <p:sldId id="306" r:id="rId16"/>
    <p:sldId id="307" r:id="rId17"/>
    <p:sldId id="308" r:id="rId18"/>
    <p:sldId id="309" r:id="rId19"/>
    <p:sldId id="290" r:id="rId20"/>
    <p:sldId id="280" r:id="rId21"/>
    <p:sldId id="292" r:id="rId22"/>
    <p:sldId id="281" r:id="rId23"/>
    <p:sldId id="282" r:id="rId24"/>
    <p:sldId id="297" r:id="rId25"/>
    <p:sldId id="293" r:id="rId26"/>
    <p:sldId id="310" r:id="rId27"/>
    <p:sldId id="311" r:id="rId28"/>
    <p:sldId id="346"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0033"/>
    <a:srgbClr val="33CC33"/>
    <a:srgbClr val="F81C5B"/>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5" d="100"/>
          <a:sy n="65" d="100"/>
        </p:scale>
        <p:origin x="724"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8" Type="http://schemas.openxmlformats.org/officeDocument/2006/relationships/slide" Target="slides/slide6.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_rels/activeX5.xml.rels><?xml version="1.0" encoding="UTF-8" standalone="yes"?>
<Relationships xmlns="http://schemas.openxmlformats.org/package/2006/relationships"><Relationship Id="rId1" Type="http://schemas.microsoft.com/office/2006/relationships/activeXControlBinary" Target="activeX5.bin"/></Relationships>
</file>

<file path=ppt/activeX/_rels/activeX6.xml.rels><?xml version="1.0" encoding="UTF-8" standalone="yes"?>
<Relationships xmlns="http://schemas.openxmlformats.org/package/2006/relationships"><Relationship Id="rId1" Type="http://schemas.microsoft.com/office/2006/relationships/activeXControlBinary" Target="activeX6.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activeX/activeX5.xml><?xml version="1.0" encoding="utf-8"?>
<ax:ocx xmlns:ax="http://schemas.microsoft.com/office/2006/activeX" xmlns:r="http://schemas.openxmlformats.org/officeDocument/2006/relationships" ax:classid="{8BD21D10-EC42-11CE-9E0D-00AA006002F3}" ax:persistence="persistStorage" r:id="rId1"/>
</file>

<file path=ppt/activeX/activeX6.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3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5.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6.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7.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8.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5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701717-DF22-41F7-A035-7C6C2E71D316}" type="datetimeFigureOut">
              <a:rPr lang="en-US" smtClean="0"/>
              <a:t>12/10/2023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9ECCD1-EF25-45A2-8B25-42D4A11F9D37}" type="slidenum">
              <a:rPr lang="en-US" smtClean="0"/>
              <a:t>‹#›</a:t>
            </a:fld>
            <a:endParaRPr lang="en-US"/>
          </a:p>
        </p:txBody>
      </p:sp>
    </p:spTree>
    <p:extLst>
      <p:ext uri="{BB962C8B-B14F-4D97-AF65-F5344CB8AC3E}">
        <p14:creationId xmlns:p14="http://schemas.microsoft.com/office/powerpoint/2010/main" val="41438300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7204246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0313835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6323693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2924504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6134660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0686107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0461505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1360449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031329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0231778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8946979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sz="1800" dirty="0" err="1">
                <a:effectLst/>
                <a:latin typeface="Times New Roman" panose="02020603050405020304" pitchFamily="18" charset="0"/>
                <a:ea typeface="Calibri" panose="020F0502020204030204" pitchFamily="34" charset="0"/>
              </a:rPr>
              <a:t>Như</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vậy</a:t>
            </a:r>
            <a:r>
              <a:rPr lang="en-US" sz="1800" dirty="0">
                <a:effectLst/>
                <a:latin typeface="Times New Roman" panose="02020603050405020304" pitchFamily="18" charset="0"/>
                <a:ea typeface="Calibri" panose="020F0502020204030204" pitchFamily="34" charset="0"/>
              </a:rPr>
              <a:t> qua </a:t>
            </a:r>
            <a:r>
              <a:rPr lang="en-US" sz="1800" dirty="0" err="1">
                <a:effectLst/>
                <a:latin typeface="Times New Roman" panose="02020603050405020304" pitchFamily="18" charset="0"/>
                <a:ea typeface="Calibri" panose="020F0502020204030204" pitchFamily="34" charset="0"/>
              </a:rPr>
              <a:t>bài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hát</a:t>
            </a:r>
            <a:r>
              <a:rPr lang="en-US" sz="1800" dirty="0">
                <a:effectLst/>
                <a:latin typeface="Times New Roman" panose="02020603050405020304" pitchFamily="18" charset="0"/>
                <a:ea typeface="Calibri" panose="020F0502020204030204" pitchFamily="34" charset="0"/>
              </a:rPr>
              <a:t> ta </a:t>
            </a:r>
            <a:r>
              <a:rPr lang="en-US" sz="1800" dirty="0" err="1">
                <a:effectLst/>
                <a:latin typeface="Times New Roman" panose="02020603050405020304" pitchFamily="18" charset="0"/>
                <a:ea typeface="Calibri" panose="020F0502020204030204" pitchFamily="34" charset="0"/>
              </a:rPr>
              <a:t>thấy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khu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vườn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Ba </a:t>
            </a:r>
            <a:r>
              <a:rPr lang="en-US" sz="1800" dirty="0" err="1">
                <a:effectLst/>
                <a:latin typeface="Times New Roman" panose="02020603050405020304" pitchFamily="18" charset="0"/>
                <a:ea typeface="Calibri" panose="020F0502020204030204" pitchFamily="34" charset="0"/>
              </a:rPr>
              <a:t>trồng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rất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nhiều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loại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cây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vậy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nếu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em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có</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một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khu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vườn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thì</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em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sẽ</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trồng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những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loại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cây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gì</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em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ước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mình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trồng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những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gì</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trong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khu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vườn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đó</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chúng</a:t>
            </a:r>
            <a:r>
              <a:rPr lang="en-US" sz="1800" dirty="0">
                <a:effectLst/>
                <a:latin typeface="Times New Roman" panose="02020603050405020304" pitchFamily="18" charset="0"/>
                <a:ea typeface="Calibri" panose="020F0502020204030204" pitchFamily="34" charset="0"/>
              </a:rPr>
              <a:t> ta </a:t>
            </a:r>
            <a:r>
              <a:rPr lang="en-US" sz="1800" dirty="0" err="1">
                <a:effectLst/>
                <a:latin typeface="Times New Roman" panose="02020603050405020304" pitchFamily="18" charset="0"/>
                <a:ea typeface="Calibri" panose="020F0502020204030204" pitchFamily="34" charset="0"/>
              </a:rPr>
              <a:t>cùng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tìm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hiểu</a:t>
            </a:r>
            <a:r>
              <a:rPr lang="en-US" sz="1800" dirty="0">
                <a:effectLst/>
                <a:latin typeface="Times New Roman" panose="02020603050405020304" pitchFamily="18" charset="0"/>
                <a:ea typeface="Calibri" panose="020F0502020204030204" pitchFamily="34" charset="0"/>
              </a:rPr>
              <a:t> qua </a:t>
            </a:r>
            <a:r>
              <a:rPr lang="en-US" sz="1800" dirty="0" err="1">
                <a:effectLst/>
                <a:latin typeface="Times New Roman" panose="02020603050405020304" pitchFamily="18" charset="0"/>
                <a:ea typeface="Calibri" panose="020F0502020204030204" pitchFamily="34" charset="0"/>
              </a:rPr>
              <a:t>bài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học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hôm</a:t>
            </a:r>
            <a:r>
              <a:rPr lang="en-US" sz="1800" dirty="0">
                <a:effectLst/>
                <a:latin typeface="Times New Roman" panose="02020603050405020304" pitchFamily="18" charset="0"/>
                <a:ea typeface="Calibri" panose="020F0502020204030204" pitchFamily="34" charset="0"/>
              </a:rPr>
              <a:t> nay: </a:t>
            </a:r>
            <a:r>
              <a:rPr lang="en-US" sz="1800" dirty="0" err="1">
                <a:effectLst/>
                <a:latin typeface="Times New Roman" panose="02020603050405020304" pitchFamily="18" charset="0"/>
                <a:ea typeface="Calibri" panose="020F0502020204030204" pitchFamily="34" charset="0"/>
              </a:rPr>
              <a:t>Nếu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em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có</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một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khu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vườn</a:t>
            </a:r>
            <a:r>
              <a:rPr lang="en-US" sz="1800" dirty="0">
                <a:effectLst/>
                <a:latin typeface="Times New Roman" panose="02020603050405020304" pitchFamily="18" charset="0"/>
                <a:ea typeface="Calibri" panose="020F0502020204030204" pitchFamily="34" charset="0"/>
              </a:rPr>
              <a:t>. </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681643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1283901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661416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5300817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5059074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2065360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1878373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i="0" dirty="0">
                <a:solidFill>
                  <a:srgbClr val="050505"/>
                </a:solidFill>
                <a:effectLst/>
                <a:latin typeface="Segoe UI Historic" panose="020B0502040204020203" pitchFamily="34" charset="0"/>
              </a:rPr>
              <a:t>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tên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nhóm</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đọc</a:t>
            </a:r>
            <a:r>
              <a:rPr lang="en-US" b="1" i="0" dirty="0">
                <a:solidFill>
                  <a:srgbClr val="050505"/>
                </a:solidFill>
                <a:effectLst/>
                <a:latin typeface="Segoe UI Historic" panose="020B0502040204020203" pitchFamily="34" charset="0"/>
              </a:rPr>
              <a:t> hay </a:t>
            </a:r>
            <a:r>
              <a:rPr lang="en-US" b="1" i="0" dirty="0" err="1">
                <a:solidFill>
                  <a:srgbClr val="050505"/>
                </a:solidFill>
                <a:effectLst/>
                <a:latin typeface="Segoe UI Historic" panose="020B0502040204020203" pitchFamily="34" charset="0"/>
              </a:rPr>
              <a:t>nhất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VÀNG VÀ GÕ)</a:t>
            </a:r>
            <a:endParaRPr lang="en-US" b="1" dirty="0"/>
          </a:p>
          <a:p>
            <a:pPr marL="158750" indent="0">
              <a:buNone/>
            </a:pPr>
            <a:endParaRPr lang="en-US" dirty="0"/>
          </a:p>
        </p:txBody>
      </p:sp>
    </p:spTree>
    <p:extLst>
      <p:ext uri="{BB962C8B-B14F-4D97-AF65-F5344CB8AC3E}">
        <p14:creationId xmlns:p14="http://schemas.microsoft.com/office/powerpoint/2010/main" val="25693622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220587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7324660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1865838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4595262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022794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0427555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10095486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7" name="图片 6" descr="1_0000s_0004_10"/>
          <p:cNvPicPr>
            <a:picLocks noChangeAspect="1"/>
          </p:cNvPicPr>
          <p:nvPr userDrawn="1"/>
        </p:nvPicPr>
        <p:blipFill>
          <a:blip r:embed="rId2"/>
          <a:stretch>
            <a:fillRect/>
          </a:stretch>
        </p:blipFill>
        <p:spPr>
          <a:xfrm>
            <a:off x="-5715" y="-46990"/>
            <a:ext cx="12218035" cy="6894195"/>
          </a:xfrm>
          <a:prstGeom prst="rect">
            <a:avLst/>
          </a:prstGeom>
        </p:spPr>
      </p:pic>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2023/12/10</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pic>
        <p:nvPicPr>
          <p:cNvPr id="8" name="图片 7" descr="1_0000s_0001_3D"/>
          <p:cNvPicPr>
            <a:picLocks noChangeAspect="1"/>
          </p:cNvPicPr>
          <p:nvPr userDrawn="1"/>
        </p:nvPicPr>
        <p:blipFill>
          <a:blip r:embed="rId3"/>
          <a:srcRect l="70118" b="80930"/>
          <a:stretch>
            <a:fillRect/>
          </a:stretch>
        </p:blipFill>
        <p:spPr>
          <a:xfrm>
            <a:off x="8722360" y="28575"/>
            <a:ext cx="3625850" cy="1156970"/>
          </a:xfrm>
          <a:prstGeom prst="rect">
            <a:avLst/>
          </a:prstGeom>
        </p:spPr>
      </p:pic>
    </p:spTree>
    <p:extLst>
      <p:ext uri="{BB962C8B-B14F-4D97-AF65-F5344CB8AC3E}">
        <p14:creationId xmlns:p14="http://schemas.microsoft.com/office/powerpoint/2010/main" val="3723306021"/>
      </p:ext>
    </p:extLst>
  </p:cSld>
  <p:clrMapOvr>
    <a:masterClrMapping/>
  </p:clrMapOvr>
  <p:transition spd="slow">
    <p:pull/>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2023/12/10</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836527090"/>
      </p:ext>
    </p:extLst>
  </p:cSld>
  <p:clrMapOvr>
    <a:masterClrMapping/>
  </p:clrMapOvr>
  <p:transition spd="slow">
    <p:pull/>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2023/12/10</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37737814"/>
      </p:ext>
    </p:extLst>
  </p:cSld>
  <p:clrMapOvr>
    <a:masterClrMapping/>
  </p:clrMapOvr>
  <p:transition spd="slow">
    <p:pull/>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2023/12/10</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84963411"/>
      </p:ext>
    </p:extLst>
  </p:cSld>
  <p:clrMapOvr>
    <a:masterClrMapping/>
  </p:clrMapOvr>
  <p:transition spd="slow">
    <p:pull/>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2023/12/10</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143666995"/>
      </p:ext>
    </p:extLst>
  </p:cSld>
  <p:clrMapOvr>
    <a:masterClrMapping/>
  </p:clrMapOvr>
  <p:transition spd="slow">
    <p:pull/>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2023/12/10</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006222013"/>
      </p:ext>
    </p:extLst>
  </p:cSld>
  <p:clrMapOvr>
    <a:masterClrMapping/>
  </p:clrMapOvr>
  <p:transition spd="slow">
    <p:pull/>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2023/12/10</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721638351"/>
      </p:ext>
    </p:extLst>
  </p:cSld>
  <p:clrMapOvr>
    <a:masterClrMapping/>
  </p:clrMapOvr>
  <p:transition spd="slow">
    <p:pull/>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17395-449C-AE2B-3C04-FE03097FA1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A82B7F-F5AF-D015-52DF-D118B11A82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2FBA66-602B-E153-AD89-41408370A72D}"/>
              </a:ext>
            </a:extLst>
          </p:cNvPr>
          <p:cNvSpPr>
            <a:spLocks noGrp="1"/>
          </p:cNvSpPr>
          <p:nvPr>
            <p:ph type="dt" sz="half" idx="10"/>
          </p:nvPr>
        </p:nvSpPr>
        <p:spPr/>
        <p:txBody>
          <a:bodyPr/>
          <a:lstStyle/>
          <a:p>
            <a:fld id="{D119E34F-6D4D-44FA-9068-21642AD9CE05}" type="datetimeFigureOut">
              <a:rPr lang="en-US" smtClean="0"/>
              <a:t>12/10/2023</a:t>
            </a:fld>
            <a:endParaRPr lang="en-US"/>
          </a:p>
        </p:txBody>
      </p:sp>
      <p:sp>
        <p:nvSpPr>
          <p:cNvPr id="5" name="Footer Placeholder 4">
            <a:extLst>
              <a:ext uri="{FF2B5EF4-FFF2-40B4-BE49-F238E27FC236}">
                <a16:creationId xmlns:a16="http://schemas.microsoft.com/office/drawing/2014/main" id="{2B7F80F3-BA66-C2BC-7609-64F42073C3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1A8CC1-07B6-2A97-1A62-9BBB92F6DDB3}"/>
              </a:ext>
            </a:extLst>
          </p:cNvPr>
          <p:cNvSpPr>
            <a:spLocks noGrp="1"/>
          </p:cNvSpPr>
          <p:nvPr>
            <p:ph type="sldNum" sz="quarter" idx="12"/>
          </p:nvPr>
        </p:nvSpPr>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3351577805"/>
      </p:ext>
    </p:extLst>
  </p:cSld>
  <p:clrMapOvr>
    <a:masterClrMapping/>
  </p:clrMapOvr>
  <p:transition spd="slow">
    <p:pull/>
  </p:transition>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3097037"/>
      </p:ext>
    </p:extLst>
  </p:cSld>
  <p:clrMapOvr>
    <a:masterClrMapping/>
  </p:clrMapOvr>
  <p:transition spd="slow">
    <p:pull/>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2023/12/10</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676491816"/>
      </p:ext>
    </p:extLst>
  </p:cSld>
  <p:clrMapOvr>
    <a:masterClrMapping/>
  </p:clrMapOvr>
  <p:transition spd="slow">
    <p:pull/>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2023/12/10</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815384447"/>
      </p:ext>
    </p:extLst>
  </p:cSld>
  <p:clrMapOvr>
    <a:masterClrMapping/>
  </p:clrMapOvr>
  <p:transition spd="slow">
    <p:pull/>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2023/12/10</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450644729"/>
      </p:ext>
    </p:extLst>
  </p:cSld>
  <p:clrMapOvr>
    <a:masterClrMapping/>
  </p:clrMapOvr>
  <p:transition spd="slow">
    <p:pull/>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2023/12/10</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608578917"/>
      </p:ext>
    </p:extLst>
  </p:cSld>
  <p:clrMapOvr>
    <a:masterClrMapping/>
  </p:clrMapOvr>
  <p:transition spd="slow">
    <p:pull/>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2023/12/10</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4195680840"/>
      </p:ext>
    </p:extLst>
  </p:cSld>
  <p:clrMapOvr>
    <a:masterClrMapping/>
  </p:clrMapOvr>
  <p:transition spd="slow">
    <p:pull/>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2023/12/10</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032186652"/>
      </p:ext>
    </p:extLst>
  </p:cSld>
  <p:clrMapOvr>
    <a:masterClrMapping/>
  </p:clrMapOvr>
  <p:transition spd="slow">
    <p:pull/>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2023/12/10</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4101763722"/>
      </p:ext>
    </p:extLst>
  </p:cSld>
  <p:clrMapOvr>
    <a:masterClrMapping/>
  </p:clrMapOvr>
  <p:transition spd="slow">
    <p:pull/>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11" descr="A white circle with leaves and blue text&#10;&#10;Description automatically generated">
            <a:extLst>
              <a:ext uri="{FF2B5EF4-FFF2-40B4-BE49-F238E27FC236}">
                <a16:creationId xmlns:a16="http://schemas.microsoft.com/office/drawing/2014/main" id="{6B3447F2-36B7-8B9C-EFE8-0E7D04678593}"/>
              </a:ext>
            </a:extLst>
          </p:cNvPr>
          <p:cNvPicPr>
            <a:picLocks noChangeAspect="1"/>
          </p:cNvPicPr>
          <p:nvPr userDrawn="1"/>
        </p:nvPicPr>
        <p:blipFill>
          <a:blip r:embed="rId17" cstate="hqprint">
            <a:extLst>
              <a:ext uri="{28A0092B-C50C-407E-A947-70E740481C1C}">
                <a14:useLocalDpi xmlns:a14="http://schemas.microsoft.com/office/drawing/2010/main" val="0"/>
              </a:ext>
            </a:extLst>
          </a:blip>
          <a:stretch>
            <a:fillRect/>
          </a:stretch>
        </p:blipFill>
        <p:spPr>
          <a:xfrm>
            <a:off x="12378813" y="261169"/>
            <a:ext cx="1221044" cy="1221044"/>
          </a:xfrm>
          <a:prstGeom prst="rect">
            <a:avLst/>
          </a:prstGeom>
        </p:spPr>
      </p:pic>
      <p:pic>
        <p:nvPicPr>
          <p:cNvPr id="13" name="Picture 12" descr="A white circle with leaves and blue text&#10;&#10;Description automatically generated">
            <a:extLst>
              <a:ext uri="{FF2B5EF4-FFF2-40B4-BE49-F238E27FC236}">
                <a16:creationId xmlns:a16="http://schemas.microsoft.com/office/drawing/2014/main" id="{A756F296-75CA-7DB1-7BA5-A60B6CA40D32}"/>
              </a:ext>
            </a:extLst>
          </p:cNvPr>
          <p:cNvPicPr>
            <a:picLocks noChangeAspect="1"/>
          </p:cNvPicPr>
          <p:nvPr userDrawn="1"/>
        </p:nvPicPr>
        <p:blipFill>
          <a:blip r:embed="rId17" cstate="hqprint">
            <a:extLst>
              <a:ext uri="{28A0092B-C50C-407E-A947-70E740481C1C}">
                <a14:useLocalDpi xmlns:a14="http://schemas.microsoft.com/office/drawing/2010/main" val="0"/>
              </a:ext>
            </a:extLst>
          </a:blip>
          <a:stretch>
            <a:fillRect/>
          </a:stretch>
        </p:blipFill>
        <p:spPr>
          <a:xfrm>
            <a:off x="6977474" y="10596016"/>
            <a:ext cx="1221044" cy="1221044"/>
          </a:xfrm>
          <a:prstGeom prst="rect">
            <a:avLst/>
          </a:prstGeom>
        </p:spPr>
      </p:pic>
    </p:spTree>
    <p:extLst>
      <p:ext uri="{BB962C8B-B14F-4D97-AF65-F5344CB8AC3E}">
        <p14:creationId xmlns:p14="http://schemas.microsoft.com/office/powerpoint/2010/main" val="196648203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transition spd="slow">
    <p:pull/>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45562FF-DB6E-92FF-3F40-2CD0006FD5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1685E70-C1F3-D278-03B7-EF4B62021664}"/>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D2B163-C85D-FF88-0305-4455615CF9B8}"/>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19E34F-6D4D-44FA-9068-21642AD9CE05}" type="datetimeFigureOut">
              <a:rPr lang="en-US" smtClean="0"/>
              <a:t>12/10/2023</a:t>
            </a:fld>
            <a:endParaRPr lang="en-US"/>
          </a:p>
        </p:txBody>
      </p:sp>
      <p:sp>
        <p:nvSpPr>
          <p:cNvPr id="5" name="Footer Placeholder 4">
            <a:extLst>
              <a:ext uri="{FF2B5EF4-FFF2-40B4-BE49-F238E27FC236}">
                <a16:creationId xmlns:a16="http://schemas.microsoft.com/office/drawing/2014/main" id="{9813540E-8025-0B16-E855-EF1B39966824}"/>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AFDB1E7-0106-7527-6E53-B9FE201F6809}"/>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C33FB0-4331-44AD-BC1A-86E8467EEAE3}" type="slidenum">
              <a:rPr lang="en-US" smtClean="0"/>
              <a:t>‹#›</a:t>
            </a:fld>
            <a:endParaRPr lang="en-US"/>
          </a:p>
        </p:txBody>
      </p:sp>
    </p:spTree>
    <p:extLst>
      <p:ext uri="{BB962C8B-B14F-4D97-AF65-F5344CB8AC3E}">
        <p14:creationId xmlns:p14="http://schemas.microsoft.com/office/powerpoint/2010/main" val="2136101986"/>
      </p:ext>
    </p:extLst>
  </p:cSld>
  <p:clrMap bg1="lt1" tx1="dk1" bg2="lt2" tx2="dk2" accent1="accent1" accent2="accent2" accent3="accent3" accent4="accent4" accent5="accent5" accent6="accent6" hlink="hlink" folHlink="folHlink"/>
  <p:sldLayoutIdLst>
    <p:sldLayoutId id="2147483677" r:id="rId1"/>
  </p:sldLayoutIdLst>
  <p:transition spd="slow">
    <p:pull/>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3.wmf"/><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34.png"/><Relationship Id="rId5" Type="http://schemas.openxmlformats.org/officeDocument/2006/relationships/image" Target="../media/image24.jp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5.wmf"/><Relationship Id="rId2" Type="http://schemas.openxmlformats.org/officeDocument/2006/relationships/control" Target="../activeX/activeX2.xml"/><Relationship Id="rId1" Type="http://schemas.openxmlformats.org/officeDocument/2006/relationships/vmlDrawing" Target="../drawings/vmlDrawing2.vml"/><Relationship Id="rId6" Type="http://schemas.openxmlformats.org/officeDocument/2006/relationships/image" Target="../media/image34.png"/><Relationship Id="rId5" Type="http://schemas.openxmlformats.org/officeDocument/2006/relationships/image" Target="../media/image24.jp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6.wmf"/><Relationship Id="rId2" Type="http://schemas.openxmlformats.org/officeDocument/2006/relationships/control" Target="../activeX/activeX3.xml"/><Relationship Id="rId1" Type="http://schemas.openxmlformats.org/officeDocument/2006/relationships/vmlDrawing" Target="../drawings/vmlDrawing3.vml"/><Relationship Id="rId6" Type="http://schemas.openxmlformats.org/officeDocument/2006/relationships/image" Target="../media/image34.png"/><Relationship Id="rId5" Type="http://schemas.openxmlformats.org/officeDocument/2006/relationships/image" Target="../media/image24.jp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7.wmf"/><Relationship Id="rId2" Type="http://schemas.openxmlformats.org/officeDocument/2006/relationships/control" Target="../activeX/activeX4.xml"/><Relationship Id="rId1" Type="http://schemas.openxmlformats.org/officeDocument/2006/relationships/vmlDrawing" Target="../drawings/vmlDrawing4.vml"/><Relationship Id="rId6" Type="http://schemas.openxmlformats.org/officeDocument/2006/relationships/image" Target="../media/image34.png"/><Relationship Id="rId5" Type="http://schemas.openxmlformats.org/officeDocument/2006/relationships/image" Target="../media/image24.jp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8.wmf"/><Relationship Id="rId2" Type="http://schemas.openxmlformats.org/officeDocument/2006/relationships/control" Target="../activeX/activeX5.xml"/><Relationship Id="rId1" Type="http://schemas.openxmlformats.org/officeDocument/2006/relationships/vmlDrawing" Target="../drawings/vmlDrawing5.vml"/><Relationship Id="rId6" Type="http://schemas.openxmlformats.org/officeDocument/2006/relationships/image" Target="../media/image34.png"/><Relationship Id="rId5" Type="http://schemas.openxmlformats.org/officeDocument/2006/relationships/image" Target="../media/image24.jp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g"/><Relationship Id="rId7"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40.png"/><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image" Target="../media/image7.jpg"/><Relationship Id="rId7" Type="http://schemas.openxmlformats.org/officeDocument/2006/relationships/image" Target="../media/image45.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image" Target="../media/image7.jpg"/><Relationship Id="rId7" Type="http://schemas.microsoft.com/office/2007/relationships/hdphoto" Target="../media/hdphoto3.wdp"/><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7.png"/><Relationship Id="rId5" Type="http://schemas.microsoft.com/office/2007/relationships/hdphoto" Target="../media/hdphoto2.wdp"/><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7.jpg"/><Relationship Id="rId7" Type="http://schemas.microsoft.com/office/2007/relationships/hdphoto" Target="../media/hdphoto3.wdp"/><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7.png"/><Relationship Id="rId5" Type="http://schemas.microsoft.com/office/2007/relationships/hdphoto" Target="../media/hdphoto2.wdp"/><Relationship Id="rId4" Type="http://schemas.openxmlformats.org/officeDocument/2006/relationships/image" Target="../media/image46.png"/><Relationship Id="rId9" Type="http://schemas.openxmlformats.org/officeDocument/2006/relationships/image" Target="../media/image49.png"/></Relationships>
</file>

<file path=ppt/slides/_rels/slide2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46.png"/></Relationships>
</file>

<file path=ppt/slides/_rels/slide2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46.png"/><Relationship Id="rId4" Type="http://schemas.openxmlformats.org/officeDocument/2006/relationships/image" Target="../media/image7.jpg"/></Relationships>
</file>

<file path=ppt/slides/_rels/slide23.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7.jpg"/><Relationship Id="rId7" Type="http://schemas.openxmlformats.org/officeDocument/2006/relationships/image" Target="../media/image11.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51.png"/></Relationships>
</file>

<file path=ppt/slides/_rels/slide24.xml.rels><?xml version="1.0" encoding="UTF-8" standalone="yes"?>
<Relationships xmlns="http://schemas.openxmlformats.org/package/2006/relationships"><Relationship Id="rId3" Type="http://schemas.openxmlformats.org/officeDocument/2006/relationships/image" Target="../media/image7.jpg"/><Relationship Id="rId7" Type="http://schemas.openxmlformats.org/officeDocument/2006/relationships/image" Target="../media/image52.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16.png"/></Relationships>
</file>

<file path=ppt/slides/_rels/slide2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2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hyperlink" Target="https://vdo.ai/contact?utm_medium=video&amp;utm_term=vndoc.com&amp;utm_source=vdoai_logo" TargetMode="External"/><Relationship Id="rId4" Type="http://schemas.openxmlformats.org/officeDocument/2006/relationships/image" Target="../media/image27.png"/></Relationships>
</file>

<file path=ppt/slides/_rels/slide27.xml.rels><?xml version="1.0" encoding="UTF-8" standalone="yes"?>
<Relationships xmlns="http://schemas.openxmlformats.org/package/2006/relationships"><Relationship Id="rId8" Type="http://schemas.openxmlformats.org/officeDocument/2006/relationships/image" Target="../media/image54.wmf"/><Relationship Id="rId3" Type="http://schemas.openxmlformats.org/officeDocument/2006/relationships/slideLayout" Target="../slideLayouts/slideLayout16.xml"/><Relationship Id="rId7" Type="http://schemas.openxmlformats.org/officeDocument/2006/relationships/image" Target="../media/image57.png"/><Relationship Id="rId2" Type="http://schemas.openxmlformats.org/officeDocument/2006/relationships/control" Target="../activeX/activeX6.xml"/><Relationship Id="rId1" Type="http://schemas.openxmlformats.org/officeDocument/2006/relationships/vmlDrawing" Target="../drawings/vmlDrawing6.vml"/><Relationship Id="rId6" Type="http://schemas.openxmlformats.org/officeDocument/2006/relationships/image" Target="../media/image56.png"/><Relationship Id="rId5" Type="http://schemas.openxmlformats.org/officeDocument/2006/relationships/image" Target="../media/image55.jpg"/><Relationship Id="rId4"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7.jpg"/><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12.png"/><Relationship Id="rId9"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7"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jpg"/><Relationship Id="rId7"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hyperlink" Target="https://vdo.ai/contact?utm_medium=video&amp;utm_term=vndoc.com&amp;utm_source=vdoai_logo" TargetMode="External"/><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1_0000s_0003_1010"/>
          <p:cNvPicPr>
            <a:picLocks noChangeAspect="1"/>
          </p:cNvPicPr>
          <p:nvPr/>
        </p:nvPicPr>
        <p:blipFill>
          <a:blip r:embed="rId3"/>
          <a:srcRect r="40419" b="8587"/>
          <a:stretch>
            <a:fillRect/>
          </a:stretch>
        </p:blipFill>
        <p:spPr>
          <a:xfrm>
            <a:off x="-386715" y="571500"/>
            <a:ext cx="7656830" cy="6196330"/>
          </a:xfrm>
          <a:prstGeom prst="rect">
            <a:avLst/>
          </a:prstGeom>
        </p:spPr>
      </p:pic>
      <p:pic>
        <p:nvPicPr>
          <p:cNvPr id="3" name="图片 2"/>
          <p:cNvPicPr>
            <a:picLocks noChangeAspect="1"/>
          </p:cNvPicPr>
          <p:nvPr/>
        </p:nvPicPr>
        <p:blipFill>
          <a:blip r:embed="rId4"/>
          <a:stretch>
            <a:fillRect/>
          </a:stretch>
        </p:blipFill>
        <p:spPr>
          <a:xfrm>
            <a:off x="2984590" y="187488"/>
            <a:ext cx="9207410" cy="6483023"/>
          </a:xfrm>
          <a:prstGeom prst="rect">
            <a:avLst/>
          </a:prstGeom>
        </p:spPr>
      </p:pic>
      <p:sp>
        <p:nvSpPr>
          <p:cNvPr id="10" name="文本框 9" descr="e7d195523061f1c0c7fdb8e83abb5dcf03375f2c8b662a4106267E0752567F7A4243849C9E2D773FC6511ADD776D3461389E8BB5BAFBB3C937DB9AB1E09A294486DA4CCF35679A92315A5BDF0C7F02D8DB0983A561B9AD4F9360F817F987ED6312BA78B3C26FE59D74499348EFC01217C87131E0D883B4A0A28311D4F4EF0E5123EE3175F2E8EA19"/>
          <p:cNvSpPr txBox="1"/>
          <p:nvPr/>
        </p:nvSpPr>
        <p:spPr>
          <a:xfrm>
            <a:off x="4631679" y="1760042"/>
            <a:ext cx="5276872" cy="1015663"/>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sym typeface="字魂17号-萌趣果冻体" panose="02000000000000000000" pitchFamily="2" charset="-122"/>
              </a:rPr>
              <a:t>KHỞI ĐỘNG</a:t>
            </a:r>
            <a:endParaRPr kumimoji="0" lang="zh-CN" altLang="en-US" sz="6000" b="1" i="0" u="none" strike="noStrike" kern="1200" cap="none" spc="0" normalizeH="0" baseline="0" noProof="0" dirty="0">
              <a:ln>
                <a:noFill/>
              </a:ln>
              <a:solidFill>
                <a:prstClr val="white"/>
              </a:solidFill>
              <a:effectLst/>
              <a:uLnTx/>
              <a:uFillTx/>
              <a:latin typeface="Cambria" panose="02040503050406030204" pitchFamily="18" charset="0"/>
              <a:ea typeface="字魂17号-萌趣果冻体" panose="02000000000000000000" pitchFamily="2" charset="-122"/>
              <a:sym typeface="字魂17号-萌趣果冻体" panose="02000000000000000000" pitchFamily="2" charset="-122"/>
            </a:endParaRPr>
          </a:p>
        </p:txBody>
      </p:sp>
      <p:sp>
        <p:nvSpPr>
          <p:cNvPr id="12" name="椭圆 11"/>
          <p:cNvSpPr/>
          <p:nvPr/>
        </p:nvSpPr>
        <p:spPr>
          <a:xfrm>
            <a:off x="6671102" y="950822"/>
            <a:ext cx="788987" cy="786295"/>
          </a:xfrm>
          <a:prstGeom prst="ellipse">
            <a:avLst/>
          </a:prstGeom>
          <a:solidFill>
            <a:schemeClr val="bg1"/>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sym typeface="字魂17号-萌趣果冻体" panose="02000000000000000000" pitchFamily="2" charset="-122"/>
              </a:rPr>
              <a:t>1</a:t>
            </a:r>
            <a:endParaRPr kumimoji="0" lang="zh-CN" altLang="en-US" sz="4400" b="1" i="0" u="none" strike="noStrike" kern="1200" cap="none" spc="0" normalizeH="0" baseline="0" noProof="0" dirty="0">
              <a:ln>
                <a:noFill/>
              </a:ln>
              <a:solidFill>
                <a:sysClr val="windowText" lastClr="000000"/>
              </a:solidFill>
              <a:effectLst/>
              <a:uLnTx/>
              <a:uFillTx/>
              <a:latin typeface="Cambria" panose="02040503050406030204" pitchFamily="18" charset="0"/>
              <a:ea typeface="字魂17号-萌趣果冻体" panose="02000000000000000000" pitchFamily="2" charset="-122"/>
              <a:sym typeface="字魂17号-萌趣果冻体" panose="02000000000000000000" pitchFamily="2" charset="-122"/>
            </a:endParaRPr>
          </a:p>
        </p:txBody>
      </p:sp>
    </p:spTree>
    <p:extLst>
      <p:ext uri="{BB962C8B-B14F-4D97-AF65-F5344CB8AC3E}">
        <p14:creationId xmlns:p14="http://schemas.microsoft.com/office/powerpoint/2010/main" val="2113426734"/>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1000"/>
                                        <p:tgtEl>
                                          <p:spTgt spid="10"/>
                                        </p:tgtEl>
                                      </p:cBhvr>
                                    </p:animEffect>
                                    <p:anim calcmode="lin" valueType="num">
                                      <p:cBhvr>
                                        <p:cTn id="17" dur="1000" fill="hold"/>
                                        <p:tgtEl>
                                          <p:spTgt spid="10"/>
                                        </p:tgtEl>
                                        <p:attrNameLst>
                                          <p:attrName>ppt_x</p:attrName>
                                        </p:attrNameLst>
                                      </p:cBhvr>
                                      <p:tavLst>
                                        <p:tav tm="0">
                                          <p:val>
                                            <p:strVal val="#ppt_x"/>
                                          </p:val>
                                        </p:tav>
                                        <p:tav tm="100000">
                                          <p:val>
                                            <p:strVal val="#ppt_x"/>
                                          </p:val>
                                        </p:tav>
                                      </p:tavLst>
                                    </p:anim>
                                    <p:anim calcmode="lin" valueType="num">
                                      <p:cBhvr>
                                        <p:cTn id="1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bldLvl="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3000" r="-13000"/>
          </a:stretch>
        </a:blipFill>
        <a:effectLst/>
      </p:bgPr>
    </p:bg>
    <p:spTree>
      <p:nvGrpSpPr>
        <p:cNvPr id="1" name=""/>
        <p:cNvGrpSpPr/>
        <p:nvPr/>
      </p:nvGrpSpPr>
      <p:grpSpPr>
        <a:xfrm>
          <a:off x="0" y="0"/>
          <a:ext cx="0" cy="0"/>
          <a:chOff x="0" y="0"/>
          <a:chExt cx="0" cy="0"/>
        </a:xfrm>
      </p:grpSpPr>
      <p:sp>
        <p:nvSpPr>
          <p:cNvPr id="7" name="Rounded Rectangle 6"/>
          <p:cNvSpPr/>
          <p:nvPr/>
        </p:nvSpPr>
        <p:spPr>
          <a:xfrm>
            <a:off x="3749040" y="666586"/>
            <a:ext cx="8246382" cy="59603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8" name="椭圆 7"/>
          <p:cNvSpPr/>
          <p:nvPr/>
        </p:nvSpPr>
        <p:spPr>
          <a:xfrm>
            <a:off x="6771075" y="2654535"/>
            <a:ext cx="765085" cy="765085"/>
          </a:xfrm>
          <a:prstGeom prst="ellipse">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1200" cap="none" spc="0" normalizeH="0" baseline="0" noProof="0" dirty="0">
              <a:ln>
                <a:noFill/>
              </a:ln>
              <a:solidFill>
                <a:prstClr val="white"/>
              </a:solid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endParaRPr>
          </a:p>
        </p:txBody>
      </p:sp>
      <p:pic>
        <p:nvPicPr>
          <p:cNvPr id="9" name="图片 2" descr="763c1674daee8b8daecedbe0c84ba00a">
            <a:extLst>
              <a:ext uri="{FF2B5EF4-FFF2-40B4-BE49-F238E27FC236}">
                <a16:creationId xmlns:a16="http://schemas.microsoft.com/office/drawing/2014/main" id="{A7C9DC41-6C9F-9044-B52E-ACE4EDEF5C8E}"/>
              </a:ext>
            </a:extLst>
          </p:cNvPr>
          <p:cNvPicPr>
            <a:picLocks noChangeAspect="1"/>
          </p:cNvPicPr>
          <p:nvPr/>
        </p:nvPicPr>
        <p:blipFill>
          <a:blip r:embed="rId4"/>
          <a:stretch>
            <a:fillRect/>
          </a:stretch>
        </p:blipFill>
        <p:spPr>
          <a:xfrm>
            <a:off x="181440" y="2600903"/>
            <a:ext cx="4257097" cy="4257097"/>
          </a:xfrm>
          <a:prstGeom prst="rect">
            <a:avLst/>
          </a:prstGeom>
        </p:spPr>
      </p:pic>
      <p:grpSp>
        <p:nvGrpSpPr>
          <p:cNvPr id="11" name="Group 10">
            <a:extLst>
              <a:ext uri="{FF2B5EF4-FFF2-40B4-BE49-F238E27FC236}">
                <a16:creationId xmlns:a16="http://schemas.microsoft.com/office/drawing/2014/main" id="{60A1C2CB-35DE-864A-AACA-07B552225545}"/>
              </a:ext>
            </a:extLst>
          </p:cNvPr>
          <p:cNvGrpSpPr/>
          <p:nvPr/>
        </p:nvGrpSpPr>
        <p:grpSpPr>
          <a:xfrm>
            <a:off x="505567" y="0"/>
            <a:ext cx="3041015" cy="3041015"/>
            <a:chOff x="521011" y="1250148"/>
            <a:chExt cx="3041015" cy="3041015"/>
          </a:xfrm>
        </p:grpSpPr>
        <p:pic>
          <p:nvPicPr>
            <p:cNvPr id="12" name="图片 9" descr="f8af23e2025f4b01419eb6f7dfa1d36e">
              <a:extLst>
                <a:ext uri="{FF2B5EF4-FFF2-40B4-BE49-F238E27FC236}">
                  <a16:creationId xmlns:a16="http://schemas.microsoft.com/office/drawing/2014/main" id="{81E3C325-A1B6-D648-B283-49898360E5CF}"/>
                </a:ext>
              </a:extLst>
            </p:cNvPr>
            <p:cNvPicPr>
              <a:picLocks noChangeAspect="1"/>
            </p:cNvPicPr>
            <p:nvPr/>
          </p:nvPicPr>
          <p:blipFill>
            <a:blip r:embed="rId5"/>
            <a:stretch>
              <a:fillRect/>
            </a:stretch>
          </p:blipFill>
          <p:spPr>
            <a:xfrm>
              <a:off x="521011" y="1250148"/>
              <a:ext cx="3041015" cy="3041015"/>
            </a:xfrm>
            <a:prstGeom prst="rect">
              <a:avLst/>
            </a:prstGeom>
          </p:spPr>
        </p:pic>
        <p:sp>
          <p:nvSpPr>
            <p:cNvPr id="13" name="TextBox 22">
              <a:extLst>
                <a:ext uri="{FF2B5EF4-FFF2-40B4-BE49-F238E27FC236}">
                  <a16:creationId xmlns:a16="http://schemas.microsoft.com/office/drawing/2014/main" id="{234156BF-FA5B-5442-96BB-50BB2F1C977F}"/>
                </a:ext>
              </a:extLst>
            </p:cNvPr>
            <p:cNvSpPr>
              <a:spLocks noChangeArrowheads="1"/>
            </p:cNvSpPr>
            <p:nvPr/>
          </p:nvSpPr>
          <p:spPr bwMode="auto">
            <a:xfrm>
              <a:off x="1066341" y="2048468"/>
              <a:ext cx="1950354"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GIẢI NGHĨA TỪ</a:t>
              </a:r>
              <a:endParaRPr kumimoji="0" lang="zh-CN" altLang="en-US" sz="3200" b="1" i="0" u="none" strike="noStrike" kern="0" cap="none" spc="0" normalizeH="0" baseline="0" noProof="0" dirty="0">
                <a:ln>
                  <a:noFill/>
                </a:ln>
                <a:solidFill>
                  <a:srgbClr val="C00000"/>
                </a:solidFill>
                <a:effectLst/>
                <a:uLnTx/>
                <a:uFillTx/>
                <a:latin typeface="Cambria" panose="02040503050406030204" pitchFamily="18" charset="0"/>
                <a:ea typeface="字魂17号-萌趣果冻体" panose="02000000000000000000" pitchFamily="2" charset="-122"/>
                <a:cs typeface="+mn-cs"/>
                <a:sym typeface="字魂17号-萌趣果冻体" panose="02000000000000000000" pitchFamily="2" charset="-122"/>
              </a:endParaRPr>
            </a:p>
          </p:txBody>
        </p:sp>
      </p:grpSp>
      <p:sp>
        <p:nvSpPr>
          <p:cNvPr id="5" name="Rectangle 4">
            <a:extLst>
              <a:ext uri="{FF2B5EF4-FFF2-40B4-BE49-F238E27FC236}">
                <a16:creationId xmlns:a16="http://schemas.microsoft.com/office/drawing/2014/main" id="{70BE23E4-34B6-3842-97BC-667ED379989E}"/>
              </a:ext>
            </a:extLst>
          </p:cNvPr>
          <p:cNvSpPr/>
          <p:nvPr/>
        </p:nvSpPr>
        <p:spPr>
          <a:xfrm>
            <a:off x="4385070" y="926293"/>
            <a:ext cx="2249106" cy="1245492"/>
          </a:xfrm>
          <a:prstGeom prst="rect">
            <a:avLst/>
          </a:prstGeom>
          <a:solidFill>
            <a:schemeClr val="accent3">
              <a:lumMod val="40000"/>
              <a:lumOff val="60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200000"/>
              </a:lnSpc>
              <a:spcBef>
                <a:spcPct val="50000"/>
              </a:spcBef>
              <a:spcAft>
                <a:spcPts val="0"/>
              </a:spcAft>
              <a:buClrTx/>
              <a:buSzTx/>
              <a:buFontTx/>
              <a:buNone/>
              <a:tabLst/>
              <a:defRPr/>
            </a:pPr>
            <a:r>
              <a:rPr kumimoji="0" lang="en-US" altLang="zh-CN" sz="3600" b="1" i="0" u="none" strike="noStrike" kern="0" cap="none" spc="0" normalizeH="0" baseline="0" noProof="0" dirty="0" err="1">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Xế</a:t>
            </a:r>
            <a:r>
              <a:rPr kumimoji="0" lang="en-US" altLang="zh-CN" sz="3600" b="1" i="0" u="none" strike="noStrike" kern="0" cap="none" spc="0" normalizeH="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1" i="0" u="none" strike="noStrike" kern="0" cap="none" spc="0" normalizeH="0" noProof="0" dirty="0" err="1">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trưa</a:t>
            </a:r>
            <a:endParaRPr kumimoji="0" lang="en-VN" sz="3600" b="1" i="0" u="none" strike="noStrike" kern="1200" cap="none" spc="0" normalizeH="0" baseline="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5" name="Rectangle 14">
            <a:extLst>
              <a:ext uri="{FF2B5EF4-FFF2-40B4-BE49-F238E27FC236}">
                <a16:creationId xmlns:a16="http://schemas.microsoft.com/office/drawing/2014/main" id="{DF063D39-65ED-404A-8F5B-8663D4D9AF7F}"/>
              </a:ext>
            </a:extLst>
          </p:cNvPr>
          <p:cNvSpPr/>
          <p:nvPr/>
        </p:nvSpPr>
        <p:spPr>
          <a:xfrm>
            <a:off x="4368515" y="2502406"/>
            <a:ext cx="2265661" cy="1143474"/>
          </a:xfrm>
          <a:prstGeom prst="rect">
            <a:avLst/>
          </a:prstGeom>
          <a:solidFill>
            <a:schemeClr val="accent3">
              <a:lumMod val="40000"/>
              <a:lumOff val="60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dirty="0" err="1">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rPr>
              <a:t>phơn</a:t>
            </a:r>
            <a:r>
              <a:rPr kumimoji="0" lang="en-US" sz="3600" b="1" i="0" u="none" strike="noStrike" kern="1200" cap="none" spc="0" normalizeH="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noProof="0" dirty="0" err="1">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rPr>
              <a:t>phớt</a:t>
            </a:r>
            <a:endParaRPr kumimoji="0" lang="en-VN" sz="3600" b="1" i="0" u="none" strike="noStrike" kern="1200" cap="none" spc="0" normalizeH="0" baseline="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2" name="Rectangle 1"/>
          <p:cNvSpPr/>
          <p:nvPr/>
        </p:nvSpPr>
        <p:spPr>
          <a:xfrm>
            <a:off x="7153617" y="2598234"/>
            <a:ext cx="4792577" cy="1077218"/>
          </a:xfrm>
          <a:prstGeom prst="rect">
            <a:avLst/>
          </a:prstGeom>
        </p:spPr>
        <p:txBody>
          <a:bodyPr wrap="square">
            <a:spAutoFit/>
          </a:bodyPr>
          <a:lstStyle/>
          <a:p>
            <a:pPr lvl="0" algn="ctr">
              <a:spcBef>
                <a:spcPct val="50000"/>
              </a:spcBef>
              <a:defRPr/>
            </a:pPr>
            <a:r>
              <a:rPr lang="vi-VN"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(màu) rất nhạt chỉ phớt một lớp rất mỏng bên trên.</a:t>
            </a:r>
            <a:endParaRPr kumimoji="0" lang="en-VN"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 name="Rectangle 3"/>
          <p:cNvSpPr/>
          <p:nvPr/>
        </p:nvSpPr>
        <p:spPr>
          <a:xfrm>
            <a:off x="7025252" y="818147"/>
            <a:ext cx="4579093" cy="1569660"/>
          </a:xfrm>
          <a:prstGeom prst="rect">
            <a:avLst/>
          </a:prstGeom>
        </p:spPr>
        <p:txBody>
          <a:bodyPr wrap="square">
            <a:spAutoFit/>
          </a:bodyPr>
          <a:lstStyle/>
          <a:p>
            <a:pPr lvl="0" algn="ctr">
              <a:defRPr/>
            </a:pPr>
            <a:r>
              <a:rPr lang="en-US"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K</a:t>
            </a:r>
            <a:r>
              <a:rPr lang="vi-VN"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hoảng thời gian quá trưa, gần chuyển sang chiều.</a:t>
            </a:r>
            <a:endParaRPr kumimoji="0" lang="en-VN"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24A95B94-870F-897F-B85B-80F93C2D4E4B}"/>
              </a:ext>
            </a:extLst>
          </p:cNvPr>
          <p:cNvSpPr/>
          <p:nvPr/>
        </p:nvSpPr>
        <p:spPr>
          <a:xfrm>
            <a:off x="4398011" y="3918251"/>
            <a:ext cx="2265661" cy="1143474"/>
          </a:xfrm>
          <a:prstGeom prst="rect">
            <a:avLst/>
          </a:prstGeom>
          <a:solidFill>
            <a:schemeClr val="accent3">
              <a:lumMod val="40000"/>
              <a:lumOff val="60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dirty="0" err="1">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rPr>
              <a:t>nhao</a:t>
            </a:r>
            <a:r>
              <a:rPr kumimoji="0" lang="en-US" sz="3600" b="1" i="0" u="none" strike="noStrike" kern="1200" cap="none" spc="0" normalizeH="0" baseline="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rPr>
              <a:t>nhác</a:t>
            </a:r>
            <a:endParaRPr kumimoji="0" lang="en-VN" sz="3600" b="1" i="0" u="none" strike="noStrike" kern="1200" cap="none" spc="0" normalizeH="0" baseline="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C3FE7E4D-3D2B-0725-B081-8AB35EDCF74E}"/>
              </a:ext>
            </a:extLst>
          </p:cNvPr>
          <p:cNvSpPr/>
          <p:nvPr/>
        </p:nvSpPr>
        <p:spPr>
          <a:xfrm>
            <a:off x="7183113" y="4014079"/>
            <a:ext cx="4792577" cy="1077218"/>
          </a:xfrm>
          <a:prstGeom prst="rect">
            <a:avLst/>
          </a:prstGeom>
        </p:spPr>
        <p:txBody>
          <a:bodyPr wrap="square">
            <a:spAutoFit/>
          </a:bodyPr>
          <a:lstStyle/>
          <a:p>
            <a:pPr lvl="0" algn="ctr">
              <a:spcBef>
                <a:spcPct val="50000"/>
              </a:spcBef>
              <a:defRPr/>
            </a:pPr>
            <a:r>
              <a:rPr lang="vi-VN"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hỗn loạn, toán loạn lên đầy vẻ sợ hãi, hốt hoảng.</a:t>
            </a:r>
            <a:endParaRPr kumimoji="0" lang="en-VN"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AE90B866-8CD9-1BEA-CA76-4F8568D2D39B}"/>
              </a:ext>
            </a:extLst>
          </p:cNvPr>
          <p:cNvSpPr/>
          <p:nvPr/>
        </p:nvSpPr>
        <p:spPr>
          <a:xfrm>
            <a:off x="4515998" y="5452082"/>
            <a:ext cx="2265661" cy="840562"/>
          </a:xfrm>
          <a:prstGeom prst="rect">
            <a:avLst/>
          </a:prstGeom>
          <a:solidFill>
            <a:schemeClr val="accent3">
              <a:lumMod val="40000"/>
              <a:lumOff val="60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dirty="0" err="1">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rPr>
              <a:t>sực</a:t>
            </a:r>
            <a:r>
              <a:rPr kumimoji="0" lang="en-US" sz="3600" b="1" i="0" u="none" strike="noStrike" kern="1200" cap="none" spc="0" normalizeH="0" baseline="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rPr>
              <a:t>tỉnh</a:t>
            </a:r>
            <a:endParaRPr kumimoji="0" lang="en-VN" sz="3600" b="1" i="0" u="none" strike="noStrike" kern="1200" cap="none" spc="0" normalizeH="0" baseline="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id="{9D67CF08-88D8-D9B4-7A53-83E7EB66178F}"/>
              </a:ext>
            </a:extLst>
          </p:cNvPr>
          <p:cNvSpPr/>
          <p:nvPr/>
        </p:nvSpPr>
        <p:spPr>
          <a:xfrm>
            <a:off x="7291269" y="5400427"/>
            <a:ext cx="4586100" cy="584775"/>
          </a:xfrm>
          <a:prstGeom prst="rect">
            <a:avLst/>
          </a:prstGeom>
        </p:spPr>
        <p:txBody>
          <a:bodyPr wrap="square">
            <a:spAutoFit/>
          </a:bodyPr>
          <a:lstStyle/>
          <a:p>
            <a:pPr lvl="0" algn="ctr">
              <a:spcBef>
                <a:spcPct val="50000"/>
              </a:spcBef>
              <a:defRPr/>
            </a:pPr>
            <a:r>
              <a:rPr lang="vi-VN"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bỗng nhiên chợt tỉnh giấc.</a:t>
            </a:r>
            <a:endParaRPr kumimoji="0" lang="en-VN"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4135224377"/>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randombar(horizont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randombar(horizontal)">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fade">
                                      <p:cBhvr>
                                        <p:cTn id="39" dur="1000"/>
                                        <p:tgtEl>
                                          <p:spTgt spid="2"/>
                                        </p:tgtEl>
                                      </p:cBhvr>
                                    </p:animEffect>
                                    <p:anim calcmode="lin" valueType="num">
                                      <p:cBhvr>
                                        <p:cTn id="40" dur="1000" fill="hold"/>
                                        <p:tgtEl>
                                          <p:spTgt spid="2"/>
                                        </p:tgtEl>
                                        <p:attrNameLst>
                                          <p:attrName>ppt_x</p:attrName>
                                        </p:attrNameLst>
                                      </p:cBhvr>
                                      <p:tavLst>
                                        <p:tav tm="0">
                                          <p:val>
                                            <p:strVal val="#ppt_x"/>
                                          </p:val>
                                        </p:tav>
                                        <p:tav tm="100000">
                                          <p:val>
                                            <p:strVal val="#ppt_x"/>
                                          </p:val>
                                        </p:tav>
                                      </p:tavLst>
                                    </p:anim>
                                    <p:anim calcmode="lin" valueType="num">
                                      <p:cBhvr>
                                        <p:cTn id="4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grpId="0" nodeType="click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randombar(horizontal)">
                                      <p:cBhvr>
                                        <p:cTn id="46" dur="500"/>
                                        <p:tgtEl>
                                          <p:spTgt spid="3"/>
                                        </p:tgtEl>
                                      </p:cBhvr>
                                    </p:animEffect>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6"/>
                                        </p:tgtEl>
                                        <p:attrNameLst>
                                          <p:attrName>style.visibility</p:attrName>
                                        </p:attrNameLst>
                                      </p:cBhvr>
                                      <p:to>
                                        <p:strVal val="visible"/>
                                      </p:to>
                                    </p:set>
                                    <p:animEffect transition="in" filter="fade">
                                      <p:cBhvr>
                                        <p:cTn id="51" dur="1000"/>
                                        <p:tgtEl>
                                          <p:spTgt spid="6"/>
                                        </p:tgtEl>
                                      </p:cBhvr>
                                    </p:animEffect>
                                    <p:anim calcmode="lin" valueType="num">
                                      <p:cBhvr>
                                        <p:cTn id="52" dur="1000" fill="hold"/>
                                        <p:tgtEl>
                                          <p:spTgt spid="6"/>
                                        </p:tgtEl>
                                        <p:attrNameLst>
                                          <p:attrName>ppt_x</p:attrName>
                                        </p:attrNameLst>
                                      </p:cBhvr>
                                      <p:tavLst>
                                        <p:tav tm="0">
                                          <p:val>
                                            <p:strVal val="#ppt_x"/>
                                          </p:val>
                                        </p:tav>
                                        <p:tav tm="100000">
                                          <p:val>
                                            <p:strVal val="#ppt_x"/>
                                          </p:val>
                                        </p:tav>
                                      </p:tavLst>
                                    </p:anim>
                                    <p:anim calcmode="lin" valueType="num">
                                      <p:cBhvr>
                                        <p:cTn id="5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grpId="0" nodeType="clickEffect">
                                  <p:stCondLst>
                                    <p:cond delay="0"/>
                                  </p:stCondLst>
                                  <p:childTnLst>
                                    <p:set>
                                      <p:cBhvr>
                                        <p:cTn id="57" dur="1" fill="hold">
                                          <p:stCondLst>
                                            <p:cond delay="0"/>
                                          </p:stCondLst>
                                        </p:cTn>
                                        <p:tgtEl>
                                          <p:spTgt spid="10"/>
                                        </p:tgtEl>
                                        <p:attrNameLst>
                                          <p:attrName>style.visibility</p:attrName>
                                        </p:attrNameLst>
                                      </p:cBhvr>
                                      <p:to>
                                        <p:strVal val="visible"/>
                                      </p:to>
                                    </p:set>
                                    <p:animEffect transition="in" filter="randombar(horizontal)">
                                      <p:cBhvr>
                                        <p:cTn id="58" dur="500"/>
                                        <p:tgtEl>
                                          <p:spTgt spid="10"/>
                                        </p:tgtEl>
                                      </p:cBhvr>
                                    </p:animEffect>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14"/>
                                        </p:tgtEl>
                                        <p:attrNameLst>
                                          <p:attrName>style.visibility</p:attrName>
                                        </p:attrNameLst>
                                      </p:cBhvr>
                                      <p:to>
                                        <p:strVal val="visible"/>
                                      </p:to>
                                    </p:set>
                                    <p:animEffect transition="in" filter="fade">
                                      <p:cBhvr>
                                        <p:cTn id="63" dur="1000"/>
                                        <p:tgtEl>
                                          <p:spTgt spid="14"/>
                                        </p:tgtEl>
                                      </p:cBhvr>
                                    </p:animEffect>
                                    <p:anim calcmode="lin" valueType="num">
                                      <p:cBhvr>
                                        <p:cTn id="64" dur="1000" fill="hold"/>
                                        <p:tgtEl>
                                          <p:spTgt spid="14"/>
                                        </p:tgtEl>
                                        <p:attrNameLst>
                                          <p:attrName>ppt_x</p:attrName>
                                        </p:attrNameLst>
                                      </p:cBhvr>
                                      <p:tavLst>
                                        <p:tav tm="0">
                                          <p:val>
                                            <p:strVal val="#ppt_x"/>
                                          </p:val>
                                        </p:tav>
                                        <p:tav tm="100000">
                                          <p:val>
                                            <p:strVal val="#ppt_x"/>
                                          </p:val>
                                        </p:tav>
                                      </p:tavLst>
                                    </p:anim>
                                    <p:anim calcmode="lin" valueType="num">
                                      <p:cBhvr>
                                        <p:cTn id="6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P spid="15" grpId="0" animBg="1"/>
      <p:bldP spid="2" grpId="0"/>
      <p:bldP spid="4" grpId="0"/>
      <p:bldP spid="3" grpId="0" animBg="1"/>
      <p:bldP spid="6" grpId="0"/>
      <p:bldP spid="10" grpId="0" animBg="1"/>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9000" b="-9000"/>
          </a:stretch>
        </a:blipFill>
        <a:effectLst/>
      </p:bgPr>
    </p:bg>
    <p:spTree>
      <p:nvGrpSpPr>
        <p:cNvPr id="1" name=""/>
        <p:cNvGrpSpPr/>
        <p:nvPr/>
      </p:nvGrpSpPr>
      <p:grpSpPr>
        <a:xfrm>
          <a:off x="0" y="0"/>
          <a:ext cx="0" cy="0"/>
          <a:chOff x="0" y="0"/>
          <a:chExt cx="0" cy="0"/>
        </a:xfrm>
      </p:grpSpPr>
      <p:sp>
        <p:nvSpPr>
          <p:cNvPr id="26" name="Rounded Rectangle 25"/>
          <p:cNvSpPr/>
          <p:nvPr/>
        </p:nvSpPr>
        <p:spPr>
          <a:xfrm>
            <a:off x="462116" y="304800"/>
            <a:ext cx="11475884"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4" name="Rectangle: Rounded Corners 3">
            <a:extLst>
              <a:ext uri="{FF2B5EF4-FFF2-40B4-BE49-F238E27FC236}">
                <a16:creationId xmlns:a16="http://schemas.microsoft.com/office/drawing/2014/main" id="{D9C4F7DD-DC70-3442-3C0E-4D06A7A49999}"/>
              </a:ext>
            </a:extLst>
          </p:cNvPr>
          <p:cNvSpPr/>
          <p:nvPr/>
        </p:nvSpPr>
        <p:spPr>
          <a:xfrm>
            <a:off x="314366" y="2354555"/>
            <a:ext cx="11634951" cy="3861310"/>
          </a:xfrm>
          <a:custGeom>
            <a:avLst/>
            <a:gdLst>
              <a:gd name="connsiteX0" fmla="*/ 0 w 11634951"/>
              <a:gd name="connsiteY0" fmla="*/ 530698 h 3861310"/>
              <a:gd name="connsiteX1" fmla="*/ 530698 w 11634951"/>
              <a:gd name="connsiteY1" fmla="*/ 0 h 3861310"/>
              <a:gd name="connsiteX2" fmla="*/ 874339 w 11634951"/>
              <a:gd name="connsiteY2" fmla="*/ 0 h 3861310"/>
              <a:gd name="connsiteX3" fmla="*/ 1640921 w 11634951"/>
              <a:gd name="connsiteY3" fmla="*/ 0 h 3861310"/>
              <a:gd name="connsiteX4" fmla="*/ 2407504 w 11634951"/>
              <a:gd name="connsiteY4" fmla="*/ 0 h 3861310"/>
              <a:gd name="connsiteX5" fmla="*/ 2751145 w 11634951"/>
              <a:gd name="connsiteY5" fmla="*/ 0 h 3861310"/>
              <a:gd name="connsiteX6" fmla="*/ 3094785 w 11634951"/>
              <a:gd name="connsiteY6" fmla="*/ 0 h 3861310"/>
              <a:gd name="connsiteX7" fmla="*/ 3755632 w 11634951"/>
              <a:gd name="connsiteY7" fmla="*/ 0 h 3861310"/>
              <a:gd name="connsiteX8" fmla="*/ 4522215 w 11634951"/>
              <a:gd name="connsiteY8" fmla="*/ 0 h 3861310"/>
              <a:gd name="connsiteX9" fmla="*/ 4865856 w 11634951"/>
              <a:gd name="connsiteY9" fmla="*/ 0 h 3861310"/>
              <a:gd name="connsiteX10" fmla="*/ 5738174 w 11634951"/>
              <a:gd name="connsiteY10" fmla="*/ 0 h 3861310"/>
              <a:gd name="connsiteX11" fmla="*/ 6293285 w 11634951"/>
              <a:gd name="connsiteY11" fmla="*/ 0 h 3861310"/>
              <a:gd name="connsiteX12" fmla="*/ 6848397 w 11634951"/>
              <a:gd name="connsiteY12" fmla="*/ 0 h 3861310"/>
              <a:gd name="connsiteX13" fmla="*/ 7192038 w 11634951"/>
              <a:gd name="connsiteY13" fmla="*/ 0 h 3861310"/>
              <a:gd name="connsiteX14" fmla="*/ 7958620 w 11634951"/>
              <a:gd name="connsiteY14" fmla="*/ 0 h 3861310"/>
              <a:gd name="connsiteX15" fmla="*/ 8830939 w 11634951"/>
              <a:gd name="connsiteY15" fmla="*/ 0 h 3861310"/>
              <a:gd name="connsiteX16" fmla="*/ 9703257 w 11634951"/>
              <a:gd name="connsiteY16" fmla="*/ 0 h 3861310"/>
              <a:gd name="connsiteX17" fmla="*/ 10469840 w 11634951"/>
              <a:gd name="connsiteY17" fmla="*/ 0 h 3861310"/>
              <a:gd name="connsiteX18" fmla="*/ 11104253 w 11634951"/>
              <a:gd name="connsiteY18" fmla="*/ 0 h 3861310"/>
              <a:gd name="connsiteX19" fmla="*/ 11634951 w 11634951"/>
              <a:gd name="connsiteY19" fmla="*/ 530698 h 3861310"/>
              <a:gd name="connsiteX20" fmla="*/ 11634951 w 11634951"/>
              <a:gd name="connsiteY20" fmla="*/ 1286675 h 3861310"/>
              <a:gd name="connsiteX21" fmla="*/ 11634951 w 11634951"/>
              <a:gd name="connsiteY21" fmla="*/ 1902656 h 3861310"/>
              <a:gd name="connsiteX22" fmla="*/ 11634951 w 11634951"/>
              <a:gd name="connsiteY22" fmla="*/ 2630634 h 3861310"/>
              <a:gd name="connsiteX23" fmla="*/ 11634951 w 11634951"/>
              <a:gd name="connsiteY23" fmla="*/ 3330612 h 3861310"/>
              <a:gd name="connsiteX24" fmla="*/ 11104253 w 11634951"/>
              <a:gd name="connsiteY24" fmla="*/ 3861310 h 3861310"/>
              <a:gd name="connsiteX25" fmla="*/ 10337670 w 11634951"/>
              <a:gd name="connsiteY25" fmla="*/ 3861310 h 3861310"/>
              <a:gd name="connsiteX26" fmla="*/ 9888294 w 11634951"/>
              <a:gd name="connsiteY26" fmla="*/ 3861310 h 3861310"/>
              <a:gd name="connsiteX27" fmla="*/ 9544654 w 11634951"/>
              <a:gd name="connsiteY27" fmla="*/ 3861310 h 3861310"/>
              <a:gd name="connsiteX28" fmla="*/ 8989542 w 11634951"/>
              <a:gd name="connsiteY28" fmla="*/ 3861310 h 3861310"/>
              <a:gd name="connsiteX29" fmla="*/ 8222959 w 11634951"/>
              <a:gd name="connsiteY29" fmla="*/ 3861310 h 3861310"/>
              <a:gd name="connsiteX30" fmla="*/ 7562112 w 11634951"/>
              <a:gd name="connsiteY30" fmla="*/ 3861310 h 3861310"/>
              <a:gd name="connsiteX31" fmla="*/ 7112736 w 11634951"/>
              <a:gd name="connsiteY31" fmla="*/ 3861310 h 3861310"/>
              <a:gd name="connsiteX32" fmla="*/ 6769095 w 11634951"/>
              <a:gd name="connsiteY32" fmla="*/ 3861310 h 3861310"/>
              <a:gd name="connsiteX33" fmla="*/ 5896777 w 11634951"/>
              <a:gd name="connsiteY33" fmla="*/ 3861310 h 3861310"/>
              <a:gd name="connsiteX34" fmla="*/ 5341666 w 11634951"/>
              <a:gd name="connsiteY34" fmla="*/ 3861310 h 3861310"/>
              <a:gd name="connsiteX35" fmla="*/ 4575083 w 11634951"/>
              <a:gd name="connsiteY35" fmla="*/ 3861310 h 3861310"/>
              <a:gd name="connsiteX36" fmla="*/ 4231442 w 11634951"/>
              <a:gd name="connsiteY36" fmla="*/ 3861310 h 3861310"/>
              <a:gd name="connsiteX37" fmla="*/ 3782066 w 11634951"/>
              <a:gd name="connsiteY37" fmla="*/ 3861310 h 3861310"/>
              <a:gd name="connsiteX38" fmla="*/ 3015483 w 11634951"/>
              <a:gd name="connsiteY38" fmla="*/ 3861310 h 3861310"/>
              <a:gd name="connsiteX39" fmla="*/ 2566107 w 11634951"/>
              <a:gd name="connsiteY39" fmla="*/ 3861310 h 3861310"/>
              <a:gd name="connsiteX40" fmla="*/ 2116731 w 11634951"/>
              <a:gd name="connsiteY40" fmla="*/ 3861310 h 3861310"/>
              <a:gd name="connsiteX41" fmla="*/ 1350149 w 11634951"/>
              <a:gd name="connsiteY41" fmla="*/ 3861310 h 3861310"/>
              <a:gd name="connsiteX42" fmla="*/ 530698 w 11634951"/>
              <a:gd name="connsiteY42" fmla="*/ 3861310 h 3861310"/>
              <a:gd name="connsiteX43" fmla="*/ 0 w 11634951"/>
              <a:gd name="connsiteY43" fmla="*/ 3330612 h 3861310"/>
              <a:gd name="connsiteX44" fmla="*/ 0 w 11634951"/>
              <a:gd name="connsiteY44" fmla="*/ 2630634 h 3861310"/>
              <a:gd name="connsiteX45" fmla="*/ 0 w 11634951"/>
              <a:gd name="connsiteY45" fmla="*/ 1958654 h 3861310"/>
              <a:gd name="connsiteX46" fmla="*/ 0 w 11634951"/>
              <a:gd name="connsiteY46" fmla="*/ 1314674 h 3861310"/>
              <a:gd name="connsiteX47" fmla="*/ 0 w 11634951"/>
              <a:gd name="connsiteY47" fmla="*/ 530698 h 3861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34951" h="3861310" fill="none" extrusionOk="0">
                <a:moveTo>
                  <a:pt x="0" y="530698"/>
                </a:moveTo>
                <a:cubicBezTo>
                  <a:pt x="-32499" y="181142"/>
                  <a:pt x="213348" y="-37290"/>
                  <a:pt x="530698" y="0"/>
                </a:cubicBezTo>
                <a:cubicBezTo>
                  <a:pt x="613213" y="-12954"/>
                  <a:pt x="769669" y="13576"/>
                  <a:pt x="874339" y="0"/>
                </a:cubicBezTo>
                <a:cubicBezTo>
                  <a:pt x="979009" y="-13576"/>
                  <a:pt x="1347648" y="21058"/>
                  <a:pt x="1640921" y="0"/>
                </a:cubicBezTo>
                <a:cubicBezTo>
                  <a:pt x="1934194" y="-21058"/>
                  <a:pt x="2153897" y="-7052"/>
                  <a:pt x="2407504" y="0"/>
                </a:cubicBezTo>
                <a:cubicBezTo>
                  <a:pt x="2661111" y="7052"/>
                  <a:pt x="2675630" y="-15277"/>
                  <a:pt x="2751145" y="0"/>
                </a:cubicBezTo>
                <a:cubicBezTo>
                  <a:pt x="2826660" y="15277"/>
                  <a:pt x="2966784" y="6785"/>
                  <a:pt x="3094785" y="0"/>
                </a:cubicBezTo>
                <a:cubicBezTo>
                  <a:pt x="3222786" y="-6785"/>
                  <a:pt x="3486458" y="928"/>
                  <a:pt x="3755632" y="0"/>
                </a:cubicBezTo>
                <a:cubicBezTo>
                  <a:pt x="4024806" y="-928"/>
                  <a:pt x="4221741" y="5402"/>
                  <a:pt x="4522215" y="0"/>
                </a:cubicBezTo>
                <a:cubicBezTo>
                  <a:pt x="4822689" y="-5402"/>
                  <a:pt x="4734499" y="-4297"/>
                  <a:pt x="4865856" y="0"/>
                </a:cubicBezTo>
                <a:cubicBezTo>
                  <a:pt x="4997213" y="4297"/>
                  <a:pt x="5455336" y="9020"/>
                  <a:pt x="5738174" y="0"/>
                </a:cubicBezTo>
                <a:cubicBezTo>
                  <a:pt x="6021012" y="-9020"/>
                  <a:pt x="6093785" y="-2919"/>
                  <a:pt x="6293285" y="0"/>
                </a:cubicBezTo>
                <a:cubicBezTo>
                  <a:pt x="6492785" y="2919"/>
                  <a:pt x="6657806" y="-27154"/>
                  <a:pt x="6848397" y="0"/>
                </a:cubicBezTo>
                <a:cubicBezTo>
                  <a:pt x="7038988" y="27154"/>
                  <a:pt x="7031396" y="-835"/>
                  <a:pt x="7192038" y="0"/>
                </a:cubicBezTo>
                <a:cubicBezTo>
                  <a:pt x="7352680" y="835"/>
                  <a:pt x="7758527" y="-32911"/>
                  <a:pt x="7958620" y="0"/>
                </a:cubicBezTo>
                <a:cubicBezTo>
                  <a:pt x="8158713" y="32911"/>
                  <a:pt x="8532331" y="9568"/>
                  <a:pt x="8830939" y="0"/>
                </a:cubicBezTo>
                <a:cubicBezTo>
                  <a:pt x="9129547" y="-9568"/>
                  <a:pt x="9316674" y="43357"/>
                  <a:pt x="9703257" y="0"/>
                </a:cubicBezTo>
                <a:cubicBezTo>
                  <a:pt x="10089840" y="-43357"/>
                  <a:pt x="10224736" y="-3993"/>
                  <a:pt x="10469840" y="0"/>
                </a:cubicBezTo>
                <a:cubicBezTo>
                  <a:pt x="10714944" y="3993"/>
                  <a:pt x="10790933" y="-3786"/>
                  <a:pt x="11104253" y="0"/>
                </a:cubicBezTo>
                <a:cubicBezTo>
                  <a:pt x="11374641" y="-7753"/>
                  <a:pt x="11568656" y="232374"/>
                  <a:pt x="11634951" y="530698"/>
                </a:cubicBezTo>
                <a:cubicBezTo>
                  <a:pt x="11664704" y="717357"/>
                  <a:pt x="11610855" y="1120754"/>
                  <a:pt x="11634951" y="1286675"/>
                </a:cubicBezTo>
                <a:cubicBezTo>
                  <a:pt x="11659047" y="1452596"/>
                  <a:pt x="11609327" y="1720044"/>
                  <a:pt x="11634951" y="1902656"/>
                </a:cubicBezTo>
                <a:cubicBezTo>
                  <a:pt x="11660575" y="2085268"/>
                  <a:pt x="11667474" y="2367212"/>
                  <a:pt x="11634951" y="2630634"/>
                </a:cubicBezTo>
                <a:cubicBezTo>
                  <a:pt x="11602428" y="2894056"/>
                  <a:pt x="11608211" y="3026902"/>
                  <a:pt x="11634951" y="3330612"/>
                </a:cubicBezTo>
                <a:cubicBezTo>
                  <a:pt x="11663892" y="3636023"/>
                  <a:pt x="11412588" y="3803344"/>
                  <a:pt x="11104253" y="3861310"/>
                </a:cubicBezTo>
                <a:cubicBezTo>
                  <a:pt x="10893557" y="3873194"/>
                  <a:pt x="10539344" y="3887531"/>
                  <a:pt x="10337670" y="3861310"/>
                </a:cubicBezTo>
                <a:cubicBezTo>
                  <a:pt x="10135996" y="3835089"/>
                  <a:pt x="10081479" y="3846998"/>
                  <a:pt x="9888294" y="3861310"/>
                </a:cubicBezTo>
                <a:cubicBezTo>
                  <a:pt x="9695109" y="3875622"/>
                  <a:pt x="9703952" y="3875301"/>
                  <a:pt x="9544654" y="3861310"/>
                </a:cubicBezTo>
                <a:cubicBezTo>
                  <a:pt x="9385356" y="3847319"/>
                  <a:pt x="9163040" y="3887207"/>
                  <a:pt x="8989542" y="3861310"/>
                </a:cubicBezTo>
                <a:cubicBezTo>
                  <a:pt x="8816044" y="3835413"/>
                  <a:pt x="8436909" y="3888162"/>
                  <a:pt x="8222959" y="3861310"/>
                </a:cubicBezTo>
                <a:cubicBezTo>
                  <a:pt x="8009009" y="3834458"/>
                  <a:pt x="7859632" y="3876817"/>
                  <a:pt x="7562112" y="3861310"/>
                </a:cubicBezTo>
                <a:cubicBezTo>
                  <a:pt x="7264592" y="3845803"/>
                  <a:pt x="7264417" y="3857411"/>
                  <a:pt x="7112736" y="3861310"/>
                </a:cubicBezTo>
                <a:cubicBezTo>
                  <a:pt x="6961055" y="3865209"/>
                  <a:pt x="6905106" y="3844382"/>
                  <a:pt x="6769095" y="3861310"/>
                </a:cubicBezTo>
                <a:cubicBezTo>
                  <a:pt x="6633084" y="3878238"/>
                  <a:pt x="6191418" y="3875921"/>
                  <a:pt x="5896777" y="3861310"/>
                </a:cubicBezTo>
                <a:cubicBezTo>
                  <a:pt x="5602136" y="3846699"/>
                  <a:pt x="5494045" y="3839335"/>
                  <a:pt x="5341666" y="3861310"/>
                </a:cubicBezTo>
                <a:cubicBezTo>
                  <a:pt x="5189287" y="3883285"/>
                  <a:pt x="4787286" y="3895537"/>
                  <a:pt x="4575083" y="3861310"/>
                </a:cubicBezTo>
                <a:cubicBezTo>
                  <a:pt x="4362880" y="3827083"/>
                  <a:pt x="4308741" y="3863823"/>
                  <a:pt x="4231442" y="3861310"/>
                </a:cubicBezTo>
                <a:cubicBezTo>
                  <a:pt x="4154143" y="3858797"/>
                  <a:pt x="3917742" y="3873031"/>
                  <a:pt x="3782066" y="3861310"/>
                </a:cubicBezTo>
                <a:cubicBezTo>
                  <a:pt x="3646390" y="3849589"/>
                  <a:pt x="3187983" y="3885554"/>
                  <a:pt x="3015483" y="3861310"/>
                </a:cubicBezTo>
                <a:cubicBezTo>
                  <a:pt x="2842983" y="3837066"/>
                  <a:pt x="2707572" y="3858132"/>
                  <a:pt x="2566107" y="3861310"/>
                </a:cubicBezTo>
                <a:cubicBezTo>
                  <a:pt x="2424642" y="3864488"/>
                  <a:pt x="2325579" y="3854556"/>
                  <a:pt x="2116731" y="3861310"/>
                </a:cubicBezTo>
                <a:cubicBezTo>
                  <a:pt x="1907883" y="3868064"/>
                  <a:pt x="1670185" y="3851473"/>
                  <a:pt x="1350149" y="3861310"/>
                </a:cubicBezTo>
                <a:cubicBezTo>
                  <a:pt x="1030113" y="3871147"/>
                  <a:pt x="871781" y="3825494"/>
                  <a:pt x="530698" y="3861310"/>
                </a:cubicBezTo>
                <a:cubicBezTo>
                  <a:pt x="185083" y="3859425"/>
                  <a:pt x="-10829" y="3558075"/>
                  <a:pt x="0" y="3330612"/>
                </a:cubicBezTo>
                <a:cubicBezTo>
                  <a:pt x="-2944" y="3139072"/>
                  <a:pt x="-23829" y="2782776"/>
                  <a:pt x="0" y="2630634"/>
                </a:cubicBezTo>
                <a:cubicBezTo>
                  <a:pt x="23829" y="2478492"/>
                  <a:pt x="-23560" y="2251973"/>
                  <a:pt x="0" y="1958654"/>
                </a:cubicBezTo>
                <a:cubicBezTo>
                  <a:pt x="23560" y="1665335"/>
                  <a:pt x="26962" y="1513110"/>
                  <a:pt x="0" y="1314674"/>
                </a:cubicBezTo>
                <a:cubicBezTo>
                  <a:pt x="-26962" y="1116238"/>
                  <a:pt x="-17841" y="901594"/>
                  <a:pt x="0" y="530698"/>
                </a:cubicBezTo>
                <a:close/>
              </a:path>
              <a:path w="11634951" h="3861310" stroke="0" extrusionOk="0">
                <a:moveTo>
                  <a:pt x="0" y="530698"/>
                </a:moveTo>
                <a:cubicBezTo>
                  <a:pt x="-63042" y="210274"/>
                  <a:pt x="240453" y="73067"/>
                  <a:pt x="530698" y="0"/>
                </a:cubicBezTo>
                <a:cubicBezTo>
                  <a:pt x="721466" y="3303"/>
                  <a:pt x="939512" y="-13554"/>
                  <a:pt x="1085810" y="0"/>
                </a:cubicBezTo>
                <a:cubicBezTo>
                  <a:pt x="1232108" y="13554"/>
                  <a:pt x="1477117" y="-23764"/>
                  <a:pt x="1852392" y="0"/>
                </a:cubicBezTo>
                <a:cubicBezTo>
                  <a:pt x="2227667" y="23764"/>
                  <a:pt x="2028958" y="-7310"/>
                  <a:pt x="2196033" y="0"/>
                </a:cubicBezTo>
                <a:cubicBezTo>
                  <a:pt x="2363108" y="7310"/>
                  <a:pt x="2725412" y="-31051"/>
                  <a:pt x="2962616" y="0"/>
                </a:cubicBezTo>
                <a:cubicBezTo>
                  <a:pt x="3199820" y="31051"/>
                  <a:pt x="3180931" y="708"/>
                  <a:pt x="3306256" y="0"/>
                </a:cubicBezTo>
                <a:cubicBezTo>
                  <a:pt x="3431581" y="-708"/>
                  <a:pt x="3692711" y="36332"/>
                  <a:pt x="4072839" y="0"/>
                </a:cubicBezTo>
                <a:cubicBezTo>
                  <a:pt x="4452967" y="-36332"/>
                  <a:pt x="4472791" y="-1033"/>
                  <a:pt x="4733686" y="0"/>
                </a:cubicBezTo>
                <a:cubicBezTo>
                  <a:pt x="4994581" y="1033"/>
                  <a:pt x="5073343" y="-10085"/>
                  <a:pt x="5288798" y="0"/>
                </a:cubicBezTo>
                <a:cubicBezTo>
                  <a:pt x="5504253" y="10085"/>
                  <a:pt x="5781597" y="-12824"/>
                  <a:pt x="5949645" y="0"/>
                </a:cubicBezTo>
                <a:cubicBezTo>
                  <a:pt x="6117693" y="12824"/>
                  <a:pt x="6340856" y="-28758"/>
                  <a:pt x="6716228" y="0"/>
                </a:cubicBezTo>
                <a:cubicBezTo>
                  <a:pt x="7091600" y="28758"/>
                  <a:pt x="7050085" y="-13953"/>
                  <a:pt x="7377075" y="0"/>
                </a:cubicBezTo>
                <a:cubicBezTo>
                  <a:pt x="7704065" y="13953"/>
                  <a:pt x="7671146" y="-2588"/>
                  <a:pt x="7826451" y="0"/>
                </a:cubicBezTo>
                <a:cubicBezTo>
                  <a:pt x="7981756" y="2588"/>
                  <a:pt x="8181820" y="-12487"/>
                  <a:pt x="8275827" y="0"/>
                </a:cubicBezTo>
                <a:cubicBezTo>
                  <a:pt x="8369834" y="12487"/>
                  <a:pt x="8557171" y="4260"/>
                  <a:pt x="8725203" y="0"/>
                </a:cubicBezTo>
                <a:cubicBezTo>
                  <a:pt x="8893235" y="-4260"/>
                  <a:pt x="8957129" y="-4428"/>
                  <a:pt x="9174579" y="0"/>
                </a:cubicBezTo>
                <a:cubicBezTo>
                  <a:pt x="9392029" y="4428"/>
                  <a:pt x="9733265" y="-18017"/>
                  <a:pt x="9941162" y="0"/>
                </a:cubicBezTo>
                <a:cubicBezTo>
                  <a:pt x="10149059" y="18017"/>
                  <a:pt x="10239871" y="4351"/>
                  <a:pt x="10390538" y="0"/>
                </a:cubicBezTo>
                <a:cubicBezTo>
                  <a:pt x="10541205" y="-4351"/>
                  <a:pt x="10841398" y="-16407"/>
                  <a:pt x="11104253" y="0"/>
                </a:cubicBezTo>
                <a:cubicBezTo>
                  <a:pt x="11387858" y="46149"/>
                  <a:pt x="11648577" y="207806"/>
                  <a:pt x="11634951" y="530698"/>
                </a:cubicBezTo>
                <a:cubicBezTo>
                  <a:pt x="11623858" y="679118"/>
                  <a:pt x="11599323" y="1030756"/>
                  <a:pt x="11634951" y="1258676"/>
                </a:cubicBezTo>
                <a:cubicBezTo>
                  <a:pt x="11670579" y="1486596"/>
                  <a:pt x="11660697" y="1756435"/>
                  <a:pt x="11634951" y="1986653"/>
                </a:cubicBezTo>
                <a:cubicBezTo>
                  <a:pt x="11609205" y="2216871"/>
                  <a:pt x="11605857" y="2447766"/>
                  <a:pt x="11634951" y="2714631"/>
                </a:cubicBezTo>
                <a:cubicBezTo>
                  <a:pt x="11664045" y="2981496"/>
                  <a:pt x="11661414" y="3206861"/>
                  <a:pt x="11634951" y="3330612"/>
                </a:cubicBezTo>
                <a:cubicBezTo>
                  <a:pt x="11644710" y="3606794"/>
                  <a:pt x="11406165" y="3928468"/>
                  <a:pt x="11104253" y="3861310"/>
                </a:cubicBezTo>
                <a:cubicBezTo>
                  <a:pt x="11034361" y="3871299"/>
                  <a:pt x="10834137" y="3848915"/>
                  <a:pt x="10760612" y="3861310"/>
                </a:cubicBezTo>
                <a:cubicBezTo>
                  <a:pt x="10687087" y="3873705"/>
                  <a:pt x="10577323" y="3872221"/>
                  <a:pt x="10416972" y="3861310"/>
                </a:cubicBezTo>
                <a:cubicBezTo>
                  <a:pt x="10256621" y="3850399"/>
                  <a:pt x="10164389" y="3847199"/>
                  <a:pt x="10073331" y="3861310"/>
                </a:cubicBezTo>
                <a:cubicBezTo>
                  <a:pt x="9982273" y="3875421"/>
                  <a:pt x="9869375" y="3874646"/>
                  <a:pt x="9729691" y="3861310"/>
                </a:cubicBezTo>
                <a:cubicBezTo>
                  <a:pt x="9590007" y="3847974"/>
                  <a:pt x="9382855" y="3886146"/>
                  <a:pt x="9174579" y="3861310"/>
                </a:cubicBezTo>
                <a:cubicBezTo>
                  <a:pt x="8966303" y="3836474"/>
                  <a:pt x="8763022" y="3832127"/>
                  <a:pt x="8513732" y="3861310"/>
                </a:cubicBezTo>
                <a:cubicBezTo>
                  <a:pt x="8264442" y="3890493"/>
                  <a:pt x="8058692" y="3867775"/>
                  <a:pt x="7641414" y="3861310"/>
                </a:cubicBezTo>
                <a:cubicBezTo>
                  <a:pt x="7224136" y="3854845"/>
                  <a:pt x="7126841" y="3845207"/>
                  <a:pt x="6980567" y="3861310"/>
                </a:cubicBezTo>
                <a:cubicBezTo>
                  <a:pt x="6834293" y="3877413"/>
                  <a:pt x="6738936" y="3873526"/>
                  <a:pt x="6636926" y="3861310"/>
                </a:cubicBezTo>
                <a:cubicBezTo>
                  <a:pt x="6534916" y="3849094"/>
                  <a:pt x="6234221" y="3877346"/>
                  <a:pt x="5870343" y="3861310"/>
                </a:cubicBezTo>
                <a:cubicBezTo>
                  <a:pt x="5506465" y="3845274"/>
                  <a:pt x="5540693" y="3879595"/>
                  <a:pt x="5420967" y="3861310"/>
                </a:cubicBezTo>
                <a:cubicBezTo>
                  <a:pt x="5301241" y="3843025"/>
                  <a:pt x="4847407" y="3842096"/>
                  <a:pt x="4654384" y="3861310"/>
                </a:cubicBezTo>
                <a:cubicBezTo>
                  <a:pt x="4461361" y="3880524"/>
                  <a:pt x="4181524" y="3882656"/>
                  <a:pt x="3993537" y="3861310"/>
                </a:cubicBezTo>
                <a:cubicBezTo>
                  <a:pt x="3805550" y="3839964"/>
                  <a:pt x="3759988" y="3853954"/>
                  <a:pt x="3544161" y="3861310"/>
                </a:cubicBezTo>
                <a:cubicBezTo>
                  <a:pt x="3328334" y="3868666"/>
                  <a:pt x="2866513" y="3877111"/>
                  <a:pt x="2671843" y="3861310"/>
                </a:cubicBezTo>
                <a:cubicBezTo>
                  <a:pt x="2477173" y="3845509"/>
                  <a:pt x="2320910" y="3848414"/>
                  <a:pt x="2116731" y="3861310"/>
                </a:cubicBezTo>
                <a:cubicBezTo>
                  <a:pt x="1912552" y="3874206"/>
                  <a:pt x="1636986" y="3831216"/>
                  <a:pt x="1350149" y="3861310"/>
                </a:cubicBezTo>
                <a:cubicBezTo>
                  <a:pt x="1063312" y="3891404"/>
                  <a:pt x="719135" y="3857216"/>
                  <a:pt x="530698" y="3861310"/>
                </a:cubicBezTo>
                <a:cubicBezTo>
                  <a:pt x="258150" y="3833741"/>
                  <a:pt x="8066" y="3639623"/>
                  <a:pt x="0" y="3330612"/>
                </a:cubicBezTo>
                <a:cubicBezTo>
                  <a:pt x="25818" y="3156607"/>
                  <a:pt x="-3607" y="3007812"/>
                  <a:pt x="0" y="2714631"/>
                </a:cubicBezTo>
                <a:cubicBezTo>
                  <a:pt x="3607" y="2421450"/>
                  <a:pt x="-4044" y="2220644"/>
                  <a:pt x="0" y="2042652"/>
                </a:cubicBezTo>
                <a:cubicBezTo>
                  <a:pt x="4044" y="1864660"/>
                  <a:pt x="-32625" y="1491478"/>
                  <a:pt x="0" y="1286675"/>
                </a:cubicBezTo>
                <a:cubicBezTo>
                  <a:pt x="32625" y="1081872"/>
                  <a:pt x="-23352" y="726098"/>
                  <a:pt x="0" y="530698"/>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1889513005">
                  <a:prstGeom prst="roundRect">
                    <a:avLst>
                      <a:gd name="adj" fmla="val 13744"/>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32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200" dirty="0">
                <a:solidFill>
                  <a:prstClr val="black"/>
                </a:solidFill>
                <a:latin typeface="Cambria" panose="02040503050406030204" pitchFamily="18" charset="0"/>
                <a:ea typeface="Cambria" panose="02040503050406030204" pitchFamily="18" charset="0"/>
                <a:cs typeface="Calibri" panose="020F0502020204030204" pitchFamily="34" charset="0"/>
              </a:rPr>
              <a:t>Nếu em có một khu vườn thật rộng, em sẽ trồng thật nhiều loại cây.</a:t>
            </a:r>
          </a:p>
          <a:p>
            <a:pPr lvl="0" algn="just" defTabSz="914377"/>
            <a:r>
              <a:rPr lang="vi-VN" sz="3200" dirty="0">
                <a:solidFill>
                  <a:prstClr val="black"/>
                </a:solidFill>
                <a:latin typeface="Cambria" panose="02040503050406030204" pitchFamily="18" charset="0"/>
                <a:ea typeface="Cambria" panose="02040503050406030204" pitchFamily="18" charset="0"/>
                <a:cs typeface="Calibri" panose="020F0502020204030204" pitchFamily="34" charset="0"/>
              </a:rPr>
              <a:t>   Em sẽ trồng cây mít, hái lá mít làm một bầy trâu chia cho các bạn. Mỗi chiều, chiếc lá mít sẽ thành chong chóng, em chạy ù ù để gió thổi lồng lộng cho chong chóng xoay tít. Em sẽ xâu những chiếc lá vàng, lá đỏ thành vòng lá, đội lên đầu, hoá thành công chúa.</a:t>
            </a:r>
          </a:p>
        </p:txBody>
      </p:sp>
      <p:sp>
        <p:nvSpPr>
          <p:cNvPr id="6" name="Rectangle: Diagonal Corners Rounded 5">
            <a:extLst>
              <a:ext uri="{FF2B5EF4-FFF2-40B4-BE49-F238E27FC236}">
                <a16:creationId xmlns:a16="http://schemas.microsoft.com/office/drawing/2014/main" id="{3BE0083E-A18B-F295-7084-17368B3F7437}"/>
              </a:ext>
            </a:extLst>
          </p:cNvPr>
          <p:cNvSpPr/>
          <p:nvPr/>
        </p:nvSpPr>
        <p:spPr>
          <a:xfrm>
            <a:off x="276587" y="1160203"/>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xmln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1</a:t>
            </a:r>
          </a:p>
        </p:txBody>
      </p:sp>
      <p:pic>
        <p:nvPicPr>
          <p:cNvPr id="8" name="Picture 7">
            <a:extLst>
              <a:ext uri="{FF2B5EF4-FFF2-40B4-BE49-F238E27FC236}">
                <a16:creationId xmlns:a16="http://schemas.microsoft.com/office/drawing/2014/main" id="{133BEBBC-3293-40A2-2A6E-33B8FEF39175}"/>
              </a:ext>
            </a:extLst>
          </p:cNvPr>
          <p:cNvPicPr>
            <a:picLocks noChangeAspect="1"/>
          </p:cNvPicPr>
          <p:nvPr/>
        </p:nvPicPr>
        <p:blipFill>
          <a:blip r:embed="rId6"/>
          <a:stretch>
            <a:fillRect/>
          </a:stretch>
        </p:blipFill>
        <p:spPr>
          <a:xfrm>
            <a:off x="116333" y="0"/>
            <a:ext cx="5948517" cy="1189703"/>
          </a:xfrm>
          <a:prstGeom prst="rect">
            <a:avLst/>
          </a:prstGeom>
        </p:spPr>
      </p:pic>
      <p:cxnSp>
        <p:nvCxnSpPr>
          <p:cNvPr id="34" name="Đường nối Thẳng 18">
            <a:extLst>
              <a:ext uri="{FF2B5EF4-FFF2-40B4-BE49-F238E27FC236}">
                <a16:creationId xmlns:a16="http://schemas.microsoft.com/office/drawing/2014/main" id="{9C65584C-BBB1-4CDF-7E48-707F19583278}"/>
              </a:ext>
            </a:extLst>
          </p:cNvPr>
          <p:cNvCxnSpPr>
            <a:cxnSpLocks/>
          </p:cNvCxnSpPr>
          <p:nvPr/>
        </p:nvCxnSpPr>
        <p:spPr>
          <a:xfrm flipV="1">
            <a:off x="2890923" y="4982303"/>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Đường nối Thẳng 18">
            <a:extLst>
              <a:ext uri="{FF2B5EF4-FFF2-40B4-BE49-F238E27FC236}">
                <a16:creationId xmlns:a16="http://schemas.microsoft.com/office/drawing/2014/main" id="{A5548CB8-CD2A-8A24-525D-E57F1E820178}"/>
              </a:ext>
            </a:extLst>
          </p:cNvPr>
          <p:cNvCxnSpPr>
            <a:cxnSpLocks/>
          </p:cNvCxnSpPr>
          <p:nvPr/>
        </p:nvCxnSpPr>
        <p:spPr>
          <a:xfrm flipV="1">
            <a:off x="3982304" y="4992135"/>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Đường nối Thẳng 18">
            <a:extLst>
              <a:ext uri="{FF2B5EF4-FFF2-40B4-BE49-F238E27FC236}">
                <a16:creationId xmlns:a16="http://schemas.microsoft.com/office/drawing/2014/main" id="{B8C99B00-B725-0C4F-74C7-427E78BA0FC7}"/>
              </a:ext>
            </a:extLst>
          </p:cNvPr>
          <p:cNvCxnSpPr>
            <a:cxnSpLocks/>
          </p:cNvCxnSpPr>
          <p:nvPr/>
        </p:nvCxnSpPr>
        <p:spPr>
          <a:xfrm flipV="1">
            <a:off x="6578020" y="5031464"/>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Đường nối Thẳng 18">
            <a:extLst>
              <a:ext uri="{FF2B5EF4-FFF2-40B4-BE49-F238E27FC236}">
                <a16:creationId xmlns:a16="http://schemas.microsoft.com/office/drawing/2014/main" id="{CF0F2165-9D76-1A3F-2F1A-BC3C7676A9FD}"/>
              </a:ext>
            </a:extLst>
          </p:cNvPr>
          <p:cNvCxnSpPr>
            <a:cxnSpLocks/>
          </p:cNvCxnSpPr>
          <p:nvPr/>
        </p:nvCxnSpPr>
        <p:spPr>
          <a:xfrm flipV="1">
            <a:off x="8839440" y="4942974"/>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Đường nối Thẳng 18">
            <a:extLst>
              <a:ext uri="{FF2B5EF4-FFF2-40B4-BE49-F238E27FC236}">
                <a16:creationId xmlns:a16="http://schemas.microsoft.com/office/drawing/2014/main" id="{B6278837-6AE6-F6DE-D37E-D831CB3B8090}"/>
              </a:ext>
            </a:extLst>
          </p:cNvPr>
          <p:cNvCxnSpPr>
            <a:cxnSpLocks/>
          </p:cNvCxnSpPr>
          <p:nvPr/>
        </p:nvCxnSpPr>
        <p:spPr>
          <a:xfrm flipV="1">
            <a:off x="1475078" y="5483748"/>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Đường nối Thẳng 18">
            <a:extLst>
              <a:ext uri="{FF2B5EF4-FFF2-40B4-BE49-F238E27FC236}">
                <a16:creationId xmlns:a16="http://schemas.microsoft.com/office/drawing/2014/main" id="{49F58A47-BE2E-A223-16FA-FE7F285CFC0E}"/>
              </a:ext>
            </a:extLst>
          </p:cNvPr>
          <p:cNvCxnSpPr>
            <a:cxnSpLocks/>
          </p:cNvCxnSpPr>
          <p:nvPr/>
        </p:nvCxnSpPr>
        <p:spPr>
          <a:xfrm flipV="1">
            <a:off x="1612730" y="5483748"/>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spid="1026" name="TextBox1" r:id="rId2" imgW="5283360" imgH="1784520"/>
        </mc:Choice>
        <mc:Fallback>
          <p:control name="TextBox1" r:id="rId2" imgW="5283360" imgH="1784520">
            <p:pic>
              <p:nvPicPr>
                <p:cNvPr id="21" name="TextBox1">
                  <a:extLst>
                    <a:ext uri="{FF2B5EF4-FFF2-40B4-BE49-F238E27FC236}">
                      <a16:creationId xmlns:a16="http://schemas.microsoft.com/office/drawing/2014/main" id="{E823146E-A34B-5C6E-3ACB-409ED66E4482}"/>
                    </a:ext>
                  </a:extLst>
                </p:cNvPr>
                <p:cNvPicPr>
                  <a:picLocks/>
                </p:cNvPicPr>
                <p:nvPr/>
              </p:nvPicPr>
              <p:blipFill>
                <a:blip r:embed="rId7"/>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402428340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wipe(down)">
                                      <p:cBhvr>
                                        <p:cTn id="15" dur="500"/>
                                        <p:tgtEl>
                                          <p:spTgt spid="3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wipe(down)">
                                      <p:cBhvr>
                                        <p:cTn id="20" dur="500"/>
                                        <p:tgtEl>
                                          <p:spTgt spid="3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wipe(down)">
                                      <p:cBhvr>
                                        <p:cTn id="25" dur="500"/>
                                        <p:tgtEl>
                                          <p:spTgt spid="3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37"/>
                                        </p:tgtEl>
                                        <p:attrNameLst>
                                          <p:attrName>style.visibility</p:attrName>
                                        </p:attrNameLst>
                                      </p:cBhvr>
                                      <p:to>
                                        <p:strVal val="visible"/>
                                      </p:to>
                                    </p:set>
                                    <p:animEffect transition="in" filter="wipe(down)">
                                      <p:cBhvr>
                                        <p:cTn id="30" dur="500"/>
                                        <p:tgtEl>
                                          <p:spTgt spid="3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38"/>
                                        </p:tgtEl>
                                        <p:attrNameLst>
                                          <p:attrName>style.visibility</p:attrName>
                                        </p:attrNameLst>
                                      </p:cBhvr>
                                      <p:to>
                                        <p:strVal val="visible"/>
                                      </p:to>
                                    </p:set>
                                    <p:animEffect transition="in" filter="wipe(down)">
                                      <p:cBhvr>
                                        <p:cTn id="35" dur="500"/>
                                        <p:tgtEl>
                                          <p:spTgt spid="38"/>
                                        </p:tgtEl>
                                      </p:cBhvr>
                                    </p:animEffect>
                                  </p:childTnLst>
                                </p:cTn>
                              </p:par>
                              <p:par>
                                <p:cTn id="36" presetID="22" presetClass="entr" presetSubtype="4" fill="hold" nodeType="withEffect">
                                  <p:stCondLst>
                                    <p:cond delay="0"/>
                                  </p:stCondLst>
                                  <p:childTnLst>
                                    <p:set>
                                      <p:cBhvr>
                                        <p:cTn id="37" dur="1" fill="hold">
                                          <p:stCondLst>
                                            <p:cond delay="0"/>
                                          </p:stCondLst>
                                        </p:cTn>
                                        <p:tgtEl>
                                          <p:spTgt spid="39"/>
                                        </p:tgtEl>
                                        <p:attrNameLst>
                                          <p:attrName>style.visibility</p:attrName>
                                        </p:attrNameLst>
                                      </p:cBhvr>
                                      <p:to>
                                        <p:strVal val="visible"/>
                                      </p:to>
                                    </p:set>
                                    <p:animEffect transition="in" filter="wipe(down)">
                                      <p:cBhvr>
                                        <p:cTn id="38"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9000" b="-9000"/>
          </a:stretch>
        </a:blipFill>
        <a:effectLst/>
      </p:bgPr>
    </p:bg>
    <p:spTree>
      <p:nvGrpSpPr>
        <p:cNvPr id="1" name=""/>
        <p:cNvGrpSpPr/>
        <p:nvPr/>
      </p:nvGrpSpPr>
      <p:grpSpPr>
        <a:xfrm>
          <a:off x="0" y="0"/>
          <a:ext cx="0" cy="0"/>
          <a:chOff x="0" y="0"/>
          <a:chExt cx="0" cy="0"/>
        </a:xfrm>
      </p:grpSpPr>
      <p:sp>
        <p:nvSpPr>
          <p:cNvPr id="26" name="Rounded Rectangle 25"/>
          <p:cNvSpPr/>
          <p:nvPr/>
        </p:nvSpPr>
        <p:spPr>
          <a:xfrm>
            <a:off x="462116" y="304800"/>
            <a:ext cx="11475884"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4" name="Rectangle: Rounded Corners 3">
            <a:extLst>
              <a:ext uri="{FF2B5EF4-FFF2-40B4-BE49-F238E27FC236}">
                <a16:creationId xmlns:a16="http://schemas.microsoft.com/office/drawing/2014/main" id="{D9C4F7DD-DC70-3442-3C0E-4D06A7A49999}"/>
              </a:ext>
            </a:extLst>
          </p:cNvPr>
          <p:cNvSpPr/>
          <p:nvPr/>
        </p:nvSpPr>
        <p:spPr>
          <a:xfrm>
            <a:off x="1042219" y="2526889"/>
            <a:ext cx="10199175" cy="3079375"/>
          </a:xfrm>
          <a:custGeom>
            <a:avLst/>
            <a:gdLst>
              <a:gd name="connsiteX0" fmla="*/ 0 w 10199175"/>
              <a:gd name="connsiteY0" fmla="*/ 423229 h 3079375"/>
              <a:gd name="connsiteX1" fmla="*/ 423229 w 10199175"/>
              <a:gd name="connsiteY1" fmla="*/ 0 h 3079375"/>
              <a:gd name="connsiteX2" fmla="*/ 997753 w 10199175"/>
              <a:gd name="connsiteY2" fmla="*/ 0 h 3079375"/>
              <a:gd name="connsiteX3" fmla="*/ 1852859 w 10199175"/>
              <a:gd name="connsiteY3" fmla="*/ 0 h 3079375"/>
              <a:gd name="connsiteX4" fmla="*/ 2333855 w 10199175"/>
              <a:gd name="connsiteY4" fmla="*/ 0 h 3079375"/>
              <a:gd name="connsiteX5" fmla="*/ 2908380 w 10199175"/>
              <a:gd name="connsiteY5" fmla="*/ 0 h 3079375"/>
              <a:gd name="connsiteX6" fmla="*/ 3389376 w 10199175"/>
              <a:gd name="connsiteY6" fmla="*/ 0 h 3079375"/>
              <a:gd name="connsiteX7" fmla="*/ 4150955 w 10199175"/>
              <a:gd name="connsiteY7" fmla="*/ 0 h 3079375"/>
              <a:gd name="connsiteX8" fmla="*/ 4912533 w 10199175"/>
              <a:gd name="connsiteY8" fmla="*/ 0 h 3079375"/>
              <a:gd name="connsiteX9" fmla="*/ 5674112 w 10199175"/>
              <a:gd name="connsiteY9" fmla="*/ 0 h 3079375"/>
              <a:gd name="connsiteX10" fmla="*/ 6061581 w 10199175"/>
              <a:gd name="connsiteY10" fmla="*/ 0 h 3079375"/>
              <a:gd name="connsiteX11" fmla="*/ 6449051 w 10199175"/>
              <a:gd name="connsiteY11" fmla="*/ 0 h 3079375"/>
              <a:gd name="connsiteX12" fmla="*/ 7117102 w 10199175"/>
              <a:gd name="connsiteY12" fmla="*/ 0 h 3079375"/>
              <a:gd name="connsiteX13" fmla="*/ 7878681 w 10199175"/>
              <a:gd name="connsiteY13" fmla="*/ 0 h 3079375"/>
              <a:gd name="connsiteX14" fmla="*/ 8266150 w 10199175"/>
              <a:gd name="connsiteY14" fmla="*/ 0 h 3079375"/>
              <a:gd name="connsiteX15" fmla="*/ 9121256 w 10199175"/>
              <a:gd name="connsiteY15" fmla="*/ 0 h 3079375"/>
              <a:gd name="connsiteX16" fmla="*/ 9775946 w 10199175"/>
              <a:gd name="connsiteY16" fmla="*/ 0 h 3079375"/>
              <a:gd name="connsiteX17" fmla="*/ 10199175 w 10199175"/>
              <a:gd name="connsiteY17" fmla="*/ 423229 h 3079375"/>
              <a:gd name="connsiteX18" fmla="*/ 10199175 w 10199175"/>
              <a:gd name="connsiteY18" fmla="*/ 914471 h 3079375"/>
              <a:gd name="connsiteX19" fmla="*/ 10199175 w 10199175"/>
              <a:gd name="connsiteY19" fmla="*/ 1517358 h 3079375"/>
              <a:gd name="connsiteX20" fmla="*/ 10199175 w 10199175"/>
              <a:gd name="connsiteY20" fmla="*/ 2120246 h 3079375"/>
              <a:gd name="connsiteX21" fmla="*/ 10199175 w 10199175"/>
              <a:gd name="connsiteY21" fmla="*/ 2656146 h 3079375"/>
              <a:gd name="connsiteX22" fmla="*/ 9775946 w 10199175"/>
              <a:gd name="connsiteY22" fmla="*/ 3079375 h 3079375"/>
              <a:gd name="connsiteX23" fmla="*/ 9388476 w 10199175"/>
              <a:gd name="connsiteY23" fmla="*/ 3079375 h 3079375"/>
              <a:gd name="connsiteX24" fmla="*/ 9001007 w 10199175"/>
              <a:gd name="connsiteY24" fmla="*/ 3079375 h 3079375"/>
              <a:gd name="connsiteX25" fmla="*/ 8613537 w 10199175"/>
              <a:gd name="connsiteY25" fmla="*/ 3079375 h 3079375"/>
              <a:gd name="connsiteX26" fmla="*/ 7851959 w 10199175"/>
              <a:gd name="connsiteY26" fmla="*/ 3079375 h 3079375"/>
              <a:gd name="connsiteX27" fmla="*/ 7370962 w 10199175"/>
              <a:gd name="connsiteY27" fmla="*/ 3079375 h 3079375"/>
              <a:gd name="connsiteX28" fmla="*/ 6796438 w 10199175"/>
              <a:gd name="connsiteY28" fmla="*/ 3079375 h 3079375"/>
              <a:gd name="connsiteX29" fmla="*/ 6128386 w 10199175"/>
              <a:gd name="connsiteY29" fmla="*/ 3079375 h 3079375"/>
              <a:gd name="connsiteX30" fmla="*/ 5647389 w 10199175"/>
              <a:gd name="connsiteY30" fmla="*/ 3079375 h 3079375"/>
              <a:gd name="connsiteX31" fmla="*/ 5166393 w 10199175"/>
              <a:gd name="connsiteY31" fmla="*/ 3079375 h 3079375"/>
              <a:gd name="connsiteX32" fmla="*/ 4778923 w 10199175"/>
              <a:gd name="connsiteY32" fmla="*/ 3079375 h 3079375"/>
              <a:gd name="connsiteX33" fmla="*/ 4204399 w 10199175"/>
              <a:gd name="connsiteY33" fmla="*/ 3079375 h 3079375"/>
              <a:gd name="connsiteX34" fmla="*/ 3442820 w 10199175"/>
              <a:gd name="connsiteY34" fmla="*/ 3079375 h 3079375"/>
              <a:gd name="connsiteX35" fmla="*/ 2774769 w 10199175"/>
              <a:gd name="connsiteY35" fmla="*/ 3079375 h 3079375"/>
              <a:gd name="connsiteX36" fmla="*/ 2293772 w 10199175"/>
              <a:gd name="connsiteY36" fmla="*/ 3079375 h 3079375"/>
              <a:gd name="connsiteX37" fmla="*/ 1906303 w 10199175"/>
              <a:gd name="connsiteY37" fmla="*/ 3079375 h 3079375"/>
              <a:gd name="connsiteX38" fmla="*/ 1051197 w 10199175"/>
              <a:gd name="connsiteY38" fmla="*/ 3079375 h 3079375"/>
              <a:gd name="connsiteX39" fmla="*/ 423229 w 10199175"/>
              <a:gd name="connsiteY39" fmla="*/ 3079375 h 3079375"/>
              <a:gd name="connsiteX40" fmla="*/ 0 w 10199175"/>
              <a:gd name="connsiteY40" fmla="*/ 2656146 h 3079375"/>
              <a:gd name="connsiteX41" fmla="*/ 0 w 10199175"/>
              <a:gd name="connsiteY41" fmla="*/ 2120246 h 3079375"/>
              <a:gd name="connsiteX42" fmla="*/ 0 w 10199175"/>
              <a:gd name="connsiteY42" fmla="*/ 1539688 h 3079375"/>
              <a:gd name="connsiteX43" fmla="*/ 0 w 10199175"/>
              <a:gd name="connsiteY43" fmla="*/ 1026117 h 3079375"/>
              <a:gd name="connsiteX44" fmla="*/ 0 w 10199175"/>
              <a:gd name="connsiteY44" fmla="*/ 423229 h 3079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199175" h="3079375" fill="none" extrusionOk="0">
                <a:moveTo>
                  <a:pt x="0" y="423229"/>
                </a:moveTo>
                <a:cubicBezTo>
                  <a:pt x="-2857" y="144753"/>
                  <a:pt x="167960" y="-9405"/>
                  <a:pt x="423229" y="0"/>
                </a:cubicBezTo>
                <a:cubicBezTo>
                  <a:pt x="691530" y="27921"/>
                  <a:pt x="783939" y="-21303"/>
                  <a:pt x="997753" y="0"/>
                </a:cubicBezTo>
                <a:cubicBezTo>
                  <a:pt x="1211567" y="21303"/>
                  <a:pt x="1636243" y="-26611"/>
                  <a:pt x="1852859" y="0"/>
                </a:cubicBezTo>
                <a:cubicBezTo>
                  <a:pt x="2069475" y="26611"/>
                  <a:pt x="2181805" y="20322"/>
                  <a:pt x="2333855" y="0"/>
                </a:cubicBezTo>
                <a:cubicBezTo>
                  <a:pt x="2485905" y="-20322"/>
                  <a:pt x="2671107" y="13378"/>
                  <a:pt x="2908380" y="0"/>
                </a:cubicBezTo>
                <a:cubicBezTo>
                  <a:pt x="3145653" y="-13378"/>
                  <a:pt x="3151873" y="-8174"/>
                  <a:pt x="3389376" y="0"/>
                </a:cubicBezTo>
                <a:cubicBezTo>
                  <a:pt x="3626879" y="8174"/>
                  <a:pt x="3961848" y="-27295"/>
                  <a:pt x="4150955" y="0"/>
                </a:cubicBezTo>
                <a:cubicBezTo>
                  <a:pt x="4340062" y="27295"/>
                  <a:pt x="4752355" y="-437"/>
                  <a:pt x="4912533" y="0"/>
                </a:cubicBezTo>
                <a:cubicBezTo>
                  <a:pt x="5072711" y="437"/>
                  <a:pt x="5499658" y="21601"/>
                  <a:pt x="5674112" y="0"/>
                </a:cubicBezTo>
                <a:cubicBezTo>
                  <a:pt x="5848566" y="-21601"/>
                  <a:pt x="5914229" y="-9245"/>
                  <a:pt x="6061581" y="0"/>
                </a:cubicBezTo>
                <a:cubicBezTo>
                  <a:pt x="6208933" y="9245"/>
                  <a:pt x="6299362" y="-13513"/>
                  <a:pt x="6449051" y="0"/>
                </a:cubicBezTo>
                <a:cubicBezTo>
                  <a:pt x="6598740" y="13513"/>
                  <a:pt x="6915722" y="-2553"/>
                  <a:pt x="7117102" y="0"/>
                </a:cubicBezTo>
                <a:cubicBezTo>
                  <a:pt x="7318482" y="2553"/>
                  <a:pt x="7544811" y="8063"/>
                  <a:pt x="7878681" y="0"/>
                </a:cubicBezTo>
                <a:cubicBezTo>
                  <a:pt x="8212551" y="-8063"/>
                  <a:pt x="8122380" y="-346"/>
                  <a:pt x="8266150" y="0"/>
                </a:cubicBezTo>
                <a:cubicBezTo>
                  <a:pt x="8409920" y="346"/>
                  <a:pt x="8694660" y="-30491"/>
                  <a:pt x="9121256" y="0"/>
                </a:cubicBezTo>
                <a:cubicBezTo>
                  <a:pt x="9547852" y="30491"/>
                  <a:pt x="9462948" y="-857"/>
                  <a:pt x="9775946" y="0"/>
                </a:cubicBezTo>
                <a:cubicBezTo>
                  <a:pt x="9998015" y="23080"/>
                  <a:pt x="10217687" y="176408"/>
                  <a:pt x="10199175" y="423229"/>
                </a:cubicBezTo>
                <a:cubicBezTo>
                  <a:pt x="10208892" y="657063"/>
                  <a:pt x="10188508" y="735993"/>
                  <a:pt x="10199175" y="914471"/>
                </a:cubicBezTo>
                <a:cubicBezTo>
                  <a:pt x="10209842" y="1092949"/>
                  <a:pt x="10187341" y="1272368"/>
                  <a:pt x="10199175" y="1517358"/>
                </a:cubicBezTo>
                <a:cubicBezTo>
                  <a:pt x="10211009" y="1762348"/>
                  <a:pt x="10188730" y="1921801"/>
                  <a:pt x="10199175" y="2120246"/>
                </a:cubicBezTo>
                <a:cubicBezTo>
                  <a:pt x="10209620" y="2318691"/>
                  <a:pt x="10220644" y="2445427"/>
                  <a:pt x="10199175" y="2656146"/>
                </a:cubicBezTo>
                <a:cubicBezTo>
                  <a:pt x="10205263" y="2931994"/>
                  <a:pt x="10026870" y="3082122"/>
                  <a:pt x="9775946" y="3079375"/>
                </a:cubicBezTo>
                <a:cubicBezTo>
                  <a:pt x="9654438" y="3085656"/>
                  <a:pt x="9555592" y="3080866"/>
                  <a:pt x="9388476" y="3079375"/>
                </a:cubicBezTo>
                <a:cubicBezTo>
                  <a:pt x="9221360" y="3077885"/>
                  <a:pt x="9179924" y="3097413"/>
                  <a:pt x="9001007" y="3079375"/>
                </a:cubicBezTo>
                <a:cubicBezTo>
                  <a:pt x="8822090" y="3061337"/>
                  <a:pt x="8763753" y="3070152"/>
                  <a:pt x="8613537" y="3079375"/>
                </a:cubicBezTo>
                <a:cubicBezTo>
                  <a:pt x="8463321" y="3088599"/>
                  <a:pt x="8228568" y="3091001"/>
                  <a:pt x="7851959" y="3079375"/>
                </a:cubicBezTo>
                <a:cubicBezTo>
                  <a:pt x="7475350" y="3067749"/>
                  <a:pt x="7560482" y="3066588"/>
                  <a:pt x="7370962" y="3079375"/>
                </a:cubicBezTo>
                <a:cubicBezTo>
                  <a:pt x="7181442" y="3092162"/>
                  <a:pt x="6913568" y="3092474"/>
                  <a:pt x="6796438" y="3079375"/>
                </a:cubicBezTo>
                <a:cubicBezTo>
                  <a:pt x="6679308" y="3066276"/>
                  <a:pt x="6292382" y="3102584"/>
                  <a:pt x="6128386" y="3079375"/>
                </a:cubicBezTo>
                <a:cubicBezTo>
                  <a:pt x="5964390" y="3056166"/>
                  <a:pt x="5878762" y="3077424"/>
                  <a:pt x="5647389" y="3079375"/>
                </a:cubicBezTo>
                <a:cubicBezTo>
                  <a:pt x="5416016" y="3081326"/>
                  <a:pt x="5384116" y="3083160"/>
                  <a:pt x="5166393" y="3079375"/>
                </a:cubicBezTo>
                <a:cubicBezTo>
                  <a:pt x="4948670" y="3075590"/>
                  <a:pt x="4951674" y="3076950"/>
                  <a:pt x="4778923" y="3079375"/>
                </a:cubicBezTo>
                <a:cubicBezTo>
                  <a:pt x="4606172" y="3081801"/>
                  <a:pt x="4406771" y="3064648"/>
                  <a:pt x="4204399" y="3079375"/>
                </a:cubicBezTo>
                <a:cubicBezTo>
                  <a:pt x="4002027" y="3094102"/>
                  <a:pt x="3798012" y="3061950"/>
                  <a:pt x="3442820" y="3079375"/>
                </a:cubicBezTo>
                <a:cubicBezTo>
                  <a:pt x="3087628" y="3096800"/>
                  <a:pt x="2935802" y="3069738"/>
                  <a:pt x="2774769" y="3079375"/>
                </a:cubicBezTo>
                <a:cubicBezTo>
                  <a:pt x="2613736" y="3089012"/>
                  <a:pt x="2414814" y="3097875"/>
                  <a:pt x="2293772" y="3079375"/>
                </a:cubicBezTo>
                <a:cubicBezTo>
                  <a:pt x="2172730" y="3060875"/>
                  <a:pt x="2032328" y="3060577"/>
                  <a:pt x="1906303" y="3079375"/>
                </a:cubicBezTo>
                <a:cubicBezTo>
                  <a:pt x="1780278" y="3098173"/>
                  <a:pt x="1438426" y="3039657"/>
                  <a:pt x="1051197" y="3079375"/>
                </a:cubicBezTo>
                <a:cubicBezTo>
                  <a:pt x="663968" y="3119093"/>
                  <a:pt x="637914" y="3100501"/>
                  <a:pt x="423229" y="3079375"/>
                </a:cubicBezTo>
                <a:cubicBezTo>
                  <a:pt x="218246" y="3078693"/>
                  <a:pt x="27611" y="2856816"/>
                  <a:pt x="0" y="2656146"/>
                </a:cubicBezTo>
                <a:cubicBezTo>
                  <a:pt x="24722" y="2520769"/>
                  <a:pt x="20055" y="2289481"/>
                  <a:pt x="0" y="2120246"/>
                </a:cubicBezTo>
                <a:cubicBezTo>
                  <a:pt x="-20055" y="1951011"/>
                  <a:pt x="15897" y="1713500"/>
                  <a:pt x="0" y="1539688"/>
                </a:cubicBezTo>
                <a:cubicBezTo>
                  <a:pt x="-15897" y="1365876"/>
                  <a:pt x="-19106" y="1251258"/>
                  <a:pt x="0" y="1026117"/>
                </a:cubicBezTo>
                <a:cubicBezTo>
                  <a:pt x="19106" y="800976"/>
                  <a:pt x="10213" y="570109"/>
                  <a:pt x="0" y="423229"/>
                </a:cubicBezTo>
                <a:close/>
              </a:path>
              <a:path w="10199175" h="3079375" stroke="0" extrusionOk="0">
                <a:moveTo>
                  <a:pt x="0" y="423229"/>
                </a:moveTo>
                <a:cubicBezTo>
                  <a:pt x="-5607" y="187056"/>
                  <a:pt x="189911" y="10886"/>
                  <a:pt x="423229" y="0"/>
                </a:cubicBezTo>
                <a:cubicBezTo>
                  <a:pt x="702272" y="-18642"/>
                  <a:pt x="838529" y="21417"/>
                  <a:pt x="997753" y="0"/>
                </a:cubicBezTo>
                <a:cubicBezTo>
                  <a:pt x="1156977" y="-21417"/>
                  <a:pt x="1387513" y="19568"/>
                  <a:pt x="1759331" y="0"/>
                </a:cubicBezTo>
                <a:cubicBezTo>
                  <a:pt x="2131149" y="-19568"/>
                  <a:pt x="1971672" y="5677"/>
                  <a:pt x="2146801" y="0"/>
                </a:cubicBezTo>
                <a:cubicBezTo>
                  <a:pt x="2321930" y="-5677"/>
                  <a:pt x="2623207" y="26004"/>
                  <a:pt x="2908380" y="0"/>
                </a:cubicBezTo>
                <a:cubicBezTo>
                  <a:pt x="3193553" y="-26004"/>
                  <a:pt x="3175238" y="17357"/>
                  <a:pt x="3295849" y="0"/>
                </a:cubicBezTo>
                <a:cubicBezTo>
                  <a:pt x="3416460" y="-17357"/>
                  <a:pt x="3722286" y="26857"/>
                  <a:pt x="4057428" y="0"/>
                </a:cubicBezTo>
                <a:cubicBezTo>
                  <a:pt x="4392570" y="-26857"/>
                  <a:pt x="4545763" y="-22763"/>
                  <a:pt x="4725479" y="0"/>
                </a:cubicBezTo>
                <a:cubicBezTo>
                  <a:pt x="4905195" y="22763"/>
                  <a:pt x="5048718" y="-1042"/>
                  <a:pt x="5300003" y="0"/>
                </a:cubicBezTo>
                <a:cubicBezTo>
                  <a:pt x="5551288" y="1042"/>
                  <a:pt x="5750955" y="-10442"/>
                  <a:pt x="5968054" y="0"/>
                </a:cubicBezTo>
                <a:cubicBezTo>
                  <a:pt x="6185153" y="10442"/>
                  <a:pt x="6486531" y="26368"/>
                  <a:pt x="6729632" y="0"/>
                </a:cubicBezTo>
                <a:cubicBezTo>
                  <a:pt x="6972733" y="-26368"/>
                  <a:pt x="7090979" y="30300"/>
                  <a:pt x="7397684" y="0"/>
                </a:cubicBezTo>
                <a:cubicBezTo>
                  <a:pt x="7704389" y="-30300"/>
                  <a:pt x="7749089" y="10959"/>
                  <a:pt x="7878681" y="0"/>
                </a:cubicBezTo>
                <a:cubicBezTo>
                  <a:pt x="8008273" y="-10959"/>
                  <a:pt x="8153624" y="15544"/>
                  <a:pt x="8359677" y="0"/>
                </a:cubicBezTo>
                <a:cubicBezTo>
                  <a:pt x="8565730" y="-15544"/>
                  <a:pt x="8619691" y="22246"/>
                  <a:pt x="8840674" y="0"/>
                </a:cubicBezTo>
                <a:cubicBezTo>
                  <a:pt x="9061657" y="-22246"/>
                  <a:pt x="9585441" y="-46078"/>
                  <a:pt x="9775946" y="0"/>
                </a:cubicBezTo>
                <a:cubicBezTo>
                  <a:pt x="10017652" y="14841"/>
                  <a:pt x="10192349" y="202016"/>
                  <a:pt x="10199175" y="423229"/>
                </a:cubicBezTo>
                <a:cubicBezTo>
                  <a:pt x="10175879" y="576530"/>
                  <a:pt x="10181861" y="825547"/>
                  <a:pt x="10199175" y="1003787"/>
                </a:cubicBezTo>
                <a:cubicBezTo>
                  <a:pt x="10216489" y="1182027"/>
                  <a:pt x="10217865" y="1313677"/>
                  <a:pt x="10199175" y="1539688"/>
                </a:cubicBezTo>
                <a:cubicBezTo>
                  <a:pt x="10180485" y="1765699"/>
                  <a:pt x="10173449" y="1887782"/>
                  <a:pt x="10199175" y="2097917"/>
                </a:cubicBezTo>
                <a:cubicBezTo>
                  <a:pt x="10224901" y="2308052"/>
                  <a:pt x="10195217" y="2434158"/>
                  <a:pt x="10199175" y="2656146"/>
                </a:cubicBezTo>
                <a:cubicBezTo>
                  <a:pt x="10193587" y="2894619"/>
                  <a:pt x="10022969" y="3095670"/>
                  <a:pt x="9775946" y="3079375"/>
                </a:cubicBezTo>
                <a:cubicBezTo>
                  <a:pt x="9639105" y="3049656"/>
                  <a:pt x="9386877" y="3067443"/>
                  <a:pt x="9107895" y="3079375"/>
                </a:cubicBezTo>
                <a:cubicBezTo>
                  <a:pt x="8828913" y="3091307"/>
                  <a:pt x="8765614" y="3081172"/>
                  <a:pt x="8626898" y="3079375"/>
                </a:cubicBezTo>
                <a:cubicBezTo>
                  <a:pt x="8488182" y="3077578"/>
                  <a:pt x="8282411" y="3101087"/>
                  <a:pt x="8052374" y="3079375"/>
                </a:cubicBezTo>
                <a:cubicBezTo>
                  <a:pt x="7822337" y="3057663"/>
                  <a:pt x="7629592" y="3100616"/>
                  <a:pt x="7477850" y="3079375"/>
                </a:cubicBezTo>
                <a:cubicBezTo>
                  <a:pt x="7326108" y="3058134"/>
                  <a:pt x="7260454" y="3091204"/>
                  <a:pt x="7090380" y="3079375"/>
                </a:cubicBezTo>
                <a:cubicBezTo>
                  <a:pt x="6920306" y="3067547"/>
                  <a:pt x="6796324" y="3089518"/>
                  <a:pt x="6702910" y="3079375"/>
                </a:cubicBezTo>
                <a:cubicBezTo>
                  <a:pt x="6609496" y="3069233"/>
                  <a:pt x="6403418" y="3060558"/>
                  <a:pt x="6315441" y="3079375"/>
                </a:cubicBezTo>
                <a:cubicBezTo>
                  <a:pt x="6227464" y="3098192"/>
                  <a:pt x="5960931" y="3065217"/>
                  <a:pt x="5740917" y="3079375"/>
                </a:cubicBezTo>
                <a:cubicBezTo>
                  <a:pt x="5520903" y="3093533"/>
                  <a:pt x="5318116" y="3079268"/>
                  <a:pt x="5072865" y="3079375"/>
                </a:cubicBezTo>
                <a:cubicBezTo>
                  <a:pt x="4827614" y="3079482"/>
                  <a:pt x="4627570" y="3118031"/>
                  <a:pt x="4217760" y="3079375"/>
                </a:cubicBezTo>
                <a:cubicBezTo>
                  <a:pt x="3807951" y="3040719"/>
                  <a:pt x="3752342" y="3063533"/>
                  <a:pt x="3549709" y="3079375"/>
                </a:cubicBezTo>
                <a:cubicBezTo>
                  <a:pt x="3347076" y="3095217"/>
                  <a:pt x="3254420" y="3078071"/>
                  <a:pt x="3162239" y="3079375"/>
                </a:cubicBezTo>
                <a:cubicBezTo>
                  <a:pt x="3070058" y="3080680"/>
                  <a:pt x="2568489" y="3110806"/>
                  <a:pt x="2400661" y="3079375"/>
                </a:cubicBezTo>
                <a:cubicBezTo>
                  <a:pt x="2232833" y="3047944"/>
                  <a:pt x="2102660" y="3080284"/>
                  <a:pt x="1919664" y="3079375"/>
                </a:cubicBezTo>
                <a:cubicBezTo>
                  <a:pt x="1736668" y="3078466"/>
                  <a:pt x="1429819" y="3076171"/>
                  <a:pt x="1158085" y="3079375"/>
                </a:cubicBezTo>
                <a:cubicBezTo>
                  <a:pt x="886351" y="3082579"/>
                  <a:pt x="706974" y="3095912"/>
                  <a:pt x="423229" y="3079375"/>
                </a:cubicBezTo>
                <a:cubicBezTo>
                  <a:pt x="148937" y="3079109"/>
                  <a:pt x="-22505" y="2868841"/>
                  <a:pt x="0" y="2656146"/>
                </a:cubicBezTo>
                <a:cubicBezTo>
                  <a:pt x="6805" y="2418013"/>
                  <a:pt x="155" y="2310365"/>
                  <a:pt x="0" y="2164904"/>
                </a:cubicBezTo>
                <a:cubicBezTo>
                  <a:pt x="-155" y="2019443"/>
                  <a:pt x="-20289" y="1735162"/>
                  <a:pt x="0" y="1584346"/>
                </a:cubicBezTo>
                <a:cubicBezTo>
                  <a:pt x="20289" y="1433530"/>
                  <a:pt x="6454" y="1171642"/>
                  <a:pt x="0" y="1048446"/>
                </a:cubicBezTo>
                <a:cubicBezTo>
                  <a:pt x="-6454" y="925250"/>
                  <a:pt x="-10232" y="638807"/>
                  <a:pt x="0" y="423229"/>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1889513005">
                  <a:prstGeom prst="roundRect">
                    <a:avLst>
                      <a:gd name="adj" fmla="val 13744"/>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3600" dirty="0">
                <a:solidFill>
                  <a:prstClr val="black"/>
                </a:solidFill>
                <a:latin typeface="Cambria" panose="02040503050406030204" pitchFamily="18" charset="0"/>
                <a:ea typeface="Cambria" panose="02040503050406030204" pitchFamily="18" charset="0"/>
                <a:cs typeface="Calibri" panose="020F0502020204030204" pitchFamily="34" charset="0"/>
              </a:rPr>
              <a:t>Em sẽ trồng cây me. Gốc me mát rượi. Mẹ quét sạch bong đất cát, để mỗi xế trưa ngủ dậy, hai chị em dẫn nhau ra ngồi chơi. Lá me non mẹ nấu canh cá nục, vị chua thơm ăn quanh năm không ngán.</a:t>
            </a:r>
            <a:endPar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6" name="Rectangle: Diagonal Corners Rounded 5">
            <a:extLst>
              <a:ext uri="{FF2B5EF4-FFF2-40B4-BE49-F238E27FC236}">
                <a16:creationId xmlns:a16="http://schemas.microsoft.com/office/drawing/2014/main" id="{3BE0083E-A18B-F295-7084-17368B3F7437}"/>
              </a:ext>
            </a:extLst>
          </p:cNvPr>
          <p:cNvSpPr/>
          <p:nvPr/>
        </p:nvSpPr>
        <p:spPr>
          <a:xfrm>
            <a:off x="276587" y="1160203"/>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xmln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2</a:t>
            </a:r>
          </a:p>
        </p:txBody>
      </p:sp>
      <p:pic>
        <p:nvPicPr>
          <p:cNvPr id="8" name="Picture 7">
            <a:extLst>
              <a:ext uri="{FF2B5EF4-FFF2-40B4-BE49-F238E27FC236}">
                <a16:creationId xmlns:a16="http://schemas.microsoft.com/office/drawing/2014/main" id="{133BEBBC-3293-40A2-2A6E-33B8FEF39175}"/>
              </a:ext>
            </a:extLst>
          </p:cNvPr>
          <p:cNvPicPr>
            <a:picLocks noChangeAspect="1"/>
          </p:cNvPicPr>
          <p:nvPr/>
        </p:nvPicPr>
        <p:blipFill>
          <a:blip r:embed="rId6"/>
          <a:stretch>
            <a:fillRect/>
          </a:stretch>
        </p:blipFill>
        <p:spPr>
          <a:xfrm>
            <a:off x="116333" y="0"/>
            <a:ext cx="5948517" cy="1189703"/>
          </a:xfrm>
          <a:prstGeom prst="rect">
            <a:avLst/>
          </a:prstGeom>
        </p:spPr>
      </p:pic>
    </p:spTree>
    <p:controls>
      <mc:AlternateContent xmlns:mc="http://schemas.openxmlformats.org/markup-compatibility/2006">
        <mc:Choice xmlns:v="urn:schemas-microsoft-com:vml" Requires="v">
          <p:control spid="2050" name="TextBox1" r:id="rId2" imgW="5283360" imgH="1784520"/>
        </mc:Choice>
        <mc:Fallback>
          <p:control name="TextBox1" r:id="rId2" imgW="5283360" imgH="1784520">
            <p:pic>
              <p:nvPicPr>
                <p:cNvPr id="21" name="TextBox1">
                  <a:extLst>
                    <a:ext uri="{FF2B5EF4-FFF2-40B4-BE49-F238E27FC236}">
                      <a16:creationId xmlns:a16="http://schemas.microsoft.com/office/drawing/2014/main" id="{E823146E-A34B-5C6E-3ACB-409ED66E4482}"/>
                    </a:ext>
                  </a:extLst>
                </p:cNvPr>
                <p:cNvPicPr>
                  <a:picLocks/>
                </p:cNvPicPr>
                <p:nvPr/>
              </p:nvPicPr>
              <p:blipFill>
                <a:blip r:embed="rId7"/>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2797413941"/>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9000" b="-9000"/>
          </a:stretch>
        </a:blipFill>
        <a:effectLst/>
      </p:bgPr>
    </p:bg>
    <p:spTree>
      <p:nvGrpSpPr>
        <p:cNvPr id="1" name=""/>
        <p:cNvGrpSpPr/>
        <p:nvPr/>
      </p:nvGrpSpPr>
      <p:grpSpPr>
        <a:xfrm>
          <a:off x="0" y="0"/>
          <a:ext cx="0" cy="0"/>
          <a:chOff x="0" y="0"/>
          <a:chExt cx="0" cy="0"/>
        </a:xfrm>
      </p:grpSpPr>
      <p:sp>
        <p:nvSpPr>
          <p:cNvPr id="26" name="Rounded Rectangle 25"/>
          <p:cNvSpPr/>
          <p:nvPr/>
        </p:nvSpPr>
        <p:spPr>
          <a:xfrm>
            <a:off x="462116" y="304800"/>
            <a:ext cx="11475884"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4" name="Rectangle: Rounded Corners 3">
            <a:extLst>
              <a:ext uri="{FF2B5EF4-FFF2-40B4-BE49-F238E27FC236}">
                <a16:creationId xmlns:a16="http://schemas.microsoft.com/office/drawing/2014/main" id="{D9C4F7DD-DC70-3442-3C0E-4D06A7A49999}"/>
              </a:ext>
            </a:extLst>
          </p:cNvPr>
          <p:cNvSpPr/>
          <p:nvPr/>
        </p:nvSpPr>
        <p:spPr>
          <a:xfrm>
            <a:off x="1042219" y="2526889"/>
            <a:ext cx="10199175" cy="3079375"/>
          </a:xfrm>
          <a:custGeom>
            <a:avLst/>
            <a:gdLst>
              <a:gd name="connsiteX0" fmla="*/ 0 w 10199175"/>
              <a:gd name="connsiteY0" fmla="*/ 423229 h 3079375"/>
              <a:gd name="connsiteX1" fmla="*/ 423229 w 10199175"/>
              <a:gd name="connsiteY1" fmla="*/ 0 h 3079375"/>
              <a:gd name="connsiteX2" fmla="*/ 997753 w 10199175"/>
              <a:gd name="connsiteY2" fmla="*/ 0 h 3079375"/>
              <a:gd name="connsiteX3" fmla="*/ 1852859 w 10199175"/>
              <a:gd name="connsiteY3" fmla="*/ 0 h 3079375"/>
              <a:gd name="connsiteX4" fmla="*/ 2333855 w 10199175"/>
              <a:gd name="connsiteY4" fmla="*/ 0 h 3079375"/>
              <a:gd name="connsiteX5" fmla="*/ 2908380 w 10199175"/>
              <a:gd name="connsiteY5" fmla="*/ 0 h 3079375"/>
              <a:gd name="connsiteX6" fmla="*/ 3389376 w 10199175"/>
              <a:gd name="connsiteY6" fmla="*/ 0 h 3079375"/>
              <a:gd name="connsiteX7" fmla="*/ 4150955 w 10199175"/>
              <a:gd name="connsiteY7" fmla="*/ 0 h 3079375"/>
              <a:gd name="connsiteX8" fmla="*/ 4912533 w 10199175"/>
              <a:gd name="connsiteY8" fmla="*/ 0 h 3079375"/>
              <a:gd name="connsiteX9" fmla="*/ 5674112 w 10199175"/>
              <a:gd name="connsiteY9" fmla="*/ 0 h 3079375"/>
              <a:gd name="connsiteX10" fmla="*/ 6061581 w 10199175"/>
              <a:gd name="connsiteY10" fmla="*/ 0 h 3079375"/>
              <a:gd name="connsiteX11" fmla="*/ 6449051 w 10199175"/>
              <a:gd name="connsiteY11" fmla="*/ 0 h 3079375"/>
              <a:gd name="connsiteX12" fmla="*/ 7117102 w 10199175"/>
              <a:gd name="connsiteY12" fmla="*/ 0 h 3079375"/>
              <a:gd name="connsiteX13" fmla="*/ 7878681 w 10199175"/>
              <a:gd name="connsiteY13" fmla="*/ 0 h 3079375"/>
              <a:gd name="connsiteX14" fmla="*/ 8266150 w 10199175"/>
              <a:gd name="connsiteY14" fmla="*/ 0 h 3079375"/>
              <a:gd name="connsiteX15" fmla="*/ 9121256 w 10199175"/>
              <a:gd name="connsiteY15" fmla="*/ 0 h 3079375"/>
              <a:gd name="connsiteX16" fmla="*/ 9775946 w 10199175"/>
              <a:gd name="connsiteY16" fmla="*/ 0 h 3079375"/>
              <a:gd name="connsiteX17" fmla="*/ 10199175 w 10199175"/>
              <a:gd name="connsiteY17" fmla="*/ 423229 h 3079375"/>
              <a:gd name="connsiteX18" fmla="*/ 10199175 w 10199175"/>
              <a:gd name="connsiteY18" fmla="*/ 914471 h 3079375"/>
              <a:gd name="connsiteX19" fmla="*/ 10199175 w 10199175"/>
              <a:gd name="connsiteY19" fmla="*/ 1517358 h 3079375"/>
              <a:gd name="connsiteX20" fmla="*/ 10199175 w 10199175"/>
              <a:gd name="connsiteY20" fmla="*/ 2120246 h 3079375"/>
              <a:gd name="connsiteX21" fmla="*/ 10199175 w 10199175"/>
              <a:gd name="connsiteY21" fmla="*/ 2656146 h 3079375"/>
              <a:gd name="connsiteX22" fmla="*/ 9775946 w 10199175"/>
              <a:gd name="connsiteY22" fmla="*/ 3079375 h 3079375"/>
              <a:gd name="connsiteX23" fmla="*/ 9388476 w 10199175"/>
              <a:gd name="connsiteY23" fmla="*/ 3079375 h 3079375"/>
              <a:gd name="connsiteX24" fmla="*/ 9001007 w 10199175"/>
              <a:gd name="connsiteY24" fmla="*/ 3079375 h 3079375"/>
              <a:gd name="connsiteX25" fmla="*/ 8613537 w 10199175"/>
              <a:gd name="connsiteY25" fmla="*/ 3079375 h 3079375"/>
              <a:gd name="connsiteX26" fmla="*/ 7851959 w 10199175"/>
              <a:gd name="connsiteY26" fmla="*/ 3079375 h 3079375"/>
              <a:gd name="connsiteX27" fmla="*/ 7370962 w 10199175"/>
              <a:gd name="connsiteY27" fmla="*/ 3079375 h 3079375"/>
              <a:gd name="connsiteX28" fmla="*/ 6796438 w 10199175"/>
              <a:gd name="connsiteY28" fmla="*/ 3079375 h 3079375"/>
              <a:gd name="connsiteX29" fmla="*/ 6128386 w 10199175"/>
              <a:gd name="connsiteY29" fmla="*/ 3079375 h 3079375"/>
              <a:gd name="connsiteX30" fmla="*/ 5647389 w 10199175"/>
              <a:gd name="connsiteY30" fmla="*/ 3079375 h 3079375"/>
              <a:gd name="connsiteX31" fmla="*/ 5166393 w 10199175"/>
              <a:gd name="connsiteY31" fmla="*/ 3079375 h 3079375"/>
              <a:gd name="connsiteX32" fmla="*/ 4778923 w 10199175"/>
              <a:gd name="connsiteY32" fmla="*/ 3079375 h 3079375"/>
              <a:gd name="connsiteX33" fmla="*/ 4204399 w 10199175"/>
              <a:gd name="connsiteY33" fmla="*/ 3079375 h 3079375"/>
              <a:gd name="connsiteX34" fmla="*/ 3442820 w 10199175"/>
              <a:gd name="connsiteY34" fmla="*/ 3079375 h 3079375"/>
              <a:gd name="connsiteX35" fmla="*/ 2774769 w 10199175"/>
              <a:gd name="connsiteY35" fmla="*/ 3079375 h 3079375"/>
              <a:gd name="connsiteX36" fmla="*/ 2293772 w 10199175"/>
              <a:gd name="connsiteY36" fmla="*/ 3079375 h 3079375"/>
              <a:gd name="connsiteX37" fmla="*/ 1906303 w 10199175"/>
              <a:gd name="connsiteY37" fmla="*/ 3079375 h 3079375"/>
              <a:gd name="connsiteX38" fmla="*/ 1051197 w 10199175"/>
              <a:gd name="connsiteY38" fmla="*/ 3079375 h 3079375"/>
              <a:gd name="connsiteX39" fmla="*/ 423229 w 10199175"/>
              <a:gd name="connsiteY39" fmla="*/ 3079375 h 3079375"/>
              <a:gd name="connsiteX40" fmla="*/ 0 w 10199175"/>
              <a:gd name="connsiteY40" fmla="*/ 2656146 h 3079375"/>
              <a:gd name="connsiteX41" fmla="*/ 0 w 10199175"/>
              <a:gd name="connsiteY41" fmla="*/ 2120246 h 3079375"/>
              <a:gd name="connsiteX42" fmla="*/ 0 w 10199175"/>
              <a:gd name="connsiteY42" fmla="*/ 1539688 h 3079375"/>
              <a:gd name="connsiteX43" fmla="*/ 0 w 10199175"/>
              <a:gd name="connsiteY43" fmla="*/ 1026117 h 3079375"/>
              <a:gd name="connsiteX44" fmla="*/ 0 w 10199175"/>
              <a:gd name="connsiteY44" fmla="*/ 423229 h 3079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199175" h="3079375" fill="none" extrusionOk="0">
                <a:moveTo>
                  <a:pt x="0" y="423229"/>
                </a:moveTo>
                <a:cubicBezTo>
                  <a:pt x="-2857" y="144753"/>
                  <a:pt x="167960" y="-9405"/>
                  <a:pt x="423229" y="0"/>
                </a:cubicBezTo>
                <a:cubicBezTo>
                  <a:pt x="691530" y="27921"/>
                  <a:pt x="783939" y="-21303"/>
                  <a:pt x="997753" y="0"/>
                </a:cubicBezTo>
                <a:cubicBezTo>
                  <a:pt x="1211567" y="21303"/>
                  <a:pt x="1636243" y="-26611"/>
                  <a:pt x="1852859" y="0"/>
                </a:cubicBezTo>
                <a:cubicBezTo>
                  <a:pt x="2069475" y="26611"/>
                  <a:pt x="2181805" y="20322"/>
                  <a:pt x="2333855" y="0"/>
                </a:cubicBezTo>
                <a:cubicBezTo>
                  <a:pt x="2485905" y="-20322"/>
                  <a:pt x="2671107" y="13378"/>
                  <a:pt x="2908380" y="0"/>
                </a:cubicBezTo>
                <a:cubicBezTo>
                  <a:pt x="3145653" y="-13378"/>
                  <a:pt x="3151873" y="-8174"/>
                  <a:pt x="3389376" y="0"/>
                </a:cubicBezTo>
                <a:cubicBezTo>
                  <a:pt x="3626879" y="8174"/>
                  <a:pt x="3961848" y="-27295"/>
                  <a:pt x="4150955" y="0"/>
                </a:cubicBezTo>
                <a:cubicBezTo>
                  <a:pt x="4340062" y="27295"/>
                  <a:pt x="4752355" y="-437"/>
                  <a:pt x="4912533" y="0"/>
                </a:cubicBezTo>
                <a:cubicBezTo>
                  <a:pt x="5072711" y="437"/>
                  <a:pt x="5499658" y="21601"/>
                  <a:pt x="5674112" y="0"/>
                </a:cubicBezTo>
                <a:cubicBezTo>
                  <a:pt x="5848566" y="-21601"/>
                  <a:pt x="5914229" y="-9245"/>
                  <a:pt x="6061581" y="0"/>
                </a:cubicBezTo>
                <a:cubicBezTo>
                  <a:pt x="6208933" y="9245"/>
                  <a:pt x="6299362" y="-13513"/>
                  <a:pt x="6449051" y="0"/>
                </a:cubicBezTo>
                <a:cubicBezTo>
                  <a:pt x="6598740" y="13513"/>
                  <a:pt x="6915722" y="-2553"/>
                  <a:pt x="7117102" y="0"/>
                </a:cubicBezTo>
                <a:cubicBezTo>
                  <a:pt x="7318482" y="2553"/>
                  <a:pt x="7544811" y="8063"/>
                  <a:pt x="7878681" y="0"/>
                </a:cubicBezTo>
                <a:cubicBezTo>
                  <a:pt x="8212551" y="-8063"/>
                  <a:pt x="8122380" y="-346"/>
                  <a:pt x="8266150" y="0"/>
                </a:cubicBezTo>
                <a:cubicBezTo>
                  <a:pt x="8409920" y="346"/>
                  <a:pt x="8694660" y="-30491"/>
                  <a:pt x="9121256" y="0"/>
                </a:cubicBezTo>
                <a:cubicBezTo>
                  <a:pt x="9547852" y="30491"/>
                  <a:pt x="9462948" y="-857"/>
                  <a:pt x="9775946" y="0"/>
                </a:cubicBezTo>
                <a:cubicBezTo>
                  <a:pt x="9998015" y="23080"/>
                  <a:pt x="10217687" y="176408"/>
                  <a:pt x="10199175" y="423229"/>
                </a:cubicBezTo>
                <a:cubicBezTo>
                  <a:pt x="10208892" y="657063"/>
                  <a:pt x="10188508" y="735993"/>
                  <a:pt x="10199175" y="914471"/>
                </a:cubicBezTo>
                <a:cubicBezTo>
                  <a:pt x="10209842" y="1092949"/>
                  <a:pt x="10187341" y="1272368"/>
                  <a:pt x="10199175" y="1517358"/>
                </a:cubicBezTo>
                <a:cubicBezTo>
                  <a:pt x="10211009" y="1762348"/>
                  <a:pt x="10188730" y="1921801"/>
                  <a:pt x="10199175" y="2120246"/>
                </a:cubicBezTo>
                <a:cubicBezTo>
                  <a:pt x="10209620" y="2318691"/>
                  <a:pt x="10220644" y="2445427"/>
                  <a:pt x="10199175" y="2656146"/>
                </a:cubicBezTo>
                <a:cubicBezTo>
                  <a:pt x="10205263" y="2931994"/>
                  <a:pt x="10026870" y="3082122"/>
                  <a:pt x="9775946" y="3079375"/>
                </a:cubicBezTo>
                <a:cubicBezTo>
                  <a:pt x="9654438" y="3085656"/>
                  <a:pt x="9555592" y="3080866"/>
                  <a:pt x="9388476" y="3079375"/>
                </a:cubicBezTo>
                <a:cubicBezTo>
                  <a:pt x="9221360" y="3077885"/>
                  <a:pt x="9179924" y="3097413"/>
                  <a:pt x="9001007" y="3079375"/>
                </a:cubicBezTo>
                <a:cubicBezTo>
                  <a:pt x="8822090" y="3061337"/>
                  <a:pt x="8763753" y="3070152"/>
                  <a:pt x="8613537" y="3079375"/>
                </a:cubicBezTo>
                <a:cubicBezTo>
                  <a:pt x="8463321" y="3088599"/>
                  <a:pt x="8228568" y="3091001"/>
                  <a:pt x="7851959" y="3079375"/>
                </a:cubicBezTo>
                <a:cubicBezTo>
                  <a:pt x="7475350" y="3067749"/>
                  <a:pt x="7560482" y="3066588"/>
                  <a:pt x="7370962" y="3079375"/>
                </a:cubicBezTo>
                <a:cubicBezTo>
                  <a:pt x="7181442" y="3092162"/>
                  <a:pt x="6913568" y="3092474"/>
                  <a:pt x="6796438" y="3079375"/>
                </a:cubicBezTo>
                <a:cubicBezTo>
                  <a:pt x="6679308" y="3066276"/>
                  <a:pt x="6292382" y="3102584"/>
                  <a:pt x="6128386" y="3079375"/>
                </a:cubicBezTo>
                <a:cubicBezTo>
                  <a:pt x="5964390" y="3056166"/>
                  <a:pt x="5878762" y="3077424"/>
                  <a:pt x="5647389" y="3079375"/>
                </a:cubicBezTo>
                <a:cubicBezTo>
                  <a:pt x="5416016" y="3081326"/>
                  <a:pt x="5384116" y="3083160"/>
                  <a:pt x="5166393" y="3079375"/>
                </a:cubicBezTo>
                <a:cubicBezTo>
                  <a:pt x="4948670" y="3075590"/>
                  <a:pt x="4951674" y="3076950"/>
                  <a:pt x="4778923" y="3079375"/>
                </a:cubicBezTo>
                <a:cubicBezTo>
                  <a:pt x="4606172" y="3081801"/>
                  <a:pt x="4406771" y="3064648"/>
                  <a:pt x="4204399" y="3079375"/>
                </a:cubicBezTo>
                <a:cubicBezTo>
                  <a:pt x="4002027" y="3094102"/>
                  <a:pt x="3798012" y="3061950"/>
                  <a:pt x="3442820" y="3079375"/>
                </a:cubicBezTo>
                <a:cubicBezTo>
                  <a:pt x="3087628" y="3096800"/>
                  <a:pt x="2935802" y="3069738"/>
                  <a:pt x="2774769" y="3079375"/>
                </a:cubicBezTo>
                <a:cubicBezTo>
                  <a:pt x="2613736" y="3089012"/>
                  <a:pt x="2414814" y="3097875"/>
                  <a:pt x="2293772" y="3079375"/>
                </a:cubicBezTo>
                <a:cubicBezTo>
                  <a:pt x="2172730" y="3060875"/>
                  <a:pt x="2032328" y="3060577"/>
                  <a:pt x="1906303" y="3079375"/>
                </a:cubicBezTo>
                <a:cubicBezTo>
                  <a:pt x="1780278" y="3098173"/>
                  <a:pt x="1438426" y="3039657"/>
                  <a:pt x="1051197" y="3079375"/>
                </a:cubicBezTo>
                <a:cubicBezTo>
                  <a:pt x="663968" y="3119093"/>
                  <a:pt x="637914" y="3100501"/>
                  <a:pt x="423229" y="3079375"/>
                </a:cubicBezTo>
                <a:cubicBezTo>
                  <a:pt x="218246" y="3078693"/>
                  <a:pt x="27611" y="2856816"/>
                  <a:pt x="0" y="2656146"/>
                </a:cubicBezTo>
                <a:cubicBezTo>
                  <a:pt x="24722" y="2520769"/>
                  <a:pt x="20055" y="2289481"/>
                  <a:pt x="0" y="2120246"/>
                </a:cubicBezTo>
                <a:cubicBezTo>
                  <a:pt x="-20055" y="1951011"/>
                  <a:pt x="15897" y="1713500"/>
                  <a:pt x="0" y="1539688"/>
                </a:cubicBezTo>
                <a:cubicBezTo>
                  <a:pt x="-15897" y="1365876"/>
                  <a:pt x="-19106" y="1251258"/>
                  <a:pt x="0" y="1026117"/>
                </a:cubicBezTo>
                <a:cubicBezTo>
                  <a:pt x="19106" y="800976"/>
                  <a:pt x="10213" y="570109"/>
                  <a:pt x="0" y="423229"/>
                </a:cubicBezTo>
                <a:close/>
              </a:path>
              <a:path w="10199175" h="3079375" stroke="0" extrusionOk="0">
                <a:moveTo>
                  <a:pt x="0" y="423229"/>
                </a:moveTo>
                <a:cubicBezTo>
                  <a:pt x="-5607" y="187056"/>
                  <a:pt x="189911" y="10886"/>
                  <a:pt x="423229" y="0"/>
                </a:cubicBezTo>
                <a:cubicBezTo>
                  <a:pt x="702272" y="-18642"/>
                  <a:pt x="838529" y="21417"/>
                  <a:pt x="997753" y="0"/>
                </a:cubicBezTo>
                <a:cubicBezTo>
                  <a:pt x="1156977" y="-21417"/>
                  <a:pt x="1387513" y="19568"/>
                  <a:pt x="1759331" y="0"/>
                </a:cubicBezTo>
                <a:cubicBezTo>
                  <a:pt x="2131149" y="-19568"/>
                  <a:pt x="1971672" y="5677"/>
                  <a:pt x="2146801" y="0"/>
                </a:cubicBezTo>
                <a:cubicBezTo>
                  <a:pt x="2321930" y="-5677"/>
                  <a:pt x="2623207" y="26004"/>
                  <a:pt x="2908380" y="0"/>
                </a:cubicBezTo>
                <a:cubicBezTo>
                  <a:pt x="3193553" y="-26004"/>
                  <a:pt x="3175238" y="17357"/>
                  <a:pt x="3295849" y="0"/>
                </a:cubicBezTo>
                <a:cubicBezTo>
                  <a:pt x="3416460" y="-17357"/>
                  <a:pt x="3722286" y="26857"/>
                  <a:pt x="4057428" y="0"/>
                </a:cubicBezTo>
                <a:cubicBezTo>
                  <a:pt x="4392570" y="-26857"/>
                  <a:pt x="4545763" y="-22763"/>
                  <a:pt x="4725479" y="0"/>
                </a:cubicBezTo>
                <a:cubicBezTo>
                  <a:pt x="4905195" y="22763"/>
                  <a:pt x="5048718" y="-1042"/>
                  <a:pt x="5300003" y="0"/>
                </a:cubicBezTo>
                <a:cubicBezTo>
                  <a:pt x="5551288" y="1042"/>
                  <a:pt x="5750955" y="-10442"/>
                  <a:pt x="5968054" y="0"/>
                </a:cubicBezTo>
                <a:cubicBezTo>
                  <a:pt x="6185153" y="10442"/>
                  <a:pt x="6486531" y="26368"/>
                  <a:pt x="6729632" y="0"/>
                </a:cubicBezTo>
                <a:cubicBezTo>
                  <a:pt x="6972733" y="-26368"/>
                  <a:pt x="7090979" y="30300"/>
                  <a:pt x="7397684" y="0"/>
                </a:cubicBezTo>
                <a:cubicBezTo>
                  <a:pt x="7704389" y="-30300"/>
                  <a:pt x="7749089" y="10959"/>
                  <a:pt x="7878681" y="0"/>
                </a:cubicBezTo>
                <a:cubicBezTo>
                  <a:pt x="8008273" y="-10959"/>
                  <a:pt x="8153624" y="15544"/>
                  <a:pt x="8359677" y="0"/>
                </a:cubicBezTo>
                <a:cubicBezTo>
                  <a:pt x="8565730" y="-15544"/>
                  <a:pt x="8619691" y="22246"/>
                  <a:pt x="8840674" y="0"/>
                </a:cubicBezTo>
                <a:cubicBezTo>
                  <a:pt x="9061657" y="-22246"/>
                  <a:pt x="9585441" y="-46078"/>
                  <a:pt x="9775946" y="0"/>
                </a:cubicBezTo>
                <a:cubicBezTo>
                  <a:pt x="10017652" y="14841"/>
                  <a:pt x="10192349" y="202016"/>
                  <a:pt x="10199175" y="423229"/>
                </a:cubicBezTo>
                <a:cubicBezTo>
                  <a:pt x="10175879" y="576530"/>
                  <a:pt x="10181861" y="825547"/>
                  <a:pt x="10199175" y="1003787"/>
                </a:cubicBezTo>
                <a:cubicBezTo>
                  <a:pt x="10216489" y="1182027"/>
                  <a:pt x="10217865" y="1313677"/>
                  <a:pt x="10199175" y="1539688"/>
                </a:cubicBezTo>
                <a:cubicBezTo>
                  <a:pt x="10180485" y="1765699"/>
                  <a:pt x="10173449" y="1887782"/>
                  <a:pt x="10199175" y="2097917"/>
                </a:cubicBezTo>
                <a:cubicBezTo>
                  <a:pt x="10224901" y="2308052"/>
                  <a:pt x="10195217" y="2434158"/>
                  <a:pt x="10199175" y="2656146"/>
                </a:cubicBezTo>
                <a:cubicBezTo>
                  <a:pt x="10193587" y="2894619"/>
                  <a:pt x="10022969" y="3095670"/>
                  <a:pt x="9775946" y="3079375"/>
                </a:cubicBezTo>
                <a:cubicBezTo>
                  <a:pt x="9639105" y="3049656"/>
                  <a:pt x="9386877" y="3067443"/>
                  <a:pt x="9107895" y="3079375"/>
                </a:cubicBezTo>
                <a:cubicBezTo>
                  <a:pt x="8828913" y="3091307"/>
                  <a:pt x="8765614" y="3081172"/>
                  <a:pt x="8626898" y="3079375"/>
                </a:cubicBezTo>
                <a:cubicBezTo>
                  <a:pt x="8488182" y="3077578"/>
                  <a:pt x="8282411" y="3101087"/>
                  <a:pt x="8052374" y="3079375"/>
                </a:cubicBezTo>
                <a:cubicBezTo>
                  <a:pt x="7822337" y="3057663"/>
                  <a:pt x="7629592" y="3100616"/>
                  <a:pt x="7477850" y="3079375"/>
                </a:cubicBezTo>
                <a:cubicBezTo>
                  <a:pt x="7326108" y="3058134"/>
                  <a:pt x="7260454" y="3091204"/>
                  <a:pt x="7090380" y="3079375"/>
                </a:cubicBezTo>
                <a:cubicBezTo>
                  <a:pt x="6920306" y="3067547"/>
                  <a:pt x="6796324" y="3089518"/>
                  <a:pt x="6702910" y="3079375"/>
                </a:cubicBezTo>
                <a:cubicBezTo>
                  <a:pt x="6609496" y="3069233"/>
                  <a:pt x="6403418" y="3060558"/>
                  <a:pt x="6315441" y="3079375"/>
                </a:cubicBezTo>
                <a:cubicBezTo>
                  <a:pt x="6227464" y="3098192"/>
                  <a:pt x="5960931" y="3065217"/>
                  <a:pt x="5740917" y="3079375"/>
                </a:cubicBezTo>
                <a:cubicBezTo>
                  <a:pt x="5520903" y="3093533"/>
                  <a:pt x="5318116" y="3079268"/>
                  <a:pt x="5072865" y="3079375"/>
                </a:cubicBezTo>
                <a:cubicBezTo>
                  <a:pt x="4827614" y="3079482"/>
                  <a:pt x="4627570" y="3118031"/>
                  <a:pt x="4217760" y="3079375"/>
                </a:cubicBezTo>
                <a:cubicBezTo>
                  <a:pt x="3807951" y="3040719"/>
                  <a:pt x="3752342" y="3063533"/>
                  <a:pt x="3549709" y="3079375"/>
                </a:cubicBezTo>
                <a:cubicBezTo>
                  <a:pt x="3347076" y="3095217"/>
                  <a:pt x="3254420" y="3078071"/>
                  <a:pt x="3162239" y="3079375"/>
                </a:cubicBezTo>
                <a:cubicBezTo>
                  <a:pt x="3070058" y="3080680"/>
                  <a:pt x="2568489" y="3110806"/>
                  <a:pt x="2400661" y="3079375"/>
                </a:cubicBezTo>
                <a:cubicBezTo>
                  <a:pt x="2232833" y="3047944"/>
                  <a:pt x="2102660" y="3080284"/>
                  <a:pt x="1919664" y="3079375"/>
                </a:cubicBezTo>
                <a:cubicBezTo>
                  <a:pt x="1736668" y="3078466"/>
                  <a:pt x="1429819" y="3076171"/>
                  <a:pt x="1158085" y="3079375"/>
                </a:cubicBezTo>
                <a:cubicBezTo>
                  <a:pt x="886351" y="3082579"/>
                  <a:pt x="706974" y="3095912"/>
                  <a:pt x="423229" y="3079375"/>
                </a:cubicBezTo>
                <a:cubicBezTo>
                  <a:pt x="148937" y="3079109"/>
                  <a:pt x="-22505" y="2868841"/>
                  <a:pt x="0" y="2656146"/>
                </a:cubicBezTo>
                <a:cubicBezTo>
                  <a:pt x="6805" y="2418013"/>
                  <a:pt x="155" y="2310365"/>
                  <a:pt x="0" y="2164904"/>
                </a:cubicBezTo>
                <a:cubicBezTo>
                  <a:pt x="-155" y="2019443"/>
                  <a:pt x="-20289" y="1735162"/>
                  <a:pt x="0" y="1584346"/>
                </a:cubicBezTo>
                <a:cubicBezTo>
                  <a:pt x="20289" y="1433530"/>
                  <a:pt x="6454" y="1171642"/>
                  <a:pt x="0" y="1048446"/>
                </a:cubicBezTo>
                <a:cubicBezTo>
                  <a:pt x="-6454" y="925250"/>
                  <a:pt x="-10232" y="638807"/>
                  <a:pt x="0" y="423229"/>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1889513005">
                  <a:prstGeom prst="roundRect">
                    <a:avLst>
                      <a:gd name="adj" fmla="val 13744"/>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600" dirty="0">
                <a:solidFill>
                  <a:prstClr val="black"/>
                </a:solidFill>
                <a:latin typeface="Cambria" panose="02040503050406030204" pitchFamily="18" charset="0"/>
                <a:ea typeface="Cambria" panose="02040503050406030204" pitchFamily="18" charset="0"/>
                <a:cs typeface="Calibri" panose="020F0502020204030204" pitchFamily="34" charset="0"/>
              </a:rPr>
              <a:t>Em sẽ trồng những cây anh đào làm hàng rào. Hoa sẽ nở rộ mỗi độ xuân về. Những chùm hoa phơn phớt hồng, phơn phớt tím, thoang thoảng hương, hoà lẫn với mùi rơm rạ trong buổi sáng đẫm sương.</a:t>
            </a:r>
            <a:endPar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6" name="Rectangle: Diagonal Corners Rounded 5">
            <a:extLst>
              <a:ext uri="{FF2B5EF4-FFF2-40B4-BE49-F238E27FC236}">
                <a16:creationId xmlns:a16="http://schemas.microsoft.com/office/drawing/2014/main" id="{3BE0083E-A18B-F295-7084-17368B3F7437}"/>
              </a:ext>
            </a:extLst>
          </p:cNvPr>
          <p:cNvSpPr/>
          <p:nvPr/>
        </p:nvSpPr>
        <p:spPr>
          <a:xfrm>
            <a:off x="1014006" y="1209364"/>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xmln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3</a:t>
            </a:r>
          </a:p>
        </p:txBody>
      </p:sp>
      <p:pic>
        <p:nvPicPr>
          <p:cNvPr id="8" name="Picture 7">
            <a:extLst>
              <a:ext uri="{FF2B5EF4-FFF2-40B4-BE49-F238E27FC236}">
                <a16:creationId xmlns:a16="http://schemas.microsoft.com/office/drawing/2014/main" id="{133BEBBC-3293-40A2-2A6E-33B8FEF39175}"/>
              </a:ext>
            </a:extLst>
          </p:cNvPr>
          <p:cNvPicPr>
            <a:picLocks noChangeAspect="1"/>
          </p:cNvPicPr>
          <p:nvPr/>
        </p:nvPicPr>
        <p:blipFill>
          <a:blip r:embed="rId6"/>
          <a:stretch>
            <a:fillRect/>
          </a:stretch>
        </p:blipFill>
        <p:spPr>
          <a:xfrm>
            <a:off x="116333" y="0"/>
            <a:ext cx="5948517" cy="1189703"/>
          </a:xfrm>
          <a:prstGeom prst="rect">
            <a:avLst/>
          </a:prstGeom>
        </p:spPr>
      </p:pic>
    </p:spTree>
    <p:controls>
      <mc:AlternateContent xmlns:mc="http://schemas.openxmlformats.org/markup-compatibility/2006">
        <mc:Choice xmlns:v="urn:schemas-microsoft-com:vml" Requires="v">
          <p:control spid="3074" name="TextBox1" r:id="rId2" imgW="5283360" imgH="1784520"/>
        </mc:Choice>
        <mc:Fallback>
          <p:control name="TextBox1" r:id="rId2" imgW="5283360" imgH="1784520">
            <p:pic>
              <p:nvPicPr>
                <p:cNvPr id="21" name="TextBox1">
                  <a:extLst>
                    <a:ext uri="{FF2B5EF4-FFF2-40B4-BE49-F238E27FC236}">
                      <a16:creationId xmlns:a16="http://schemas.microsoft.com/office/drawing/2014/main" id="{E823146E-A34B-5C6E-3ACB-409ED66E4482}"/>
                    </a:ext>
                  </a:extLst>
                </p:cNvPr>
                <p:cNvPicPr>
                  <a:picLocks/>
                </p:cNvPicPr>
                <p:nvPr/>
              </p:nvPicPr>
              <p:blipFill>
                <a:blip r:embed="rId7"/>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4025184922"/>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9000" b="-9000"/>
          </a:stretch>
        </a:blipFill>
        <a:effectLst/>
      </p:bgPr>
    </p:bg>
    <p:spTree>
      <p:nvGrpSpPr>
        <p:cNvPr id="1" name=""/>
        <p:cNvGrpSpPr/>
        <p:nvPr/>
      </p:nvGrpSpPr>
      <p:grpSpPr>
        <a:xfrm>
          <a:off x="0" y="0"/>
          <a:ext cx="0" cy="0"/>
          <a:chOff x="0" y="0"/>
          <a:chExt cx="0" cy="0"/>
        </a:xfrm>
      </p:grpSpPr>
      <p:sp>
        <p:nvSpPr>
          <p:cNvPr id="26" name="Rounded Rectangle 25"/>
          <p:cNvSpPr/>
          <p:nvPr/>
        </p:nvSpPr>
        <p:spPr>
          <a:xfrm>
            <a:off x="462116" y="304800"/>
            <a:ext cx="11475884"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4" name="Rectangle: Rounded Corners 3">
            <a:extLst>
              <a:ext uri="{FF2B5EF4-FFF2-40B4-BE49-F238E27FC236}">
                <a16:creationId xmlns:a16="http://schemas.microsoft.com/office/drawing/2014/main" id="{D9C4F7DD-DC70-3442-3C0E-4D06A7A49999}"/>
              </a:ext>
            </a:extLst>
          </p:cNvPr>
          <p:cNvSpPr/>
          <p:nvPr/>
        </p:nvSpPr>
        <p:spPr>
          <a:xfrm>
            <a:off x="1042219" y="2526889"/>
            <a:ext cx="10199175" cy="3293808"/>
          </a:xfrm>
          <a:custGeom>
            <a:avLst/>
            <a:gdLst>
              <a:gd name="connsiteX0" fmla="*/ 0 w 10199175"/>
              <a:gd name="connsiteY0" fmla="*/ 452701 h 3293808"/>
              <a:gd name="connsiteX1" fmla="*/ 452701 w 10199175"/>
              <a:gd name="connsiteY1" fmla="*/ 0 h 3293808"/>
              <a:gd name="connsiteX2" fmla="*/ 1023604 w 10199175"/>
              <a:gd name="connsiteY2" fmla="*/ 0 h 3293808"/>
              <a:gd name="connsiteX3" fmla="*/ 1873321 w 10199175"/>
              <a:gd name="connsiteY3" fmla="*/ 0 h 3293808"/>
              <a:gd name="connsiteX4" fmla="*/ 2351286 w 10199175"/>
              <a:gd name="connsiteY4" fmla="*/ 0 h 3293808"/>
              <a:gd name="connsiteX5" fmla="*/ 2922189 w 10199175"/>
              <a:gd name="connsiteY5" fmla="*/ 0 h 3293808"/>
              <a:gd name="connsiteX6" fmla="*/ 3400155 w 10199175"/>
              <a:gd name="connsiteY6" fmla="*/ 0 h 3293808"/>
              <a:gd name="connsiteX7" fmla="*/ 4156933 w 10199175"/>
              <a:gd name="connsiteY7" fmla="*/ 0 h 3293808"/>
              <a:gd name="connsiteX8" fmla="*/ 4913712 w 10199175"/>
              <a:gd name="connsiteY8" fmla="*/ 0 h 3293808"/>
              <a:gd name="connsiteX9" fmla="*/ 5670491 w 10199175"/>
              <a:gd name="connsiteY9" fmla="*/ 0 h 3293808"/>
              <a:gd name="connsiteX10" fmla="*/ 6055518 w 10199175"/>
              <a:gd name="connsiteY10" fmla="*/ 0 h 3293808"/>
              <a:gd name="connsiteX11" fmla="*/ 6440546 w 10199175"/>
              <a:gd name="connsiteY11" fmla="*/ 0 h 3293808"/>
              <a:gd name="connsiteX12" fmla="*/ 7104387 w 10199175"/>
              <a:gd name="connsiteY12" fmla="*/ 0 h 3293808"/>
              <a:gd name="connsiteX13" fmla="*/ 7861166 w 10199175"/>
              <a:gd name="connsiteY13" fmla="*/ 0 h 3293808"/>
              <a:gd name="connsiteX14" fmla="*/ 8246194 w 10199175"/>
              <a:gd name="connsiteY14" fmla="*/ 0 h 3293808"/>
              <a:gd name="connsiteX15" fmla="*/ 9095910 w 10199175"/>
              <a:gd name="connsiteY15" fmla="*/ 0 h 3293808"/>
              <a:gd name="connsiteX16" fmla="*/ 9746474 w 10199175"/>
              <a:gd name="connsiteY16" fmla="*/ 0 h 3293808"/>
              <a:gd name="connsiteX17" fmla="*/ 10199175 w 10199175"/>
              <a:gd name="connsiteY17" fmla="*/ 452701 h 3293808"/>
              <a:gd name="connsiteX18" fmla="*/ 10199175 w 10199175"/>
              <a:gd name="connsiteY18" fmla="*/ 978150 h 3293808"/>
              <a:gd name="connsiteX19" fmla="*/ 10199175 w 10199175"/>
              <a:gd name="connsiteY19" fmla="*/ 1623020 h 3293808"/>
              <a:gd name="connsiteX20" fmla="*/ 10199175 w 10199175"/>
              <a:gd name="connsiteY20" fmla="*/ 2267890 h 3293808"/>
              <a:gd name="connsiteX21" fmla="*/ 10199175 w 10199175"/>
              <a:gd name="connsiteY21" fmla="*/ 2841107 h 3293808"/>
              <a:gd name="connsiteX22" fmla="*/ 9746474 w 10199175"/>
              <a:gd name="connsiteY22" fmla="*/ 3293808 h 3293808"/>
              <a:gd name="connsiteX23" fmla="*/ 9361446 w 10199175"/>
              <a:gd name="connsiteY23" fmla="*/ 3293808 h 3293808"/>
              <a:gd name="connsiteX24" fmla="*/ 8976419 w 10199175"/>
              <a:gd name="connsiteY24" fmla="*/ 3293808 h 3293808"/>
              <a:gd name="connsiteX25" fmla="*/ 8591391 w 10199175"/>
              <a:gd name="connsiteY25" fmla="*/ 3293808 h 3293808"/>
              <a:gd name="connsiteX26" fmla="*/ 7834612 w 10199175"/>
              <a:gd name="connsiteY26" fmla="*/ 3293808 h 3293808"/>
              <a:gd name="connsiteX27" fmla="*/ 7356647 w 10199175"/>
              <a:gd name="connsiteY27" fmla="*/ 3293808 h 3293808"/>
              <a:gd name="connsiteX28" fmla="*/ 6785743 w 10199175"/>
              <a:gd name="connsiteY28" fmla="*/ 3293808 h 3293808"/>
              <a:gd name="connsiteX29" fmla="*/ 6121903 w 10199175"/>
              <a:gd name="connsiteY29" fmla="*/ 3293808 h 3293808"/>
              <a:gd name="connsiteX30" fmla="*/ 5643937 w 10199175"/>
              <a:gd name="connsiteY30" fmla="*/ 3293808 h 3293808"/>
              <a:gd name="connsiteX31" fmla="*/ 5165972 w 10199175"/>
              <a:gd name="connsiteY31" fmla="*/ 3293808 h 3293808"/>
              <a:gd name="connsiteX32" fmla="*/ 4780944 w 10199175"/>
              <a:gd name="connsiteY32" fmla="*/ 3293808 h 3293808"/>
              <a:gd name="connsiteX33" fmla="*/ 4210041 w 10199175"/>
              <a:gd name="connsiteY33" fmla="*/ 3293808 h 3293808"/>
              <a:gd name="connsiteX34" fmla="*/ 3453262 w 10199175"/>
              <a:gd name="connsiteY34" fmla="*/ 3293808 h 3293808"/>
              <a:gd name="connsiteX35" fmla="*/ 2789421 w 10199175"/>
              <a:gd name="connsiteY35" fmla="*/ 3293808 h 3293808"/>
              <a:gd name="connsiteX36" fmla="*/ 2311456 w 10199175"/>
              <a:gd name="connsiteY36" fmla="*/ 3293808 h 3293808"/>
              <a:gd name="connsiteX37" fmla="*/ 1926428 w 10199175"/>
              <a:gd name="connsiteY37" fmla="*/ 3293808 h 3293808"/>
              <a:gd name="connsiteX38" fmla="*/ 1076711 w 10199175"/>
              <a:gd name="connsiteY38" fmla="*/ 3293808 h 3293808"/>
              <a:gd name="connsiteX39" fmla="*/ 452701 w 10199175"/>
              <a:gd name="connsiteY39" fmla="*/ 3293808 h 3293808"/>
              <a:gd name="connsiteX40" fmla="*/ 0 w 10199175"/>
              <a:gd name="connsiteY40" fmla="*/ 2841107 h 3293808"/>
              <a:gd name="connsiteX41" fmla="*/ 0 w 10199175"/>
              <a:gd name="connsiteY41" fmla="*/ 2267890 h 3293808"/>
              <a:gd name="connsiteX42" fmla="*/ 0 w 10199175"/>
              <a:gd name="connsiteY42" fmla="*/ 1646904 h 3293808"/>
              <a:gd name="connsiteX43" fmla="*/ 0 w 10199175"/>
              <a:gd name="connsiteY43" fmla="*/ 1097571 h 3293808"/>
              <a:gd name="connsiteX44" fmla="*/ 0 w 10199175"/>
              <a:gd name="connsiteY44" fmla="*/ 452701 h 3293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199175" h="3293808" fill="none" extrusionOk="0">
                <a:moveTo>
                  <a:pt x="0" y="452701"/>
                </a:moveTo>
                <a:cubicBezTo>
                  <a:pt x="-1449" y="179990"/>
                  <a:pt x="153339" y="-21558"/>
                  <a:pt x="452701" y="0"/>
                </a:cubicBezTo>
                <a:cubicBezTo>
                  <a:pt x="606981" y="19756"/>
                  <a:pt x="851544" y="59"/>
                  <a:pt x="1023604" y="0"/>
                </a:cubicBezTo>
                <a:cubicBezTo>
                  <a:pt x="1195664" y="-59"/>
                  <a:pt x="1562784" y="21497"/>
                  <a:pt x="1873321" y="0"/>
                </a:cubicBezTo>
                <a:cubicBezTo>
                  <a:pt x="2183858" y="-21497"/>
                  <a:pt x="2163612" y="4793"/>
                  <a:pt x="2351286" y="0"/>
                </a:cubicBezTo>
                <a:cubicBezTo>
                  <a:pt x="2538961" y="-4793"/>
                  <a:pt x="2694096" y="3415"/>
                  <a:pt x="2922189" y="0"/>
                </a:cubicBezTo>
                <a:cubicBezTo>
                  <a:pt x="3150282" y="-3415"/>
                  <a:pt x="3182149" y="-10516"/>
                  <a:pt x="3400155" y="0"/>
                </a:cubicBezTo>
                <a:cubicBezTo>
                  <a:pt x="3618161" y="10516"/>
                  <a:pt x="3836743" y="33447"/>
                  <a:pt x="4156933" y="0"/>
                </a:cubicBezTo>
                <a:cubicBezTo>
                  <a:pt x="4477123" y="-33447"/>
                  <a:pt x="4635346" y="20279"/>
                  <a:pt x="4913712" y="0"/>
                </a:cubicBezTo>
                <a:cubicBezTo>
                  <a:pt x="5192078" y="-20279"/>
                  <a:pt x="5466248" y="-1166"/>
                  <a:pt x="5670491" y="0"/>
                </a:cubicBezTo>
                <a:cubicBezTo>
                  <a:pt x="5874734" y="1166"/>
                  <a:pt x="5879487" y="-1884"/>
                  <a:pt x="6055518" y="0"/>
                </a:cubicBezTo>
                <a:cubicBezTo>
                  <a:pt x="6231549" y="1884"/>
                  <a:pt x="6276630" y="-4758"/>
                  <a:pt x="6440546" y="0"/>
                </a:cubicBezTo>
                <a:cubicBezTo>
                  <a:pt x="6604462" y="4758"/>
                  <a:pt x="6790128" y="29132"/>
                  <a:pt x="7104387" y="0"/>
                </a:cubicBezTo>
                <a:cubicBezTo>
                  <a:pt x="7418646" y="-29132"/>
                  <a:pt x="7584407" y="29908"/>
                  <a:pt x="7861166" y="0"/>
                </a:cubicBezTo>
                <a:cubicBezTo>
                  <a:pt x="8137925" y="-29908"/>
                  <a:pt x="8088991" y="782"/>
                  <a:pt x="8246194" y="0"/>
                </a:cubicBezTo>
                <a:cubicBezTo>
                  <a:pt x="8403397" y="-782"/>
                  <a:pt x="8919367" y="-29478"/>
                  <a:pt x="9095910" y="0"/>
                </a:cubicBezTo>
                <a:cubicBezTo>
                  <a:pt x="9272453" y="29478"/>
                  <a:pt x="9603838" y="30339"/>
                  <a:pt x="9746474" y="0"/>
                </a:cubicBezTo>
                <a:cubicBezTo>
                  <a:pt x="9971897" y="48628"/>
                  <a:pt x="10233660" y="178318"/>
                  <a:pt x="10199175" y="452701"/>
                </a:cubicBezTo>
                <a:cubicBezTo>
                  <a:pt x="10201028" y="591649"/>
                  <a:pt x="10201401" y="715880"/>
                  <a:pt x="10199175" y="978150"/>
                </a:cubicBezTo>
                <a:cubicBezTo>
                  <a:pt x="10196949" y="1240420"/>
                  <a:pt x="10174655" y="1390913"/>
                  <a:pt x="10199175" y="1623020"/>
                </a:cubicBezTo>
                <a:cubicBezTo>
                  <a:pt x="10223696" y="1855127"/>
                  <a:pt x="10183656" y="1948491"/>
                  <a:pt x="10199175" y="2267890"/>
                </a:cubicBezTo>
                <a:cubicBezTo>
                  <a:pt x="10214695" y="2587289"/>
                  <a:pt x="10220195" y="2666883"/>
                  <a:pt x="10199175" y="2841107"/>
                </a:cubicBezTo>
                <a:cubicBezTo>
                  <a:pt x="10206800" y="3143862"/>
                  <a:pt x="10022596" y="3297981"/>
                  <a:pt x="9746474" y="3293808"/>
                </a:cubicBezTo>
                <a:cubicBezTo>
                  <a:pt x="9622383" y="3307340"/>
                  <a:pt x="9457150" y="3277467"/>
                  <a:pt x="9361446" y="3293808"/>
                </a:cubicBezTo>
                <a:cubicBezTo>
                  <a:pt x="9265742" y="3310149"/>
                  <a:pt x="9134854" y="3278908"/>
                  <a:pt x="8976419" y="3293808"/>
                </a:cubicBezTo>
                <a:cubicBezTo>
                  <a:pt x="8817984" y="3308708"/>
                  <a:pt x="8774239" y="3276899"/>
                  <a:pt x="8591391" y="3293808"/>
                </a:cubicBezTo>
                <a:cubicBezTo>
                  <a:pt x="8408543" y="3310717"/>
                  <a:pt x="8057606" y="3257664"/>
                  <a:pt x="7834612" y="3293808"/>
                </a:cubicBezTo>
                <a:cubicBezTo>
                  <a:pt x="7611618" y="3329952"/>
                  <a:pt x="7555344" y="3311388"/>
                  <a:pt x="7356647" y="3293808"/>
                </a:cubicBezTo>
                <a:cubicBezTo>
                  <a:pt x="7157950" y="3276228"/>
                  <a:pt x="6964042" y="3274681"/>
                  <a:pt x="6785743" y="3293808"/>
                </a:cubicBezTo>
                <a:cubicBezTo>
                  <a:pt x="6607444" y="3312935"/>
                  <a:pt x="6296973" y="3322811"/>
                  <a:pt x="6121903" y="3293808"/>
                </a:cubicBezTo>
                <a:cubicBezTo>
                  <a:pt x="5946833" y="3264805"/>
                  <a:pt x="5769131" y="3296989"/>
                  <a:pt x="5643937" y="3293808"/>
                </a:cubicBezTo>
                <a:cubicBezTo>
                  <a:pt x="5518743" y="3290627"/>
                  <a:pt x="5336906" y="3289308"/>
                  <a:pt x="5165972" y="3293808"/>
                </a:cubicBezTo>
                <a:cubicBezTo>
                  <a:pt x="4995039" y="3298308"/>
                  <a:pt x="4962166" y="3295373"/>
                  <a:pt x="4780944" y="3293808"/>
                </a:cubicBezTo>
                <a:cubicBezTo>
                  <a:pt x="4599722" y="3292243"/>
                  <a:pt x="4385842" y="3321611"/>
                  <a:pt x="4210041" y="3293808"/>
                </a:cubicBezTo>
                <a:cubicBezTo>
                  <a:pt x="4034240" y="3266005"/>
                  <a:pt x="3774811" y="3292741"/>
                  <a:pt x="3453262" y="3293808"/>
                </a:cubicBezTo>
                <a:cubicBezTo>
                  <a:pt x="3131713" y="3294875"/>
                  <a:pt x="2943784" y="3273175"/>
                  <a:pt x="2789421" y="3293808"/>
                </a:cubicBezTo>
                <a:cubicBezTo>
                  <a:pt x="2635058" y="3314441"/>
                  <a:pt x="2419608" y="3283428"/>
                  <a:pt x="2311456" y="3293808"/>
                </a:cubicBezTo>
                <a:cubicBezTo>
                  <a:pt x="2203304" y="3304188"/>
                  <a:pt x="2083127" y="3283947"/>
                  <a:pt x="1926428" y="3293808"/>
                </a:cubicBezTo>
                <a:cubicBezTo>
                  <a:pt x="1769729" y="3303669"/>
                  <a:pt x="1292851" y="3312956"/>
                  <a:pt x="1076711" y="3293808"/>
                </a:cubicBezTo>
                <a:cubicBezTo>
                  <a:pt x="860571" y="3274660"/>
                  <a:pt x="594353" y="3304635"/>
                  <a:pt x="452701" y="3293808"/>
                </a:cubicBezTo>
                <a:cubicBezTo>
                  <a:pt x="261481" y="3292414"/>
                  <a:pt x="4329" y="3085942"/>
                  <a:pt x="0" y="2841107"/>
                </a:cubicBezTo>
                <a:cubicBezTo>
                  <a:pt x="-8572" y="2703315"/>
                  <a:pt x="21451" y="2535806"/>
                  <a:pt x="0" y="2267890"/>
                </a:cubicBezTo>
                <a:cubicBezTo>
                  <a:pt x="-21451" y="1999974"/>
                  <a:pt x="449" y="1902122"/>
                  <a:pt x="0" y="1646904"/>
                </a:cubicBezTo>
                <a:cubicBezTo>
                  <a:pt x="-449" y="1391686"/>
                  <a:pt x="-13190" y="1317976"/>
                  <a:pt x="0" y="1097571"/>
                </a:cubicBezTo>
                <a:cubicBezTo>
                  <a:pt x="13190" y="877166"/>
                  <a:pt x="29830" y="597690"/>
                  <a:pt x="0" y="452701"/>
                </a:cubicBezTo>
                <a:close/>
              </a:path>
              <a:path w="10199175" h="3293808" stroke="0" extrusionOk="0">
                <a:moveTo>
                  <a:pt x="0" y="452701"/>
                </a:moveTo>
                <a:cubicBezTo>
                  <a:pt x="-18562" y="194635"/>
                  <a:pt x="202922" y="6176"/>
                  <a:pt x="452701" y="0"/>
                </a:cubicBezTo>
                <a:cubicBezTo>
                  <a:pt x="650642" y="-24201"/>
                  <a:pt x="877948" y="-11592"/>
                  <a:pt x="1023604" y="0"/>
                </a:cubicBezTo>
                <a:cubicBezTo>
                  <a:pt x="1169260" y="11592"/>
                  <a:pt x="1587285" y="-31618"/>
                  <a:pt x="1780383" y="0"/>
                </a:cubicBezTo>
                <a:cubicBezTo>
                  <a:pt x="1973481" y="31618"/>
                  <a:pt x="1990269" y="7757"/>
                  <a:pt x="2165411" y="0"/>
                </a:cubicBezTo>
                <a:cubicBezTo>
                  <a:pt x="2340553" y="-7757"/>
                  <a:pt x="2600834" y="-16859"/>
                  <a:pt x="2922189" y="0"/>
                </a:cubicBezTo>
                <a:cubicBezTo>
                  <a:pt x="3243544" y="16859"/>
                  <a:pt x="3155912" y="-6484"/>
                  <a:pt x="3307217" y="0"/>
                </a:cubicBezTo>
                <a:cubicBezTo>
                  <a:pt x="3458522" y="6484"/>
                  <a:pt x="3876790" y="-34627"/>
                  <a:pt x="4063996" y="0"/>
                </a:cubicBezTo>
                <a:cubicBezTo>
                  <a:pt x="4251202" y="34627"/>
                  <a:pt x="4404270" y="1015"/>
                  <a:pt x="4727837" y="0"/>
                </a:cubicBezTo>
                <a:cubicBezTo>
                  <a:pt x="5051404" y="-1015"/>
                  <a:pt x="5068565" y="-5345"/>
                  <a:pt x="5298740" y="0"/>
                </a:cubicBezTo>
                <a:cubicBezTo>
                  <a:pt x="5528915" y="5345"/>
                  <a:pt x="5766019" y="-9294"/>
                  <a:pt x="5962581" y="0"/>
                </a:cubicBezTo>
                <a:cubicBezTo>
                  <a:pt x="6159143" y="9294"/>
                  <a:pt x="6402892" y="32535"/>
                  <a:pt x="6719359" y="0"/>
                </a:cubicBezTo>
                <a:cubicBezTo>
                  <a:pt x="7035826" y="-32535"/>
                  <a:pt x="7187796" y="20155"/>
                  <a:pt x="7383200" y="0"/>
                </a:cubicBezTo>
                <a:cubicBezTo>
                  <a:pt x="7578604" y="-20155"/>
                  <a:pt x="7661178" y="23697"/>
                  <a:pt x="7861166" y="0"/>
                </a:cubicBezTo>
                <a:cubicBezTo>
                  <a:pt x="8061154" y="-23697"/>
                  <a:pt x="8192685" y="-5081"/>
                  <a:pt x="8339131" y="0"/>
                </a:cubicBezTo>
                <a:cubicBezTo>
                  <a:pt x="8485577" y="5081"/>
                  <a:pt x="8619635" y="-5162"/>
                  <a:pt x="8817097" y="0"/>
                </a:cubicBezTo>
                <a:cubicBezTo>
                  <a:pt x="9014559" y="5162"/>
                  <a:pt x="9359367" y="-8720"/>
                  <a:pt x="9746474" y="0"/>
                </a:cubicBezTo>
                <a:cubicBezTo>
                  <a:pt x="10017227" y="38643"/>
                  <a:pt x="10186497" y="225954"/>
                  <a:pt x="10199175" y="452701"/>
                </a:cubicBezTo>
                <a:cubicBezTo>
                  <a:pt x="10205872" y="644362"/>
                  <a:pt x="10181939" y="799350"/>
                  <a:pt x="10199175" y="1073687"/>
                </a:cubicBezTo>
                <a:cubicBezTo>
                  <a:pt x="10216411" y="1348024"/>
                  <a:pt x="10185853" y="1389166"/>
                  <a:pt x="10199175" y="1646904"/>
                </a:cubicBezTo>
                <a:cubicBezTo>
                  <a:pt x="10212497" y="1904642"/>
                  <a:pt x="10190322" y="2108516"/>
                  <a:pt x="10199175" y="2244006"/>
                </a:cubicBezTo>
                <a:cubicBezTo>
                  <a:pt x="10208028" y="2379496"/>
                  <a:pt x="10223488" y="2545762"/>
                  <a:pt x="10199175" y="2841107"/>
                </a:cubicBezTo>
                <a:cubicBezTo>
                  <a:pt x="10164608" y="3120388"/>
                  <a:pt x="10031314" y="3336534"/>
                  <a:pt x="9746474" y="3293808"/>
                </a:cubicBezTo>
                <a:cubicBezTo>
                  <a:pt x="9591293" y="3326055"/>
                  <a:pt x="9333212" y="3316935"/>
                  <a:pt x="9082633" y="3293808"/>
                </a:cubicBezTo>
                <a:cubicBezTo>
                  <a:pt x="8832054" y="3270681"/>
                  <a:pt x="8809029" y="3311807"/>
                  <a:pt x="8604668" y="3293808"/>
                </a:cubicBezTo>
                <a:cubicBezTo>
                  <a:pt x="8400308" y="3275809"/>
                  <a:pt x="8210009" y="3266649"/>
                  <a:pt x="8033764" y="3293808"/>
                </a:cubicBezTo>
                <a:cubicBezTo>
                  <a:pt x="7857519" y="3320967"/>
                  <a:pt x="7732928" y="3266336"/>
                  <a:pt x="7462861" y="3293808"/>
                </a:cubicBezTo>
                <a:cubicBezTo>
                  <a:pt x="7192794" y="3321280"/>
                  <a:pt x="7241619" y="3282386"/>
                  <a:pt x="7077833" y="3293808"/>
                </a:cubicBezTo>
                <a:cubicBezTo>
                  <a:pt x="6914047" y="3305230"/>
                  <a:pt x="6811495" y="3301391"/>
                  <a:pt x="6692806" y="3293808"/>
                </a:cubicBezTo>
                <a:cubicBezTo>
                  <a:pt x="6574117" y="3286225"/>
                  <a:pt x="6460460" y="3284344"/>
                  <a:pt x="6307778" y="3293808"/>
                </a:cubicBezTo>
                <a:cubicBezTo>
                  <a:pt x="6155096" y="3303272"/>
                  <a:pt x="5873205" y="3283533"/>
                  <a:pt x="5736875" y="3293808"/>
                </a:cubicBezTo>
                <a:cubicBezTo>
                  <a:pt x="5600545" y="3304083"/>
                  <a:pt x="5353198" y="3294771"/>
                  <a:pt x="5073034" y="3293808"/>
                </a:cubicBezTo>
                <a:cubicBezTo>
                  <a:pt x="4792870" y="3292845"/>
                  <a:pt x="4461966" y="3275904"/>
                  <a:pt x="4223317" y="3293808"/>
                </a:cubicBezTo>
                <a:cubicBezTo>
                  <a:pt x="3984668" y="3311712"/>
                  <a:pt x="3796020" y="3276840"/>
                  <a:pt x="3559477" y="3293808"/>
                </a:cubicBezTo>
                <a:cubicBezTo>
                  <a:pt x="3322934" y="3310776"/>
                  <a:pt x="3291787" y="3286176"/>
                  <a:pt x="3174449" y="3293808"/>
                </a:cubicBezTo>
                <a:cubicBezTo>
                  <a:pt x="3057111" y="3301440"/>
                  <a:pt x="2770722" y="3276073"/>
                  <a:pt x="2417670" y="3293808"/>
                </a:cubicBezTo>
                <a:cubicBezTo>
                  <a:pt x="2064618" y="3311543"/>
                  <a:pt x="2093141" y="3273002"/>
                  <a:pt x="1939705" y="3293808"/>
                </a:cubicBezTo>
                <a:cubicBezTo>
                  <a:pt x="1786270" y="3314614"/>
                  <a:pt x="1442849" y="3261232"/>
                  <a:pt x="1182926" y="3293808"/>
                </a:cubicBezTo>
                <a:cubicBezTo>
                  <a:pt x="923003" y="3326384"/>
                  <a:pt x="648352" y="3297331"/>
                  <a:pt x="452701" y="3293808"/>
                </a:cubicBezTo>
                <a:cubicBezTo>
                  <a:pt x="152742" y="3293480"/>
                  <a:pt x="-17021" y="3075208"/>
                  <a:pt x="0" y="2841107"/>
                </a:cubicBezTo>
                <a:cubicBezTo>
                  <a:pt x="-2569" y="2709274"/>
                  <a:pt x="-8371" y="2442234"/>
                  <a:pt x="0" y="2315658"/>
                </a:cubicBezTo>
                <a:cubicBezTo>
                  <a:pt x="8371" y="2189082"/>
                  <a:pt x="-8721" y="1882591"/>
                  <a:pt x="0" y="1694672"/>
                </a:cubicBezTo>
                <a:cubicBezTo>
                  <a:pt x="8721" y="1506753"/>
                  <a:pt x="19015" y="1404806"/>
                  <a:pt x="0" y="1121455"/>
                </a:cubicBezTo>
                <a:cubicBezTo>
                  <a:pt x="-19015" y="838104"/>
                  <a:pt x="30043" y="636246"/>
                  <a:pt x="0" y="452701"/>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1889513005">
                  <a:prstGeom prst="roundRect">
                    <a:avLst>
                      <a:gd name="adj" fmla="val 13744"/>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40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4000" dirty="0">
                <a:solidFill>
                  <a:prstClr val="black"/>
                </a:solidFill>
                <a:latin typeface="Cambria" panose="02040503050406030204" pitchFamily="18" charset="0"/>
                <a:ea typeface="Cambria" panose="02040503050406030204" pitchFamily="18" charset="0"/>
                <a:cs typeface="Calibri" panose="020F0502020204030204" pitchFamily="34" charset="0"/>
              </a:rPr>
              <a:t>Em cũng sẽ dành một khoảnh vườn để trồng hoa giấy, hoa hồng, hoa nhài và cả những khóm hoa dại bé xíu, trắng muốt. Từng đàn bướm vàng, bướm trắng,... sẽ cứ thế rủ nhau bay về...</a:t>
            </a:r>
            <a:endParaRPr kumimoji="0" lang="vi-V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6" name="Rectangle: Diagonal Corners Rounded 5">
            <a:extLst>
              <a:ext uri="{FF2B5EF4-FFF2-40B4-BE49-F238E27FC236}">
                <a16:creationId xmlns:a16="http://schemas.microsoft.com/office/drawing/2014/main" id="{3BE0083E-A18B-F295-7084-17368B3F7437}"/>
              </a:ext>
            </a:extLst>
          </p:cNvPr>
          <p:cNvSpPr/>
          <p:nvPr/>
        </p:nvSpPr>
        <p:spPr>
          <a:xfrm>
            <a:off x="1014006" y="1209364"/>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xmln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4</a:t>
            </a:r>
          </a:p>
        </p:txBody>
      </p:sp>
      <p:pic>
        <p:nvPicPr>
          <p:cNvPr id="8" name="Picture 7">
            <a:extLst>
              <a:ext uri="{FF2B5EF4-FFF2-40B4-BE49-F238E27FC236}">
                <a16:creationId xmlns:a16="http://schemas.microsoft.com/office/drawing/2014/main" id="{133BEBBC-3293-40A2-2A6E-33B8FEF39175}"/>
              </a:ext>
            </a:extLst>
          </p:cNvPr>
          <p:cNvPicPr>
            <a:picLocks noChangeAspect="1"/>
          </p:cNvPicPr>
          <p:nvPr/>
        </p:nvPicPr>
        <p:blipFill>
          <a:blip r:embed="rId6"/>
          <a:stretch>
            <a:fillRect/>
          </a:stretch>
        </p:blipFill>
        <p:spPr>
          <a:xfrm>
            <a:off x="116333" y="0"/>
            <a:ext cx="5948517" cy="1189703"/>
          </a:xfrm>
          <a:prstGeom prst="rect">
            <a:avLst/>
          </a:prstGeom>
        </p:spPr>
      </p:pic>
    </p:spTree>
    <p:controls>
      <mc:AlternateContent xmlns:mc="http://schemas.openxmlformats.org/markup-compatibility/2006">
        <mc:Choice xmlns:v="urn:schemas-microsoft-com:vml" Requires="v">
          <p:control spid="4098" name="TextBox1" r:id="rId2" imgW="5283360" imgH="1784520"/>
        </mc:Choice>
        <mc:Fallback>
          <p:control name="TextBox1" r:id="rId2" imgW="5283360" imgH="1784520">
            <p:pic>
              <p:nvPicPr>
                <p:cNvPr id="21" name="TextBox1">
                  <a:extLst>
                    <a:ext uri="{FF2B5EF4-FFF2-40B4-BE49-F238E27FC236}">
                      <a16:creationId xmlns:a16="http://schemas.microsoft.com/office/drawing/2014/main" id="{E823146E-A34B-5C6E-3ACB-409ED66E4482}"/>
                    </a:ext>
                  </a:extLst>
                </p:cNvPr>
                <p:cNvPicPr>
                  <a:picLocks/>
                </p:cNvPicPr>
                <p:nvPr/>
              </p:nvPicPr>
              <p:blipFill>
                <a:blip r:embed="rId7"/>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305658124"/>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9000" b="-9000"/>
          </a:stretch>
        </a:blipFill>
        <a:effectLst/>
      </p:bgPr>
    </p:bg>
    <p:spTree>
      <p:nvGrpSpPr>
        <p:cNvPr id="1" name=""/>
        <p:cNvGrpSpPr/>
        <p:nvPr/>
      </p:nvGrpSpPr>
      <p:grpSpPr>
        <a:xfrm>
          <a:off x="0" y="0"/>
          <a:ext cx="0" cy="0"/>
          <a:chOff x="0" y="0"/>
          <a:chExt cx="0" cy="0"/>
        </a:xfrm>
      </p:grpSpPr>
      <p:sp>
        <p:nvSpPr>
          <p:cNvPr id="26" name="Rounded Rectangle 25"/>
          <p:cNvSpPr/>
          <p:nvPr/>
        </p:nvSpPr>
        <p:spPr>
          <a:xfrm>
            <a:off x="462116" y="304800"/>
            <a:ext cx="11475884"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4" name="Rectangle: Rounded Corners 3">
            <a:extLst>
              <a:ext uri="{FF2B5EF4-FFF2-40B4-BE49-F238E27FC236}">
                <a16:creationId xmlns:a16="http://schemas.microsoft.com/office/drawing/2014/main" id="{D9C4F7DD-DC70-3442-3C0E-4D06A7A49999}"/>
              </a:ext>
            </a:extLst>
          </p:cNvPr>
          <p:cNvSpPr/>
          <p:nvPr/>
        </p:nvSpPr>
        <p:spPr>
          <a:xfrm>
            <a:off x="1042219" y="2526889"/>
            <a:ext cx="10199175" cy="3598608"/>
          </a:xfrm>
          <a:custGeom>
            <a:avLst/>
            <a:gdLst>
              <a:gd name="connsiteX0" fmla="*/ 0 w 10199175"/>
              <a:gd name="connsiteY0" fmla="*/ 494593 h 3598608"/>
              <a:gd name="connsiteX1" fmla="*/ 494593 w 10199175"/>
              <a:gd name="connsiteY1" fmla="*/ 0 h 3598608"/>
              <a:gd name="connsiteX2" fmla="*/ 1060349 w 10199175"/>
              <a:gd name="connsiteY2" fmla="*/ 0 h 3598608"/>
              <a:gd name="connsiteX3" fmla="*/ 1902406 w 10199175"/>
              <a:gd name="connsiteY3" fmla="*/ 0 h 3598608"/>
              <a:gd name="connsiteX4" fmla="*/ 2376062 w 10199175"/>
              <a:gd name="connsiteY4" fmla="*/ 0 h 3598608"/>
              <a:gd name="connsiteX5" fmla="*/ 2941819 w 10199175"/>
              <a:gd name="connsiteY5" fmla="*/ 0 h 3598608"/>
              <a:gd name="connsiteX6" fmla="*/ 3415475 w 10199175"/>
              <a:gd name="connsiteY6" fmla="*/ 0 h 3598608"/>
              <a:gd name="connsiteX7" fmla="*/ 4165431 w 10199175"/>
              <a:gd name="connsiteY7" fmla="*/ 0 h 3598608"/>
              <a:gd name="connsiteX8" fmla="*/ 4915388 w 10199175"/>
              <a:gd name="connsiteY8" fmla="*/ 0 h 3598608"/>
              <a:gd name="connsiteX9" fmla="*/ 5665344 w 10199175"/>
              <a:gd name="connsiteY9" fmla="*/ 0 h 3598608"/>
              <a:gd name="connsiteX10" fmla="*/ 6046901 w 10199175"/>
              <a:gd name="connsiteY10" fmla="*/ 0 h 3598608"/>
              <a:gd name="connsiteX11" fmla="*/ 6428457 w 10199175"/>
              <a:gd name="connsiteY11" fmla="*/ 0 h 3598608"/>
              <a:gd name="connsiteX12" fmla="*/ 7086314 w 10199175"/>
              <a:gd name="connsiteY12" fmla="*/ 0 h 3598608"/>
              <a:gd name="connsiteX13" fmla="*/ 7836270 w 10199175"/>
              <a:gd name="connsiteY13" fmla="*/ 0 h 3598608"/>
              <a:gd name="connsiteX14" fmla="*/ 8217827 w 10199175"/>
              <a:gd name="connsiteY14" fmla="*/ 0 h 3598608"/>
              <a:gd name="connsiteX15" fmla="*/ 9059883 w 10199175"/>
              <a:gd name="connsiteY15" fmla="*/ 0 h 3598608"/>
              <a:gd name="connsiteX16" fmla="*/ 9704582 w 10199175"/>
              <a:gd name="connsiteY16" fmla="*/ 0 h 3598608"/>
              <a:gd name="connsiteX17" fmla="*/ 10199175 w 10199175"/>
              <a:gd name="connsiteY17" fmla="*/ 494593 h 3598608"/>
              <a:gd name="connsiteX18" fmla="*/ 10199175 w 10199175"/>
              <a:gd name="connsiteY18" fmla="*/ 1068666 h 3598608"/>
              <a:gd name="connsiteX19" fmla="*/ 10199175 w 10199175"/>
              <a:gd name="connsiteY19" fmla="*/ 1773210 h 3598608"/>
              <a:gd name="connsiteX20" fmla="*/ 10199175 w 10199175"/>
              <a:gd name="connsiteY20" fmla="*/ 2477754 h 3598608"/>
              <a:gd name="connsiteX21" fmla="*/ 10199175 w 10199175"/>
              <a:gd name="connsiteY21" fmla="*/ 3104015 h 3598608"/>
              <a:gd name="connsiteX22" fmla="*/ 9704582 w 10199175"/>
              <a:gd name="connsiteY22" fmla="*/ 3598608 h 3598608"/>
              <a:gd name="connsiteX23" fmla="*/ 9323025 w 10199175"/>
              <a:gd name="connsiteY23" fmla="*/ 3598608 h 3598608"/>
              <a:gd name="connsiteX24" fmla="*/ 8941469 w 10199175"/>
              <a:gd name="connsiteY24" fmla="*/ 3598608 h 3598608"/>
              <a:gd name="connsiteX25" fmla="*/ 8559912 w 10199175"/>
              <a:gd name="connsiteY25" fmla="*/ 3598608 h 3598608"/>
              <a:gd name="connsiteX26" fmla="*/ 7809956 w 10199175"/>
              <a:gd name="connsiteY26" fmla="*/ 3598608 h 3598608"/>
              <a:gd name="connsiteX27" fmla="*/ 7336299 w 10199175"/>
              <a:gd name="connsiteY27" fmla="*/ 3598608 h 3598608"/>
              <a:gd name="connsiteX28" fmla="*/ 6770543 w 10199175"/>
              <a:gd name="connsiteY28" fmla="*/ 3598608 h 3598608"/>
              <a:gd name="connsiteX29" fmla="*/ 6112686 w 10199175"/>
              <a:gd name="connsiteY29" fmla="*/ 3598608 h 3598608"/>
              <a:gd name="connsiteX30" fmla="*/ 5639030 w 10199175"/>
              <a:gd name="connsiteY30" fmla="*/ 3598608 h 3598608"/>
              <a:gd name="connsiteX31" fmla="*/ 5165373 w 10199175"/>
              <a:gd name="connsiteY31" fmla="*/ 3598608 h 3598608"/>
              <a:gd name="connsiteX32" fmla="*/ 4783816 w 10199175"/>
              <a:gd name="connsiteY32" fmla="*/ 3598608 h 3598608"/>
              <a:gd name="connsiteX33" fmla="*/ 4218060 w 10199175"/>
              <a:gd name="connsiteY33" fmla="*/ 3598608 h 3598608"/>
              <a:gd name="connsiteX34" fmla="*/ 3468104 w 10199175"/>
              <a:gd name="connsiteY34" fmla="*/ 3598608 h 3598608"/>
              <a:gd name="connsiteX35" fmla="*/ 2810247 w 10199175"/>
              <a:gd name="connsiteY35" fmla="*/ 3598608 h 3598608"/>
              <a:gd name="connsiteX36" fmla="*/ 2336591 w 10199175"/>
              <a:gd name="connsiteY36" fmla="*/ 3598608 h 3598608"/>
              <a:gd name="connsiteX37" fmla="*/ 1955034 w 10199175"/>
              <a:gd name="connsiteY37" fmla="*/ 3598608 h 3598608"/>
              <a:gd name="connsiteX38" fmla="*/ 1112978 w 10199175"/>
              <a:gd name="connsiteY38" fmla="*/ 3598608 h 3598608"/>
              <a:gd name="connsiteX39" fmla="*/ 494593 w 10199175"/>
              <a:gd name="connsiteY39" fmla="*/ 3598608 h 3598608"/>
              <a:gd name="connsiteX40" fmla="*/ 0 w 10199175"/>
              <a:gd name="connsiteY40" fmla="*/ 3104015 h 3598608"/>
              <a:gd name="connsiteX41" fmla="*/ 0 w 10199175"/>
              <a:gd name="connsiteY41" fmla="*/ 2477754 h 3598608"/>
              <a:gd name="connsiteX42" fmla="*/ 0 w 10199175"/>
              <a:gd name="connsiteY42" fmla="*/ 1799304 h 3598608"/>
              <a:gd name="connsiteX43" fmla="*/ 0 w 10199175"/>
              <a:gd name="connsiteY43" fmla="*/ 1199137 h 3598608"/>
              <a:gd name="connsiteX44" fmla="*/ 0 w 10199175"/>
              <a:gd name="connsiteY44" fmla="*/ 494593 h 3598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199175" h="3598608" fill="none" extrusionOk="0">
                <a:moveTo>
                  <a:pt x="0" y="494593"/>
                </a:moveTo>
                <a:cubicBezTo>
                  <a:pt x="-3885" y="160609"/>
                  <a:pt x="199148" y="-9738"/>
                  <a:pt x="494593" y="0"/>
                </a:cubicBezTo>
                <a:cubicBezTo>
                  <a:pt x="632822" y="17695"/>
                  <a:pt x="858830" y="-5075"/>
                  <a:pt x="1060349" y="0"/>
                </a:cubicBezTo>
                <a:cubicBezTo>
                  <a:pt x="1261868" y="5075"/>
                  <a:pt x="1523563" y="-24423"/>
                  <a:pt x="1902406" y="0"/>
                </a:cubicBezTo>
                <a:cubicBezTo>
                  <a:pt x="2281249" y="24423"/>
                  <a:pt x="2231059" y="14230"/>
                  <a:pt x="2376062" y="0"/>
                </a:cubicBezTo>
                <a:cubicBezTo>
                  <a:pt x="2521065" y="-14230"/>
                  <a:pt x="2799379" y="22417"/>
                  <a:pt x="2941819" y="0"/>
                </a:cubicBezTo>
                <a:cubicBezTo>
                  <a:pt x="3084259" y="-22417"/>
                  <a:pt x="3226238" y="-18396"/>
                  <a:pt x="3415475" y="0"/>
                </a:cubicBezTo>
                <a:cubicBezTo>
                  <a:pt x="3604712" y="18396"/>
                  <a:pt x="3872073" y="-36177"/>
                  <a:pt x="4165431" y="0"/>
                </a:cubicBezTo>
                <a:cubicBezTo>
                  <a:pt x="4458789" y="36177"/>
                  <a:pt x="4698232" y="-32907"/>
                  <a:pt x="4915388" y="0"/>
                </a:cubicBezTo>
                <a:cubicBezTo>
                  <a:pt x="5132544" y="32907"/>
                  <a:pt x="5350474" y="26539"/>
                  <a:pt x="5665344" y="0"/>
                </a:cubicBezTo>
                <a:cubicBezTo>
                  <a:pt x="5980214" y="-26539"/>
                  <a:pt x="5950113" y="11595"/>
                  <a:pt x="6046901" y="0"/>
                </a:cubicBezTo>
                <a:cubicBezTo>
                  <a:pt x="6143689" y="-11595"/>
                  <a:pt x="6293881" y="3452"/>
                  <a:pt x="6428457" y="0"/>
                </a:cubicBezTo>
                <a:cubicBezTo>
                  <a:pt x="6563033" y="-3452"/>
                  <a:pt x="6909568" y="2834"/>
                  <a:pt x="7086314" y="0"/>
                </a:cubicBezTo>
                <a:cubicBezTo>
                  <a:pt x="7263060" y="-2834"/>
                  <a:pt x="7521554" y="19399"/>
                  <a:pt x="7836270" y="0"/>
                </a:cubicBezTo>
                <a:cubicBezTo>
                  <a:pt x="8150986" y="-19399"/>
                  <a:pt x="8029363" y="-1199"/>
                  <a:pt x="8217827" y="0"/>
                </a:cubicBezTo>
                <a:cubicBezTo>
                  <a:pt x="8406291" y="1199"/>
                  <a:pt x="8650069" y="-18519"/>
                  <a:pt x="9059883" y="0"/>
                </a:cubicBezTo>
                <a:cubicBezTo>
                  <a:pt x="9469697" y="18519"/>
                  <a:pt x="9523817" y="8562"/>
                  <a:pt x="9704582" y="0"/>
                </a:cubicBezTo>
                <a:cubicBezTo>
                  <a:pt x="9961981" y="31151"/>
                  <a:pt x="10242013" y="191174"/>
                  <a:pt x="10199175" y="494593"/>
                </a:cubicBezTo>
                <a:cubicBezTo>
                  <a:pt x="10211318" y="708602"/>
                  <a:pt x="10204618" y="854946"/>
                  <a:pt x="10199175" y="1068666"/>
                </a:cubicBezTo>
                <a:cubicBezTo>
                  <a:pt x="10193732" y="1282386"/>
                  <a:pt x="10229444" y="1509245"/>
                  <a:pt x="10199175" y="1773210"/>
                </a:cubicBezTo>
                <a:cubicBezTo>
                  <a:pt x="10168906" y="2037175"/>
                  <a:pt x="10192820" y="2255970"/>
                  <a:pt x="10199175" y="2477754"/>
                </a:cubicBezTo>
                <a:cubicBezTo>
                  <a:pt x="10205530" y="2699538"/>
                  <a:pt x="10227151" y="2936944"/>
                  <a:pt x="10199175" y="3104015"/>
                </a:cubicBezTo>
                <a:cubicBezTo>
                  <a:pt x="10205452" y="3420577"/>
                  <a:pt x="10010420" y="3603832"/>
                  <a:pt x="9704582" y="3598608"/>
                </a:cubicBezTo>
                <a:cubicBezTo>
                  <a:pt x="9530357" y="3603603"/>
                  <a:pt x="9509277" y="3592437"/>
                  <a:pt x="9323025" y="3598608"/>
                </a:cubicBezTo>
                <a:cubicBezTo>
                  <a:pt x="9136773" y="3604779"/>
                  <a:pt x="9096625" y="3599805"/>
                  <a:pt x="8941469" y="3598608"/>
                </a:cubicBezTo>
                <a:cubicBezTo>
                  <a:pt x="8786313" y="3597411"/>
                  <a:pt x="8678886" y="3589673"/>
                  <a:pt x="8559912" y="3598608"/>
                </a:cubicBezTo>
                <a:cubicBezTo>
                  <a:pt x="8440938" y="3607543"/>
                  <a:pt x="8072813" y="3569534"/>
                  <a:pt x="7809956" y="3598608"/>
                </a:cubicBezTo>
                <a:cubicBezTo>
                  <a:pt x="7547099" y="3627682"/>
                  <a:pt x="7519505" y="3595593"/>
                  <a:pt x="7336299" y="3598608"/>
                </a:cubicBezTo>
                <a:cubicBezTo>
                  <a:pt x="7153093" y="3601623"/>
                  <a:pt x="7002575" y="3598317"/>
                  <a:pt x="6770543" y="3598608"/>
                </a:cubicBezTo>
                <a:cubicBezTo>
                  <a:pt x="6538511" y="3598899"/>
                  <a:pt x="6348896" y="3568874"/>
                  <a:pt x="6112686" y="3598608"/>
                </a:cubicBezTo>
                <a:cubicBezTo>
                  <a:pt x="5876476" y="3628342"/>
                  <a:pt x="5796577" y="3608396"/>
                  <a:pt x="5639030" y="3598608"/>
                </a:cubicBezTo>
                <a:cubicBezTo>
                  <a:pt x="5481483" y="3588820"/>
                  <a:pt x="5310523" y="3593650"/>
                  <a:pt x="5165373" y="3598608"/>
                </a:cubicBezTo>
                <a:cubicBezTo>
                  <a:pt x="5020223" y="3603566"/>
                  <a:pt x="4907920" y="3596327"/>
                  <a:pt x="4783816" y="3598608"/>
                </a:cubicBezTo>
                <a:cubicBezTo>
                  <a:pt x="4659712" y="3600889"/>
                  <a:pt x="4447910" y="3618980"/>
                  <a:pt x="4218060" y="3598608"/>
                </a:cubicBezTo>
                <a:cubicBezTo>
                  <a:pt x="3988210" y="3578236"/>
                  <a:pt x="3618560" y="3577680"/>
                  <a:pt x="3468104" y="3598608"/>
                </a:cubicBezTo>
                <a:cubicBezTo>
                  <a:pt x="3317648" y="3619536"/>
                  <a:pt x="3025849" y="3600764"/>
                  <a:pt x="2810247" y="3598608"/>
                </a:cubicBezTo>
                <a:cubicBezTo>
                  <a:pt x="2594645" y="3596452"/>
                  <a:pt x="2545555" y="3586439"/>
                  <a:pt x="2336591" y="3598608"/>
                </a:cubicBezTo>
                <a:cubicBezTo>
                  <a:pt x="2127627" y="3610777"/>
                  <a:pt x="2062123" y="3582266"/>
                  <a:pt x="1955034" y="3598608"/>
                </a:cubicBezTo>
                <a:cubicBezTo>
                  <a:pt x="1847945" y="3614950"/>
                  <a:pt x="1292652" y="3608357"/>
                  <a:pt x="1112978" y="3598608"/>
                </a:cubicBezTo>
                <a:cubicBezTo>
                  <a:pt x="933304" y="3588859"/>
                  <a:pt x="650342" y="3617032"/>
                  <a:pt x="494593" y="3598608"/>
                </a:cubicBezTo>
                <a:cubicBezTo>
                  <a:pt x="276953" y="3597292"/>
                  <a:pt x="37055" y="3332785"/>
                  <a:pt x="0" y="3104015"/>
                </a:cubicBezTo>
                <a:cubicBezTo>
                  <a:pt x="12439" y="2943054"/>
                  <a:pt x="-31055" y="2790157"/>
                  <a:pt x="0" y="2477754"/>
                </a:cubicBezTo>
                <a:cubicBezTo>
                  <a:pt x="31055" y="2165351"/>
                  <a:pt x="-10018" y="2091314"/>
                  <a:pt x="0" y="1799304"/>
                </a:cubicBezTo>
                <a:cubicBezTo>
                  <a:pt x="10018" y="1507294"/>
                  <a:pt x="-1857" y="1439267"/>
                  <a:pt x="0" y="1199137"/>
                </a:cubicBezTo>
                <a:cubicBezTo>
                  <a:pt x="1857" y="959007"/>
                  <a:pt x="32770" y="819893"/>
                  <a:pt x="0" y="494593"/>
                </a:cubicBezTo>
                <a:close/>
              </a:path>
              <a:path w="10199175" h="3598608" stroke="0" extrusionOk="0">
                <a:moveTo>
                  <a:pt x="0" y="494593"/>
                </a:moveTo>
                <a:cubicBezTo>
                  <a:pt x="-53225" y="198365"/>
                  <a:pt x="222103" y="17060"/>
                  <a:pt x="494593" y="0"/>
                </a:cubicBezTo>
                <a:cubicBezTo>
                  <a:pt x="689402" y="6041"/>
                  <a:pt x="781575" y="-10462"/>
                  <a:pt x="1060349" y="0"/>
                </a:cubicBezTo>
                <a:cubicBezTo>
                  <a:pt x="1339123" y="10462"/>
                  <a:pt x="1463256" y="-11636"/>
                  <a:pt x="1810306" y="0"/>
                </a:cubicBezTo>
                <a:cubicBezTo>
                  <a:pt x="2157356" y="11636"/>
                  <a:pt x="2111900" y="3274"/>
                  <a:pt x="2191862" y="0"/>
                </a:cubicBezTo>
                <a:cubicBezTo>
                  <a:pt x="2271824" y="-3274"/>
                  <a:pt x="2706564" y="32363"/>
                  <a:pt x="2941819" y="0"/>
                </a:cubicBezTo>
                <a:cubicBezTo>
                  <a:pt x="3177074" y="-32363"/>
                  <a:pt x="3179175" y="1197"/>
                  <a:pt x="3323375" y="0"/>
                </a:cubicBezTo>
                <a:cubicBezTo>
                  <a:pt x="3467575" y="-1197"/>
                  <a:pt x="3866654" y="-30175"/>
                  <a:pt x="4073332" y="0"/>
                </a:cubicBezTo>
                <a:cubicBezTo>
                  <a:pt x="4280010" y="30175"/>
                  <a:pt x="4469605" y="-9814"/>
                  <a:pt x="4731188" y="0"/>
                </a:cubicBezTo>
                <a:cubicBezTo>
                  <a:pt x="4992771" y="9814"/>
                  <a:pt x="5121620" y="-27006"/>
                  <a:pt x="5296944" y="0"/>
                </a:cubicBezTo>
                <a:cubicBezTo>
                  <a:pt x="5472268" y="27006"/>
                  <a:pt x="5668331" y="-17434"/>
                  <a:pt x="5954801" y="0"/>
                </a:cubicBezTo>
                <a:cubicBezTo>
                  <a:pt x="6241271" y="17434"/>
                  <a:pt x="6482956" y="-9484"/>
                  <a:pt x="6704757" y="0"/>
                </a:cubicBezTo>
                <a:cubicBezTo>
                  <a:pt x="6926558" y="9484"/>
                  <a:pt x="7036633" y="-26036"/>
                  <a:pt x="7362613" y="0"/>
                </a:cubicBezTo>
                <a:cubicBezTo>
                  <a:pt x="7688593" y="26036"/>
                  <a:pt x="7655391" y="-5986"/>
                  <a:pt x="7836270" y="0"/>
                </a:cubicBezTo>
                <a:cubicBezTo>
                  <a:pt x="8017149" y="5986"/>
                  <a:pt x="8087662" y="21233"/>
                  <a:pt x="8309927" y="0"/>
                </a:cubicBezTo>
                <a:cubicBezTo>
                  <a:pt x="8532192" y="-21233"/>
                  <a:pt x="8563525" y="-23289"/>
                  <a:pt x="8783583" y="0"/>
                </a:cubicBezTo>
                <a:cubicBezTo>
                  <a:pt x="9003641" y="23289"/>
                  <a:pt x="9493528" y="-14195"/>
                  <a:pt x="9704582" y="0"/>
                </a:cubicBezTo>
                <a:cubicBezTo>
                  <a:pt x="9987060" y="17374"/>
                  <a:pt x="10173320" y="268898"/>
                  <a:pt x="10199175" y="494593"/>
                </a:cubicBezTo>
                <a:cubicBezTo>
                  <a:pt x="10185135" y="825848"/>
                  <a:pt x="10221423" y="854112"/>
                  <a:pt x="10199175" y="1173043"/>
                </a:cubicBezTo>
                <a:cubicBezTo>
                  <a:pt x="10176928" y="1491974"/>
                  <a:pt x="10221554" y="1594225"/>
                  <a:pt x="10199175" y="1799304"/>
                </a:cubicBezTo>
                <a:cubicBezTo>
                  <a:pt x="10176796" y="2004383"/>
                  <a:pt x="10206861" y="2246630"/>
                  <a:pt x="10199175" y="2451660"/>
                </a:cubicBezTo>
                <a:cubicBezTo>
                  <a:pt x="10191489" y="2656690"/>
                  <a:pt x="10198460" y="2780718"/>
                  <a:pt x="10199175" y="3104015"/>
                </a:cubicBezTo>
                <a:cubicBezTo>
                  <a:pt x="10176340" y="3396500"/>
                  <a:pt x="9986019" y="3608769"/>
                  <a:pt x="9704582" y="3598608"/>
                </a:cubicBezTo>
                <a:cubicBezTo>
                  <a:pt x="9559748" y="3589738"/>
                  <a:pt x="9315589" y="3625635"/>
                  <a:pt x="9046726" y="3598608"/>
                </a:cubicBezTo>
                <a:cubicBezTo>
                  <a:pt x="8777863" y="3571581"/>
                  <a:pt x="8710289" y="3610507"/>
                  <a:pt x="8573069" y="3598608"/>
                </a:cubicBezTo>
                <a:cubicBezTo>
                  <a:pt x="8435849" y="3586709"/>
                  <a:pt x="8147786" y="3615724"/>
                  <a:pt x="8007313" y="3598608"/>
                </a:cubicBezTo>
                <a:cubicBezTo>
                  <a:pt x="7866840" y="3581492"/>
                  <a:pt x="7590525" y="3576532"/>
                  <a:pt x="7441556" y="3598608"/>
                </a:cubicBezTo>
                <a:cubicBezTo>
                  <a:pt x="7292587" y="3620684"/>
                  <a:pt x="7176968" y="3596942"/>
                  <a:pt x="7059999" y="3598608"/>
                </a:cubicBezTo>
                <a:cubicBezTo>
                  <a:pt x="6943030" y="3600274"/>
                  <a:pt x="6814234" y="3584649"/>
                  <a:pt x="6678443" y="3598608"/>
                </a:cubicBezTo>
                <a:cubicBezTo>
                  <a:pt x="6542652" y="3612567"/>
                  <a:pt x="6466045" y="3615889"/>
                  <a:pt x="6296886" y="3598608"/>
                </a:cubicBezTo>
                <a:cubicBezTo>
                  <a:pt x="6127727" y="3581327"/>
                  <a:pt x="5847482" y="3584065"/>
                  <a:pt x="5731130" y="3598608"/>
                </a:cubicBezTo>
                <a:cubicBezTo>
                  <a:pt x="5614778" y="3613151"/>
                  <a:pt x="5385106" y="3616385"/>
                  <a:pt x="5073273" y="3598608"/>
                </a:cubicBezTo>
                <a:cubicBezTo>
                  <a:pt x="4761440" y="3580831"/>
                  <a:pt x="4599960" y="3566008"/>
                  <a:pt x="4231217" y="3598608"/>
                </a:cubicBezTo>
                <a:cubicBezTo>
                  <a:pt x="3862474" y="3631208"/>
                  <a:pt x="3745341" y="3622970"/>
                  <a:pt x="3573361" y="3598608"/>
                </a:cubicBezTo>
                <a:cubicBezTo>
                  <a:pt x="3401381" y="3574246"/>
                  <a:pt x="3340447" y="3604238"/>
                  <a:pt x="3191804" y="3598608"/>
                </a:cubicBezTo>
                <a:cubicBezTo>
                  <a:pt x="3043161" y="3592978"/>
                  <a:pt x="2746717" y="3589516"/>
                  <a:pt x="2441848" y="3598608"/>
                </a:cubicBezTo>
                <a:cubicBezTo>
                  <a:pt x="2136979" y="3607700"/>
                  <a:pt x="2132287" y="3616641"/>
                  <a:pt x="1968191" y="3598608"/>
                </a:cubicBezTo>
                <a:cubicBezTo>
                  <a:pt x="1804095" y="3580575"/>
                  <a:pt x="1373205" y="3571824"/>
                  <a:pt x="1218235" y="3598608"/>
                </a:cubicBezTo>
                <a:cubicBezTo>
                  <a:pt x="1063265" y="3625392"/>
                  <a:pt x="692925" y="3565261"/>
                  <a:pt x="494593" y="3598608"/>
                </a:cubicBezTo>
                <a:cubicBezTo>
                  <a:pt x="161872" y="3598217"/>
                  <a:pt x="-14142" y="3363944"/>
                  <a:pt x="0" y="3104015"/>
                </a:cubicBezTo>
                <a:cubicBezTo>
                  <a:pt x="8549" y="2867008"/>
                  <a:pt x="-24402" y="2670544"/>
                  <a:pt x="0" y="2529942"/>
                </a:cubicBezTo>
                <a:cubicBezTo>
                  <a:pt x="24402" y="2389340"/>
                  <a:pt x="-18522" y="2186443"/>
                  <a:pt x="0" y="1851492"/>
                </a:cubicBezTo>
                <a:cubicBezTo>
                  <a:pt x="18522" y="1516541"/>
                  <a:pt x="17624" y="1401123"/>
                  <a:pt x="0" y="1225231"/>
                </a:cubicBezTo>
                <a:cubicBezTo>
                  <a:pt x="-17624" y="1049339"/>
                  <a:pt x="-13271" y="772696"/>
                  <a:pt x="0" y="494593"/>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1889513005">
                  <a:prstGeom prst="roundRect">
                    <a:avLst>
                      <a:gd name="adj" fmla="val 13744"/>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32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200" dirty="0">
                <a:solidFill>
                  <a:prstClr val="black"/>
                </a:solidFill>
                <a:latin typeface="Cambria" panose="02040503050406030204" pitchFamily="18" charset="0"/>
                <a:ea typeface="Cambria" panose="02040503050406030204" pitchFamily="18" charset="0"/>
                <a:cs typeface="Calibri" panose="020F0502020204030204" pitchFamily="34" charset="0"/>
              </a:rPr>
              <a:t>Tiếng chim nhao nhác ngoài ban công khiến em sực tỉnh. Chắc là đàn chim sẻ đang nhảy nhót trong chậu cải mới nhú mầm li ti. Từ ngày cả nhà chuyển ra thành phố, mẹ dạy em trồng cây trong những chiếc chậu be bé xinh xinh.</a:t>
            </a:r>
          </a:p>
          <a:p>
            <a:pPr lvl="0" algn="just" defTabSz="914377"/>
            <a:r>
              <a:rPr lang="vi-VN" sz="3200" dirty="0">
                <a:solidFill>
                  <a:prstClr val="black"/>
                </a:solidFill>
                <a:latin typeface="Cambria" panose="02040503050406030204" pitchFamily="18" charset="0"/>
                <a:ea typeface="Cambria" panose="02040503050406030204" pitchFamily="18" charset="0"/>
                <a:cs typeface="Calibri" panose="020F0502020204030204" pitchFamily="34" charset="0"/>
              </a:rPr>
              <a:t>   Và ngày nào em cũng không thôi mơ ước, nếu em có một khu vườn như ở quê...</a:t>
            </a:r>
          </a:p>
        </p:txBody>
      </p:sp>
      <p:sp>
        <p:nvSpPr>
          <p:cNvPr id="6" name="Rectangle: Diagonal Corners Rounded 5">
            <a:extLst>
              <a:ext uri="{FF2B5EF4-FFF2-40B4-BE49-F238E27FC236}">
                <a16:creationId xmlns:a16="http://schemas.microsoft.com/office/drawing/2014/main" id="{3BE0083E-A18B-F295-7084-17368B3F7437}"/>
              </a:ext>
            </a:extLst>
          </p:cNvPr>
          <p:cNvSpPr/>
          <p:nvPr/>
        </p:nvSpPr>
        <p:spPr>
          <a:xfrm>
            <a:off x="1014006" y="1209364"/>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xmln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5</a:t>
            </a:r>
          </a:p>
        </p:txBody>
      </p:sp>
      <p:pic>
        <p:nvPicPr>
          <p:cNvPr id="8" name="Picture 7">
            <a:extLst>
              <a:ext uri="{FF2B5EF4-FFF2-40B4-BE49-F238E27FC236}">
                <a16:creationId xmlns:a16="http://schemas.microsoft.com/office/drawing/2014/main" id="{133BEBBC-3293-40A2-2A6E-33B8FEF39175}"/>
              </a:ext>
            </a:extLst>
          </p:cNvPr>
          <p:cNvPicPr>
            <a:picLocks noChangeAspect="1"/>
          </p:cNvPicPr>
          <p:nvPr/>
        </p:nvPicPr>
        <p:blipFill>
          <a:blip r:embed="rId6"/>
          <a:stretch>
            <a:fillRect/>
          </a:stretch>
        </p:blipFill>
        <p:spPr>
          <a:xfrm>
            <a:off x="116333" y="0"/>
            <a:ext cx="5948517" cy="1189703"/>
          </a:xfrm>
          <a:prstGeom prst="rect">
            <a:avLst/>
          </a:prstGeom>
        </p:spPr>
      </p:pic>
    </p:spTree>
    <p:controls>
      <mc:AlternateContent xmlns:mc="http://schemas.openxmlformats.org/markup-compatibility/2006">
        <mc:Choice xmlns:v="urn:schemas-microsoft-com:vml" Requires="v">
          <p:control spid="5122" name="TextBox1" r:id="rId2" imgW="5283360" imgH="1784520"/>
        </mc:Choice>
        <mc:Fallback>
          <p:control name="TextBox1" r:id="rId2" imgW="5283360" imgH="1784520">
            <p:pic>
              <p:nvPicPr>
                <p:cNvPr id="21" name="TextBox1">
                  <a:extLst>
                    <a:ext uri="{FF2B5EF4-FFF2-40B4-BE49-F238E27FC236}">
                      <a16:creationId xmlns:a16="http://schemas.microsoft.com/office/drawing/2014/main" id="{E823146E-A34B-5C6E-3ACB-409ED66E4482}"/>
                    </a:ext>
                  </a:extLst>
                </p:cNvPr>
                <p:cNvPicPr>
                  <a:picLocks/>
                </p:cNvPicPr>
                <p:nvPr/>
              </p:nvPicPr>
              <p:blipFill>
                <a:blip r:embed="rId7"/>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3822705572"/>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6" name="Rounded Rectangle 25"/>
          <p:cNvSpPr/>
          <p:nvPr/>
        </p:nvSpPr>
        <p:spPr>
          <a:xfrm>
            <a:off x="461010" y="304800"/>
            <a:ext cx="11476990"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12" name="Rectangle 11">
            <a:extLst>
              <a:ext uri="{FF2B5EF4-FFF2-40B4-BE49-F238E27FC236}">
                <a16:creationId xmlns:a16="http://schemas.microsoft.com/office/drawing/2014/main" id="{720F1942-89AD-65DB-3BB9-64B7B6237E57}"/>
              </a:ext>
            </a:extLst>
          </p:cNvPr>
          <p:cNvSpPr/>
          <p:nvPr/>
        </p:nvSpPr>
        <p:spPr>
          <a:xfrm>
            <a:off x="1657667" y="503845"/>
            <a:ext cx="4529911" cy="646331"/>
          </a:xfrm>
          <a:prstGeom prst="rect">
            <a:avLst/>
          </a:prstGeom>
        </p:spPr>
        <p:txBody>
          <a:bodyPr wrap="square">
            <a:spAutoFit/>
          </a:bodyPr>
          <a:lstStyle/>
          <a:p>
            <a:pPr algn="ctr" defTabSz="457200">
              <a:defRPr/>
            </a:pPr>
            <a:r>
              <a:rPr lang="en-US" altLang="zh-CN" sz="36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Luyện</a:t>
            </a:r>
            <a:r>
              <a:rPr lang="en-US" altLang="zh-CN" sz="36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altLang="zh-CN" sz="36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đọc</a:t>
            </a:r>
            <a:r>
              <a:rPr lang="en-US" altLang="zh-CN" sz="36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altLang="zh-CN" sz="36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nhóm</a:t>
            </a:r>
            <a:endParaRPr lang="zh-CN" altLang="en-US" sz="3600" b="1" dirty="0">
              <a:solidFill>
                <a:srgbClr val="0070C0"/>
              </a:solidFill>
              <a:latin typeface="Cambria" panose="02040503050406030204" pitchFamily="18" charset="0"/>
              <a:ea typeface="inpin heiti" charset="-122"/>
              <a:cs typeface="Times New Roman" panose="02020603050405020304" pitchFamily="18" charset="0"/>
            </a:endParaRPr>
          </a:p>
        </p:txBody>
      </p:sp>
      <p:sp>
        <p:nvSpPr>
          <p:cNvPr id="13" name="Rectangle 12">
            <a:extLst>
              <a:ext uri="{FF2B5EF4-FFF2-40B4-BE49-F238E27FC236}">
                <a16:creationId xmlns:a16="http://schemas.microsoft.com/office/drawing/2014/main" id="{F845D072-B6AF-098C-7047-F90BDC58DA1A}"/>
              </a:ext>
            </a:extLst>
          </p:cNvPr>
          <p:cNvSpPr/>
          <p:nvPr/>
        </p:nvSpPr>
        <p:spPr>
          <a:xfrm>
            <a:off x="784093" y="1641006"/>
            <a:ext cx="5599812" cy="1754326"/>
          </a:xfrm>
          <a:prstGeom prst="rect">
            <a:avLst/>
          </a:prstGeom>
        </p:spPr>
        <p:txBody>
          <a:bodyPr wrap="square">
            <a:spAutoFit/>
          </a:bodyPr>
          <a:lstStyle/>
          <a:p>
            <a:pPr algn="ctr" defTabSz="457200"/>
            <a:r>
              <a:rPr lang="en-US" altLang="zh-CN" sz="36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Yêu</a:t>
            </a:r>
            <a:r>
              <a:rPr lang="zh-CN" altLang="en-US" sz="3600" b="1" dirty="0">
                <a:solidFill>
                  <a:srgbClr val="002060"/>
                </a:solidFill>
                <a:latin typeface="Cambria" panose="02040503050406030204" pitchFamily="18" charset="0"/>
                <a:cs typeface="Times New Roman" panose="02020603050405020304" pitchFamily="18" charset="0"/>
              </a:rPr>
              <a:t> </a:t>
            </a:r>
            <a:r>
              <a:rPr lang="en-US" altLang="zh-CN" sz="36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cầu</a:t>
            </a:r>
            <a:endParaRPr lang="zh-CN" altLang="en-US" sz="3600" b="1" dirty="0">
              <a:solidFill>
                <a:srgbClr val="002060"/>
              </a:solidFill>
              <a:latin typeface="Cambria" panose="02040503050406030204" pitchFamily="18" charset="0"/>
              <a:cs typeface="Times New Roman" panose="02020603050405020304" pitchFamily="18" charset="0"/>
            </a:endParaRPr>
          </a:p>
          <a:p>
            <a:pPr defTabSz="457200">
              <a:buSzPts val="2800"/>
            </a:pPr>
            <a:r>
              <a:rPr lang="en-US" altLang="zh-CN" sz="36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Phân</a:t>
            </a:r>
            <a:r>
              <a:rPr lang="zh-CN" altLang="en-US" sz="3600" dirty="0">
                <a:solidFill>
                  <a:srgbClr val="002060"/>
                </a:solidFill>
                <a:latin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công</a:t>
            </a:r>
            <a:r>
              <a:rPr lang="zh-CN" altLang="en-US" sz="3600" dirty="0">
                <a:solidFill>
                  <a:srgbClr val="002060"/>
                </a:solidFill>
                <a:latin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đọc</a:t>
            </a:r>
            <a:r>
              <a:rPr lang="zh-CN" altLang="en-US" sz="3600" dirty="0">
                <a:solidFill>
                  <a:srgbClr val="002060"/>
                </a:solidFill>
                <a:latin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theo</a:t>
            </a:r>
            <a:r>
              <a:rPr lang="zh-CN" altLang="en-US" sz="3600" dirty="0">
                <a:solidFill>
                  <a:srgbClr val="002060"/>
                </a:solidFill>
                <a:latin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đoạn</a:t>
            </a:r>
            <a:endParaRPr lang="zh-CN" altLang="en-US" sz="3600" dirty="0">
              <a:solidFill>
                <a:srgbClr val="002060"/>
              </a:solidFill>
              <a:latin typeface="Cambria" panose="02040503050406030204" pitchFamily="18" charset="0"/>
              <a:cs typeface="Times New Roman" panose="02020603050405020304" pitchFamily="18" charset="0"/>
            </a:endParaRPr>
          </a:p>
          <a:p>
            <a:pPr defTabSz="457200">
              <a:buSzPts val="2800"/>
            </a:pPr>
            <a:r>
              <a:rPr lang="en-US" altLang="zh-CN" sz="36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Tất</a:t>
            </a:r>
            <a:r>
              <a:rPr lang="zh-CN" altLang="en-US" sz="3600" dirty="0">
                <a:solidFill>
                  <a:srgbClr val="002060"/>
                </a:solidFill>
                <a:latin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cả</a:t>
            </a:r>
            <a:r>
              <a:rPr lang="zh-CN" altLang="en-US" sz="3600" dirty="0">
                <a:solidFill>
                  <a:srgbClr val="002060"/>
                </a:solidFill>
                <a:latin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thành</a:t>
            </a:r>
            <a:r>
              <a:rPr lang="zh-CN" altLang="en-US" sz="3600" dirty="0">
                <a:solidFill>
                  <a:srgbClr val="002060"/>
                </a:solidFill>
                <a:latin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viên</a:t>
            </a:r>
            <a:r>
              <a:rPr lang="zh-CN" altLang="en-US" sz="3600" dirty="0">
                <a:solidFill>
                  <a:srgbClr val="002060"/>
                </a:solidFill>
                <a:latin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đều</a:t>
            </a:r>
            <a:r>
              <a:rPr lang="zh-CN" altLang="en-US" sz="3600" dirty="0">
                <a:solidFill>
                  <a:srgbClr val="002060"/>
                </a:solidFill>
                <a:latin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đọc</a:t>
            </a:r>
            <a:endParaRPr lang="zh-CN" altLang="en-US" sz="3600" dirty="0">
              <a:solidFill>
                <a:srgbClr val="002060"/>
              </a:solidFill>
              <a:latin typeface="Cambria" panose="02040503050406030204" pitchFamily="18" charset="0"/>
              <a:cs typeface="Times New Roman" panose="02020603050405020304" pitchFamily="18" charset="0"/>
            </a:endParaRPr>
          </a:p>
        </p:txBody>
      </p:sp>
      <p:pic>
        <p:nvPicPr>
          <p:cNvPr id="16" name="Picture 15">
            <a:extLst>
              <a:ext uri="{FF2B5EF4-FFF2-40B4-BE49-F238E27FC236}">
                <a16:creationId xmlns:a16="http://schemas.microsoft.com/office/drawing/2014/main" id="{EB53112F-D34A-91A3-2F8F-C6DE635DF2B6}"/>
              </a:ext>
            </a:extLst>
          </p:cNvPr>
          <p:cNvPicPr>
            <a:picLocks noChangeAspect="1"/>
          </p:cNvPicPr>
          <p:nvPr/>
        </p:nvPicPr>
        <p:blipFill>
          <a:blip r:embed="rId4"/>
          <a:stretch>
            <a:fillRect/>
          </a:stretch>
        </p:blipFill>
        <p:spPr>
          <a:xfrm>
            <a:off x="6880972" y="1166873"/>
            <a:ext cx="4637808" cy="2333262"/>
          </a:xfrm>
          <a:prstGeom prst="rect">
            <a:avLst/>
          </a:prstGeom>
        </p:spPr>
      </p:pic>
      <p:pic>
        <p:nvPicPr>
          <p:cNvPr id="18" name="Picture 17">
            <a:extLst>
              <a:ext uri="{FF2B5EF4-FFF2-40B4-BE49-F238E27FC236}">
                <a16:creationId xmlns:a16="http://schemas.microsoft.com/office/drawing/2014/main" id="{D05D6EDC-D0F0-D647-5BD4-BF6A264AE51D}"/>
              </a:ext>
            </a:extLst>
          </p:cNvPr>
          <p:cNvPicPr>
            <a:picLocks noChangeAspect="1"/>
          </p:cNvPicPr>
          <p:nvPr/>
        </p:nvPicPr>
        <p:blipFill>
          <a:blip r:embed="rId5">
            <a:clrChange>
              <a:clrFrom>
                <a:srgbClr val="E0E0E0"/>
              </a:clrFrom>
              <a:clrTo>
                <a:srgbClr val="E0E0E0">
                  <a:alpha val="0"/>
                </a:srgbClr>
              </a:clrTo>
            </a:clrChange>
            <a:extLst>
              <a:ext uri="{BEBA8EAE-BF5A-486C-A8C5-ECC9F3942E4B}">
                <a14:imgProps xmlns:a14="http://schemas.microsoft.com/office/drawing/2010/main">
                  <a14:imgLayer r:embed="rId6">
                    <a14:imgEffect>
                      <a14:backgroundRemoval t="0" b="100000" l="0" r="100000">
                        <a14:foregroundMark x1="5625" y1="21921" x2="14000" y2="57143"/>
                        <a14:foregroundMark x1="15625" y1="23645" x2="5750" y2="28571"/>
                        <a14:foregroundMark x1="6375" y1="67980" x2="7500" y2="86453"/>
                        <a14:foregroundMark x1="8125" y1="71182" x2="14875" y2="79803"/>
                        <a14:foregroundMark x1="12250" y1="96305" x2="56125" y2="85961"/>
                        <a14:foregroundMark x1="5750" y1="29064" x2="2500" y2="43103"/>
                        <a14:foregroundMark x1="36250" y1="15025" x2="38125" y2="58374"/>
                        <a14:foregroundMark x1="22375" y1="60345" x2="14000" y2="65764"/>
                        <a14:foregroundMark x1="29375" y1="55419" x2="35250" y2="42611"/>
                        <a14:foregroundMark x1="28875" y1="74877" x2="23625" y2="84483"/>
                        <a14:foregroundMark x1="30375" y1="78325" x2="63125" y2="76847"/>
                        <a14:foregroundMark x1="36250" y1="96798" x2="87500" y2="86946"/>
                        <a14:foregroundMark x1="82000" y1="62069" x2="93750" y2="82266"/>
                        <a14:foregroundMark x1="96875" y1="66749" x2="95625" y2="99261"/>
                        <a14:foregroundMark x1="88250" y1="75616" x2="74250" y2="79803"/>
                        <a14:foregroundMark x1="66625" y1="78571" x2="54875" y2="85961"/>
                        <a14:foregroundMark x1="48625" y1="63793" x2="40500" y2="87192"/>
                        <a14:foregroundMark x1="27375" y1="71675" x2="35250" y2="76108"/>
                        <a14:foregroundMark x1="33250" y1="93842" x2="71750" y2="91379"/>
                        <a14:foregroundMark x1="87500" y1="91872" x2="78375" y2="98522"/>
                        <a14:foregroundMark x1="66625" y1="48768" x2="60000" y2="69212"/>
                        <a14:foregroundMark x1="64000" y1="19458" x2="61000" y2="51232"/>
                        <a14:foregroundMark x1="75500" y1="22414" x2="78000" y2="23153"/>
                        <a14:foregroundMark x1="56875" y1="45567" x2="54500" y2="47291"/>
                        <a14:foregroundMark x1="55500" y1="41379" x2="60125" y2="43842"/>
                        <a14:foregroundMark x1="44250" y1="62808" x2="41125" y2="75616"/>
                        <a14:foregroundMark x1="32625" y1="85222" x2="34500" y2="82759"/>
                        <a14:foregroundMark x1="32625" y1="96798" x2="66875" y2="90640"/>
                        <a14:foregroundMark x1="69250" y1="97537" x2="49875" y2="99015"/>
                        <a14:foregroundMark x1="28500" y1="45567" x2="28500" y2="45567"/>
                        <a14:foregroundMark x1="9375" y1="87685" x2="9375" y2="87685"/>
                        <a14:foregroundMark x1="19000" y1="19951" x2="20500" y2="25369"/>
                        <a14:foregroundMark x1="70250" y1="47291" x2="76375" y2="38177"/>
                        <a14:foregroundMark x1="45250" y1="44335" x2="45250" y2="44335"/>
                      </a14:backgroundRemoval>
                    </a14:imgEffect>
                  </a14:imgLayer>
                </a14:imgProps>
              </a:ext>
              <a:ext uri="{28A0092B-C50C-407E-A947-70E740481C1C}">
                <a14:useLocalDpi xmlns:a14="http://schemas.microsoft.com/office/drawing/2010/main" val="0"/>
              </a:ext>
            </a:extLst>
          </a:blip>
          <a:stretch>
            <a:fillRect/>
          </a:stretch>
        </p:blipFill>
        <p:spPr>
          <a:xfrm>
            <a:off x="4251791" y="3733393"/>
            <a:ext cx="4396989" cy="2231472"/>
          </a:xfrm>
          <a:prstGeom prst="rect">
            <a:avLst/>
          </a:prstGeom>
        </p:spPr>
      </p:pic>
      <p:pic>
        <p:nvPicPr>
          <p:cNvPr id="19" name="Kí hiệu - Khám phá &amp; Luyện tập">
            <a:extLst>
              <a:ext uri="{FF2B5EF4-FFF2-40B4-BE49-F238E27FC236}">
                <a16:creationId xmlns:a16="http://schemas.microsoft.com/office/drawing/2014/main" id="{B5CD3B4A-A570-4F49-819E-15859B6D23BC}"/>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930194" y="536096"/>
            <a:ext cx="851896" cy="851896"/>
          </a:xfrm>
          <a:prstGeom prst="rect">
            <a:avLst/>
          </a:prstGeom>
        </p:spPr>
      </p:pic>
    </p:spTree>
    <p:extLst>
      <p:ext uri="{BB962C8B-B14F-4D97-AF65-F5344CB8AC3E}">
        <p14:creationId xmlns:p14="http://schemas.microsoft.com/office/powerpoint/2010/main" val="1746876484"/>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par>
                                <p:cTn id="11" presetID="22" presetClass="entr" presetSubtype="4"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down)">
                                      <p:cBhvr>
                                        <p:cTn id="13" dur="500"/>
                                        <p:tgtEl>
                                          <p:spTgt spid="16"/>
                                        </p:tgtEl>
                                      </p:cBhvr>
                                    </p:animEffect>
                                  </p:childTnLst>
                                </p:cTn>
                              </p:par>
                              <p:par>
                                <p:cTn id="14" presetID="22" presetClass="entr" presetSubtype="4"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down)">
                                      <p:cBhvr>
                                        <p:cTn id="16" dur="500"/>
                                        <p:tgtEl>
                                          <p:spTgt spid="18"/>
                                        </p:tgtEl>
                                      </p:cBhvr>
                                    </p:animEffect>
                                  </p:childTnLst>
                                </p:cTn>
                              </p:par>
                              <p:par>
                                <p:cTn id="17" presetID="22" presetClass="entr" presetSubtype="4"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down)">
                                      <p:cBhvr>
                                        <p:cTn id="1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6" name="Rounded Rectangle 25"/>
          <p:cNvSpPr/>
          <p:nvPr/>
        </p:nvSpPr>
        <p:spPr>
          <a:xfrm>
            <a:off x="461010" y="304800"/>
            <a:ext cx="11476990"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 name="TextBox 1">
            <a:extLst>
              <a:ext uri="{FF2B5EF4-FFF2-40B4-BE49-F238E27FC236}">
                <a16:creationId xmlns:a16="http://schemas.microsoft.com/office/drawing/2014/main" id="{29BCB1BD-1084-DD6D-FE38-0C710D71520D}"/>
              </a:ext>
            </a:extLst>
          </p:cNvPr>
          <p:cNvSpPr txBox="1"/>
          <p:nvPr/>
        </p:nvSpPr>
        <p:spPr>
          <a:xfrm>
            <a:off x="1613916" y="598461"/>
            <a:ext cx="9209380" cy="116955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dirty="0" err="1">
                <a:ln w="19050">
                  <a:solidFill>
                    <a:srgbClr val="002060"/>
                  </a:solid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Luyện</a:t>
            </a:r>
            <a:r>
              <a:rPr kumimoji="0" lang="en-US" sz="7000" b="1" i="0" u="none" strike="noStrike" kern="1200" cap="none" spc="0" normalizeH="0" noProof="0" dirty="0">
                <a:ln w="19050">
                  <a:solidFill>
                    <a:srgbClr val="002060"/>
                  </a:solid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7000" b="1" i="0" u="none" strike="noStrike" kern="1200" cap="none" spc="0" normalizeH="0" noProof="0" dirty="0" err="1">
                <a:ln w="19050">
                  <a:solidFill>
                    <a:srgbClr val="002060"/>
                  </a:solid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đọc</a:t>
            </a:r>
            <a:r>
              <a:rPr kumimoji="0" lang="en-US" sz="7000" b="1" i="0" u="none" strike="noStrike" kern="1200" cap="none" spc="0" normalizeH="0" noProof="0" dirty="0">
                <a:ln w="19050">
                  <a:solidFill>
                    <a:srgbClr val="002060"/>
                  </a:solid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7000" b="1" i="0" u="none" strike="noStrike" kern="1200" cap="none" spc="0" normalizeH="0" noProof="0" dirty="0" err="1">
                <a:ln w="19050">
                  <a:solidFill>
                    <a:srgbClr val="002060"/>
                  </a:solid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toàn</a:t>
            </a:r>
            <a:r>
              <a:rPr kumimoji="0" lang="en-US" sz="7000" b="1" i="0" u="none" strike="noStrike" kern="1200" cap="none" spc="0" normalizeH="0" noProof="0" dirty="0">
                <a:ln w="19050">
                  <a:solidFill>
                    <a:srgbClr val="002060"/>
                  </a:solid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7000" b="1" i="0" u="none" strike="noStrike" kern="1200" cap="none" spc="0" normalizeH="0" noProof="0" dirty="0" err="1">
                <a:ln w="19050">
                  <a:solidFill>
                    <a:srgbClr val="002060"/>
                  </a:solid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bài</a:t>
            </a:r>
            <a:endParaRPr kumimoji="0" lang="en-US" sz="7000" b="1" i="0" u="none" strike="noStrike" kern="1200" cap="none" spc="0" normalizeH="0" baseline="0" noProof="0" dirty="0">
              <a:ln w="19050">
                <a:solidFill>
                  <a:srgbClr val="002060"/>
                </a:solid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3" name="Group 2">
            <a:extLst>
              <a:ext uri="{FF2B5EF4-FFF2-40B4-BE49-F238E27FC236}">
                <a16:creationId xmlns:a16="http://schemas.microsoft.com/office/drawing/2014/main" id="{0AC49335-0995-7FBD-D207-D36362C44DF9}"/>
              </a:ext>
            </a:extLst>
          </p:cNvPr>
          <p:cNvGrpSpPr/>
          <p:nvPr/>
        </p:nvGrpSpPr>
        <p:grpSpPr>
          <a:xfrm>
            <a:off x="1838404" y="2330000"/>
            <a:ext cx="8495414" cy="3666080"/>
            <a:chOff x="4953840" y="3817600"/>
            <a:chExt cx="7506352" cy="2842692"/>
          </a:xfrm>
        </p:grpSpPr>
        <p:grpSp>
          <p:nvGrpSpPr>
            <p:cNvPr id="4" name="Group 3">
              <a:extLst>
                <a:ext uri="{FF2B5EF4-FFF2-40B4-BE49-F238E27FC236}">
                  <a16:creationId xmlns:a16="http://schemas.microsoft.com/office/drawing/2014/main" id="{EED5025F-6F39-3DFA-5501-B2E1A40E00E3}"/>
                </a:ext>
              </a:extLst>
            </p:cNvPr>
            <p:cNvGrpSpPr/>
            <p:nvPr/>
          </p:nvGrpSpPr>
          <p:grpSpPr>
            <a:xfrm>
              <a:off x="4953840" y="3817600"/>
              <a:ext cx="7506352" cy="2842692"/>
              <a:chOff x="3087940" y="1255651"/>
              <a:chExt cx="7506352" cy="2842692"/>
            </a:xfrm>
          </p:grpSpPr>
          <p:sp>
            <p:nvSpPr>
              <p:cNvPr id="17" name="Rectangle: Rounded Corners 16">
                <a:extLst>
                  <a:ext uri="{FF2B5EF4-FFF2-40B4-BE49-F238E27FC236}">
                    <a16:creationId xmlns:a16="http://schemas.microsoft.com/office/drawing/2014/main" id="{A869CD29-1106-E900-F38B-1E9D598034DB}"/>
                  </a:ext>
                </a:extLst>
              </p:cNvPr>
              <p:cNvSpPr/>
              <p:nvPr/>
            </p:nvSpPr>
            <p:spPr>
              <a:xfrm>
                <a:off x="3087940" y="1724298"/>
                <a:ext cx="7506352" cy="2374045"/>
              </a:xfrm>
              <a:custGeom>
                <a:avLst/>
                <a:gdLst>
                  <a:gd name="connsiteX0" fmla="*/ 0 w 7506352"/>
                  <a:gd name="connsiteY0" fmla="*/ 478892 h 2374045"/>
                  <a:gd name="connsiteX1" fmla="*/ 478892 w 7506352"/>
                  <a:gd name="connsiteY1" fmla="*/ 0 h 2374045"/>
                  <a:gd name="connsiteX2" fmla="*/ 1068263 w 7506352"/>
                  <a:gd name="connsiteY2" fmla="*/ 0 h 2374045"/>
                  <a:gd name="connsiteX3" fmla="*/ 1526663 w 7506352"/>
                  <a:gd name="connsiteY3" fmla="*/ 0 h 2374045"/>
                  <a:gd name="connsiteX4" fmla="*/ 1985063 w 7506352"/>
                  <a:gd name="connsiteY4" fmla="*/ 0 h 2374045"/>
                  <a:gd name="connsiteX5" fmla="*/ 2443462 w 7506352"/>
                  <a:gd name="connsiteY5" fmla="*/ 0 h 2374045"/>
                  <a:gd name="connsiteX6" fmla="*/ 3098319 w 7506352"/>
                  <a:gd name="connsiteY6" fmla="*/ 0 h 2374045"/>
                  <a:gd name="connsiteX7" fmla="*/ 3753176 w 7506352"/>
                  <a:gd name="connsiteY7" fmla="*/ 0 h 2374045"/>
                  <a:gd name="connsiteX8" fmla="*/ 4408033 w 7506352"/>
                  <a:gd name="connsiteY8" fmla="*/ 0 h 2374045"/>
                  <a:gd name="connsiteX9" fmla="*/ 5193861 w 7506352"/>
                  <a:gd name="connsiteY9" fmla="*/ 0 h 2374045"/>
                  <a:gd name="connsiteX10" fmla="*/ 5848718 w 7506352"/>
                  <a:gd name="connsiteY10" fmla="*/ 0 h 2374045"/>
                  <a:gd name="connsiteX11" fmla="*/ 7027460 w 7506352"/>
                  <a:gd name="connsiteY11" fmla="*/ 0 h 2374045"/>
                  <a:gd name="connsiteX12" fmla="*/ 7506352 w 7506352"/>
                  <a:gd name="connsiteY12" fmla="*/ 478892 h 2374045"/>
                  <a:gd name="connsiteX13" fmla="*/ 7506352 w 7506352"/>
                  <a:gd name="connsiteY13" fmla="*/ 950979 h 2374045"/>
                  <a:gd name="connsiteX14" fmla="*/ 7506352 w 7506352"/>
                  <a:gd name="connsiteY14" fmla="*/ 1408903 h 2374045"/>
                  <a:gd name="connsiteX15" fmla="*/ 7506352 w 7506352"/>
                  <a:gd name="connsiteY15" fmla="*/ 1895153 h 2374045"/>
                  <a:gd name="connsiteX16" fmla="*/ 7027460 w 7506352"/>
                  <a:gd name="connsiteY16" fmla="*/ 2374045 h 2374045"/>
                  <a:gd name="connsiteX17" fmla="*/ 6372603 w 7506352"/>
                  <a:gd name="connsiteY17" fmla="*/ 2374045 h 2374045"/>
                  <a:gd name="connsiteX18" fmla="*/ 5586775 w 7506352"/>
                  <a:gd name="connsiteY18" fmla="*/ 2374045 h 2374045"/>
                  <a:gd name="connsiteX19" fmla="*/ 4931918 w 7506352"/>
                  <a:gd name="connsiteY19" fmla="*/ 2374045 h 2374045"/>
                  <a:gd name="connsiteX20" fmla="*/ 4342547 w 7506352"/>
                  <a:gd name="connsiteY20" fmla="*/ 2374045 h 2374045"/>
                  <a:gd name="connsiteX21" fmla="*/ 3622205 w 7506352"/>
                  <a:gd name="connsiteY21" fmla="*/ 2374045 h 2374045"/>
                  <a:gd name="connsiteX22" fmla="*/ 2967348 w 7506352"/>
                  <a:gd name="connsiteY22" fmla="*/ 2374045 h 2374045"/>
                  <a:gd name="connsiteX23" fmla="*/ 2377977 w 7506352"/>
                  <a:gd name="connsiteY23" fmla="*/ 2374045 h 2374045"/>
                  <a:gd name="connsiteX24" fmla="*/ 1919577 w 7506352"/>
                  <a:gd name="connsiteY24" fmla="*/ 2374045 h 2374045"/>
                  <a:gd name="connsiteX25" fmla="*/ 1330206 w 7506352"/>
                  <a:gd name="connsiteY25" fmla="*/ 2374045 h 2374045"/>
                  <a:gd name="connsiteX26" fmla="*/ 478892 w 7506352"/>
                  <a:gd name="connsiteY26" fmla="*/ 2374045 h 2374045"/>
                  <a:gd name="connsiteX27" fmla="*/ 0 w 7506352"/>
                  <a:gd name="connsiteY27" fmla="*/ 1895153 h 2374045"/>
                  <a:gd name="connsiteX28" fmla="*/ 0 w 7506352"/>
                  <a:gd name="connsiteY28" fmla="*/ 1465554 h 2374045"/>
                  <a:gd name="connsiteX29" fmla="*/ 0 w 7506352"/>
                  <a:gd name="connsiteY29" fmla="*/ 965142 h 2374045"/>
                  <a:gd name="connsiteX30" fmla="*/ 0 w 7506352"/>
                  <a:gd name="connsiteY30"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506352" h="2374045" fill="none" extrusionOk="0">
                    <a:moveTo>
                      <a:pt x="0" y="478892"/>
                    </a:moveTo>
                    <a:cubicBezTo>
                      <a:pt x="20938" y="238542"/>
                      <a:pt x="240901" y="-31240"/>
                      <a:pt x="478892" y="0"/>
                    </a:cubicBezTo>
                    <a:cubicBezTo>
                      <a:pt x="750671" y="-28321"/>
                      <a:pt x="928278" y="223"/>
                      <a:pt x="1068263" y="0"/>
                    </a:cubicBezTo>
                    <a:cubicBezTo>
                      <a:pt x="1208248" y="-223"/>
                      <a:pt x="1332861" y="-1717"/>
                      <a:pt x="1526663" y="0"/>
                    </a:cubicBezTo>
                    <a:cubicBezTo>
                      <a:pt x="1720465" y="1717"/>
                      <a:pt x="1793010" y="17706"/>
                      <a:pt x="1985063" y="0"/>
                    </a:cubicBezTo>
                    <a:cubicBezTo>
                      <a:pt x="2177116" y="-17706"/>
                      <a:pt x="2300951" y="-1682"/>
                      <a:pt x="2443462" y="0"/>
                    </a:cubicBezTo>
                    <a:cubicBezTo>
                      <a:pt x="2585973" y="1682"/>
                      <a:pt x="2799615" y="9978"/>
                      <a:pt x="3098319" y="0"/>
                    </a:cubicBezTo>
                    <a:cubicBezTo>
                      <a:pt x="3397023" y="-9978"/>
                      <a:pt x="3526270" y="-17426"/>
                      <a:pt x="3753176" y="0"/>
                    </a:cubicBezTo>
                    <a:cubicBezTo>
                      <a:pt x="3980082" y="17426"/>
                      <a:pt x="4210002" y="24145"/>
                      <a:pt x="4408033" y="0"/>
                    </a:cubicBezTo>
                    <a:cubicBezTo>
                      <a:pt x="4606064" y="-24145"/>
                      <a:pt x="4803376" y="21373"/>
                      <a:pt x="5193861" y="0"/>
                    </a:cubicBezTo>
                    <a:cubicBezTo>
                      <a:pt x="5584346" y="-21373"/>
                      <a:pt x="5524582" y="7319"/>
                      <a:pt x="5848718" y="0"/>
                    </a:cubicBezTo>
                    <a:cubicBezTo>
                      <a:pt x="6172854" y="-7319"/>
                      <a:pt x="6565906" y="42678"/>
                      <a:pt x="7027460" y="0"/>
                    </a:cubicBezTo>
                    <a:cubicBezTo>
                      <a:pt x="7271307" y="-43586"/>
                      <a:pt x="7497251" y="221568"/>
                      <a:pt x="7506352" y="478892"/>
                    </a:cubicBezTo>
                    <a:cubicBezTo>
                      <a:pt x="7500792" y="581942"/>
                      <a:pt x="7522889" y="795313"/>
                      <a:pt x="7506352" y="950979"/>
                    </a:cubicBezTo>
                    <a:cubicBezTo>
                      <a:pt x="7489815" y="1106645"/>
                      <a:pt x="7526038" y="1279452"/>
                      <a:pt x="7506352" y="1408903"/>
                    </a:cubicBezTo>
                    <a:cubicBezTo>
                      <a:pt x="7486666" y="1538354"/>
                      <a:pt x="7494716" y="1778975"/>
                      <a:pt x="7506352" y="1895153"/>
                    </a:cubicBezTo>
                    <a:cubicBezTo>
                      <a:pt x="7525699" y="2180722"/>
                      <a:pt x="7318746" y="2380018"/>
                      <a:pt x="7027460" y="2374045"/>
                    </a:cubicBezTo>
                    <a:cubicBezTo>
                      <a:pt x="6799745" y="2402986"/>
                      <a:pt x="6630014" y="2346209"/>
                      <a:pt x="6372603" y="2374045"/>
                    </a:cubicBezTo>
                    <a:cubicBezTo>
                      <a:pt x="6115192" y="2401881"/>
                      <a:pt x="5924607" y="2395203"/>
                      <a:pt x="5586775" y="2374045"/>
                    </a:cubicBezTo>
                    <a:cubicBezTo>
                      <a:pt x="5248943" y="2352887"/>
                      <a:pt x="5075124" y="2394050"/>
                      <a:pt x="4931918" y="2374045"/>
                    </a:cubicBezTo>
                    <a:cubicBezTo>
                      <a:pt x="4788712" y="2354040"/>
                      <a:pt x="4619459" y="2395009"/>
                      <a:pt x="4342547" y="2374045"/>
                    </a:cubicBezTo>
                    <a:cubicBezTo>
                      <a:pt x="4065635" y="2353081"/>
                      <a:pt x="3803179" y="2372634"/>
                      <a:pt x="3622205" y="2374045"/>
                    </a:cubicBezTo>
                    <a:cubicBezTo>
                      <a:pt x="3441231" y="2375456"/>
                      <a:pt x="3286293" y="2404159"/>
                      <a:pt x="2967348" y="2374045"/>
                    </a:cubicBezTo>
                    <a:cubicBezTo>
                      <a:pt x="2648403" y="2343931"/>
                      <a:pt x="2596418" y="2347028"/>
                      <a:pt x="2377977" y="2374045"/>
                    </a:cubicBezTo>
                    <a:cubicBezTo>
                      <a:pt x="2159536" y="2401062"/>
                      <a:pt x="2083092" y="2357956"/>
                      <a:pt x="1919577" y="2374045"/>
                    </a:cubicBezTo>
                    <a:cubicBezTo>
                      <a:pt x="1756062" y="2390134"/>
                      <a:pt x="1515394" y="2356699"/>
                      <a:pt x="1330206" y="2374045"/>
                    </a:cubicBezTo>
                    <a:cubicBezTo>
                      <a:pt x="1145018" y="2391391"/>
                      <a:pt x="655246" y="2347934"/>
                      <a:pt x="478892" y="2374045"/>
                    </a:cubicBezTo>
                    <a:cubicBezTo>
                      <a:pt x="177203" y="2324637"/>
                      <a:pt x="41273" y="2198922"/>
                      <a:pt x="0" y="1895153"/>
                    </a:cubicBezTo>
                    <a:cubicBezTo>
                      <a:pt x="-14815" y="1699161"/>
                      <a:pt x="-9057" y="1601312"/>
                      <a:pt x="0" y="1465554"/>
                    </a:cubicBezTo>
                    <a:cubicBezTo>
                      <a:pt x="9057" y="1329796"/>
                      <a:pt x="2594" y="1185084"/>
                      <a:pt x="0" y="965142"/>
                    </a:cubicBezTo>
                    <a:cubicBezTo>
                      <a:pt x="-2594" y="745200"/>
                      <a:pt x="2512" y="648951"/>
                      <a:pt x="0" y="478892"/>
                    </a:cubicBezTo>
                    <a:close/>
                  </a:path>
                  <a:path w="7506352" h="2374045" stroke="0" extrusionOk="0">
                    <a:moveTo>
                      <a:pt x="0" y="478892"/>
                    </a:moveTo>
                    <a:cubicBezTo>
                      <a:pt x="1648" y="264812"/>
                      <a:pt x="242370" y="49968"/>
                      <a:pt x="478892" y="0"/>
                    </a:cubicBezTo>
                    <a:cubicBezTo>
                      <a:pt x="669425" y="-30363"/>
                      <a:pt x="908244" y="4671"/>
                      <a:pt x="1199234" y="0"/>
                    </a:cubicBezTo>
                    <a:cubicBezTo>
                      <a:pt x="1490224" y="-4671"/>
                      <a:pt x="1519033" y="12498"/>
                      <a:pt x="1723120" y="0"/>
                    </a:cubicBezTo>
                    <a:cubicBezTo>
                      <a:pt x="1927207" y="-12498"/>
                      <a:pt x="2008496" y="-17335"/>
                      <a:pt x="2247005" y="0"/>
                    </a:cubicBezTo>
                    <a:cubicBezTo>
                      <a:pt x="2485514" y="17335"/>
                      <a:pt x="2618295" y="-26425"/>
                      <a:pt x="2967348" y="0"/>
                    </a:cubicBezTo>
                    <a:cubicBezTo>
                      <a:pt x="3316401" y="26425"/>
                      <a:pt x="3332064" y="6882"/>
                      <a:pt x="3556719" y="0"/>
                    </a:cubicBezTo>
                    <a:cubicBezTo>
                      <a:pt x="3781374" y="-6882"/>
                      <a:pt x="4126093" y="-724"/>
                      <a:pt x="4342547" y="0"/>
                    </a:cubicBezTo>
                    <a:cubicBezTo>
                      <a:pt x="4559001" y="724"/>
                      <a:pt x="4857768" y="6764"/>
                      <a:pt x="5128375" y="0"/>
                    </a:cubicBezTo>
                    <a:cubicBezTo>
                      <a:pt x="5398982" y="-6764"/>
                      <a:pt x="5567200" y="24842"/>
                      <a:pt x="5848718" y="0"/>
                    </a:cubicBezTo>
                    <a:cubicBezTo>
                      <a:pt x="6130236" y="-24842"/>
                      <a:pt x="6258641" y="20920"/>
                      <a:pt x="6372603" y="0"/>
                    </a:cubicBezTo>
                    <a:cubicBezTo>
                      <a:pt x="6486566" y="-20920"/>
                      <a:pt x="6852193" y="-23996"/>
                      <a:pt x="7027460" y="0"/>
                    </a:cubicBezTo>
                    <a:cubicBezTo>
                      <a:pt x="7294088" y="-14018"/>
                      <a:pt x="7553014" y="224162"/>
                      <a:pt x="7506352" y="478892"/>
                    </a:cubicBezTo>
                    <a:cubicBezTo>
                      <a:pt x="7503633" y="611288"/>
                      <a:pt x="7499484" y="808677"/>
                      <a:pt x="7506352" y="922654"/>
                    </a:cubicBezTo>
                    <a:cubicBezTo>
                      <a:pt x="7513220" y="1036631"/>
                      <a:pt x="7498574" y="1227926"/>
                      <a:pt x="7506352" y="1366416"/>
                    </a:cubicBezTo>
                    <a:cubicBezTo>
                      <a:pt x="7514130" y="1504906"/>
                      <a:pt x="7514954" y="1729111"/>
                      <a:pt x="7506352" y="1895153"/>
                    </a:cubicBezTo>
                    <a:cubicBezTo>
                      <a:pt x="7529329" y="2164852"/>
                      <a:pt x="7275185" y="2368498"/>
                      <a:pt x="7027460" y="2374045"/>
                    </a:cubicBezTo>
                    <a:cubicBezTo>
                      <a:pt x="6851365" y="2391143"/>
                      <a:pt x="6680746" y="2376742"/>
                      <a:pt x="6503575" y="2374045"/>
                    </a:cubicBezTo>
                    <a:cubicBezTo>
                      <a:pt x="6326404" y="2371348"/>
                      <a:pt x="5994339" y="2384277"/>
                      <a:pt x="5717746" y="2374045"/>
                    </a:cubicBezTo>
                    <a:cubicBezTo>
                      <a:pt x="5441153" y="2363813"/>
                      <a:pt x="5341794" y="2393066"/>
                      <a:pt x="4997404" y="2374045"/>
                    </a:cubicBezTo>
                    <a:cubicBezTo>
                      <a:pt x="4653014" y="2355024"/>
                      <a:pt x="4531280" y="2400088"/>
                      <a:pt x="4408033" y="2374045"/>
                    </a:cubicBezTo>
                    <a:cubicBezTo>
                      <a:pt x="4284786" y="2348002"/>
                      <a:pt x="3997884" y="2348580"/>
                      <a:pt x="3884147" y="2374045"/>
                    </a:cubicBezTo>
                    <a:cubicBezTo>
                      <a:pt x="3770410" y="2399510"/>
                      <a:pt x="3501944" y="2353536"/>
                      <a:pt x="3360262" y="2374045"/>
                    </a:cubicBezTo>
                    <a:cubicBezTo>
                      <a:pt x="3218581" y="2394554"/>
                      <a:pt x="2890609" y="2384359"/>
                      <a:pt x="2574434" y="2374045"/>
                    </a:cubicBezTo>
                    <a:cubicBezTo>
                      <a:pt x="2258259" y="2363731"/>
                      <a:pt x="2129182" y="2403065"/>
                      <a:pt x="1985063" y="2374045"/>
                    </a:cubicBezTo>
                    <a:cubicBezTo>
                      <a:pt x="1840944" y="2345025"/>
                      <a:pt x="1362052" y="2357229"/>
                      <a:pt x="1199234" y="2374045"/>
                    </a:cubicBezTo>
                    <a:cubicBezTo>
                      <a:pt x="1036416" y="2390861"/>
                      <a:pt x="820990" y="2406213"/>
                      <a:pt x="478892" y="2374045"/>
                    </a:cubicBezTo>
                    <a:cubicBezTo>
                      <a:pt x="235766" y="2400289"/>
                      <a:pt x="-20797" y="2120669"/>
                      <a:pt x="0" y="1895153"/>
                    </a:cubicBezTo>
                    <a:cubicBezTo>
                      <a:pt x="2366" y="1727065"/>
                      <a:pt x="3755" y="1601435"/>
                      <a:pt x="0" y="1423066"/>
                    </a:cubicBezTo>
                    <a:cubicBezTo>
                      <a:pt x="-3755" y="1244697"/>
                      <a:pt x="411" y="1151208"/>
                      <a:pt x="0" y="979304"/>
                    </a:cubicBezTo>
                    <a:cubicBezTo>
                      <a:pt x="-411" y="807400"/>
                      <a:pt x="-10122" y="697451"/>
                      <a:pt x="0" y="478892"/>
                    </a:cubicBezTo>
                    <a:close/>
                  </a:path>
                </a:pathLst>
              </a:custGeom>
              <a:solidFill>
                <a:sysClr val="window" lastClr="FFFFFF">
                  <a:alpha val="85000"/>
                </a:sysClr>
              </a:solidFill>
              <a:ln w="38100" cap="flat" cmpd="sng" algn="ctr">
                <a:solidFill>
                  <a:srgbClr val="002060"/>
                </a:solidFill>
                <a:prstDash val="solid"/>
                <a:miter lim="800000"/>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a:effectLst/>
            </p:spPr>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1.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Đọc</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đúng</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2.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Đọc</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to,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rõ</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3.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Đọc</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ngắt</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nghỉ</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đúng</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chỗ</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p>
            </p:txBody>
          </p:sp>
          <p:sp>
            <p:nvSpPr>
              <p:cNvPr id="20" name="Rectangle: Rounded Corners 19">
                <a:extLst>
                  <a:ext uri="{FF2B5EF4-FFF2-40B4-BE49-F238E27FC236}">
                    <a16:creationId xmlns:a16="http://schemas.microsoft.com/office/drawing/2014/main" id="{9C13812C-E685-CE6F-C408-65A7AA6EC355}"/>
                  </a:ext>
                </a:extLst>
              </p:cNvPr>
              <p:cNvSpPr/>
              <p:nvPr/>
            </p:nvSpPr>
            <p:spPr>
              <a:xfrm>
                <a:off x="4445671" y="1255651"/>
                <a:ext cx="4621427" cy="796835"/>
              </a:xfrm>
              <a:prstGeom prst="roundRect">
                <a:avLst>
                  <a:gd name="adj" fmla="val 50000"/>
                </a:avLst>
              </a:prstGeom>
              <a:solidFill>
                <a:srgbClr val="CCFFFF"/>
              </a:solidFill>
              <a:ln w="38100" cap="flat" cmpd="sng" algn="ctr">
                <a:solidFill>
                  <a:srgbClr val="002060"/>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Tiêu</a:t>
                </a:r>
                <a:r>
                  <a:rPr kumimoji="0" lang="en-US" sz="44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44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chí</a:t>
                </a:r>
                <a:r>
                  <a:rPr kumimoji="0" lang="en-US" sz="44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44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đánh</a:t>
                </a:r>
                <a:r>
                  <a:rPr kumimoji="0" lang="en-US" sz="44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44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giá</a:t>
                </a:r>
                <a:endParaRPr kumimoji="0" lang="en-US" sz="44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endParaRPr>
              </a:p>
            </p:txBody>
          </p:sp>
        </p:grpSp>
        <p:pic>
          <p:nvPicPr>
            <p:cNvPr id="5" name="Picture 4">
              <a:extLst>
                <a:ext uri="{FF2B5EF4-FFF2-40B4-BE49-F238E27FC236}">
                  <a16:creationId xmlns:a16="http://schemas.microsoft.com/office/drawing/2014/main" id="{725FEBF1-FCE2-29E5-A332-C6C6FE920CF4}"/>
                </a:ext>
              </a:extLst>
            </p:cNvPr>
            <p:cNvPicPr>
              <a:picLocks noChangeAspect="1"/>
            </p:cNvPicPr>
            <p:nvPr/>
          </p:nvPicPr>
          <p:blipFill>
            <a:blip r:embed="rId4"/>
            <a:stretch>
              <a:fillRect/>
            </a:stretch>
          </p:blipFill>
          <p:spPr>
            <a:xfrm>
              <a:off x="8222519" y="4842941"/>
              <a:ext cx="469963" cy="469963"/>
            </a:xfrm>
            <a:prstGeom prst="rect">
              <a:avLst/>
            </a:prstGeom>
          </p:spPr>
        </p:pic>
        <p:pic>
          <p:nvPicPr>
            <p:cNvPr id="6" name="Picture 5">
              <a:extLst>
                <a:ext uri="{FF2B5EF4-FFF2-40B4-BE49-F238E27FC236}">
                  <a16:creationId xmlns:a16="http://schemas.microsoft.com/office/drawing/2014/main" id="{B20302AA-D295-A0C4-A2DF-4F18FC9D6A7D}"/>
                </a:ext>
              </a:extLst>
            </p:cNvPr>
            <p:cNvPicPr>
              <a:picLocks noChangeAspect="1"/>
            </p:cNvPicPr>
            <p:nvPr/>
          </p:nvPicPr>
          <p:blipFill>
            <a:blip r:embed="rId5"/>
            <a:stretch>
              <a:fillRect/>
            </a:stretch>
          </p:blipFill>
          <p:spPr>
            <a:xfrm>
              <a:off x="7665845" y="4842941"/>
              <a:ext cx="469963" cy="469963"/>
            </a:xfrm>
            <a:prstGeom prst="rect">
              <a:avLst/>
            </a:prstGeom>
          </p:spPr>
        </p:pic>
        <p:pic>
          <p:nvPicPr>
            <p:cNvPr id="7" name="Picture 6">
              <a:extLst>
                <a:ext uri="{FF2B5EF4-FFF2-40B4-BE49-F238E27FC236}">
                  <a16:creationId xmlns:a16="http://schemas.microsoft.com/office/drawing/2014/main" id="{C9A156B1-9982-B2EC-9372-0D4063756049}"/>
                </a:ext>
              </a:extLst>
            </p:cNvPr>
            <p:cNvPicPr>
              <a:picLocks noChangeAspect="1"/>
            </p:cNvPicPr>
            <p:nvPr/>
          </p:nvPicPr>
          <p:blipFill>
            <a:blip r:embed="rId6"/>
            <a:stretch>
              <a:fillRect/>
            </a:stretch>
          </p:blipFill>
          <p:spPr>
            <a:xfrm>
              <a:off x="8779193" y="4842941"/>
              <a:ext cx="469963" cy="469963"/>
            </a:xfrm>
            <a:prstGeom prst="rect">
              <a:avLst/>
            </a:prstGeom>
          </p:spPr>
        </p:pic>
        <p:pic>
          <p:nvPicPr>
            <p:cNvPr id="8" name="Picture 7">
              <a:extLst>
                <a:ext uri="{FF2B5EF4-FFF2-40B4-BE49-F238E27FC236}">
                  <a16:creationId xmlns:a16="http://schemas.microsoft.com/office/drawing/2014/main" id="{E35B4301-A974-1670-5BB2-F0A126EFA6F0}"/>
                </a:ext>
              </a:extLst>
            </p:cNvPr>
            <p:cNvPicPr>
              <a:picLocks noChangeAspect="1"/>
            </p:cNvPicPr>
            <p:nvPr/>
          </p:nvPicPr>
          <p:blipFill>
            <a:blip r:embed="rId4"/>
            <a:stretch>
              <a:fillRect/>
            </a:stretch>
          </p:blipFill>
          <p:spPr>
            <a:xfrm>
              <a:off x="8431474" y="5427115"/>
              <a:ext cx="469963" cy="469963"/>
            </a:xfrm>
            <a:prstGeom prst="rect">
              <a:avLst/>
            </a:prstGeom>
          </p:spPr>
        </p:pic>
        <p:pic>
          <p:nvPicPr>
            <p:cNvPr id="9" name="Picture 8">
              <a:extLst>
                <a:ext uri="{FF2B5EF4-FFF2-40B4-BE49-F238E27FC236}">
                  <a16:creationId xmlns:a16="http://schemas.microsoft.com/office/drawing/2014/main" id="{EC84DD17-A1FF-FF6F-55E1-496490FC9270}"/>
                </a:ext>
              </a:extLst>
            </p:cNvPr>
            <p:cNvPicPr>
              <a:picLocks noChangeAspect="1"/>
            </p:cNvPicPr>
            <p:nvPr/>
          </p:nvPicPr>
          <p:blipFill>
            <a:blip r:embed="rId5"/>
            <a:stretch>
              <a:fillRect/>
            </a:stretch>
          </p:blipFill>
          <p:spPr>
            <a:xfrm>
              <a:off x="7874801" y="5427115"/>
              <a:ext cx="469963" cy="469963"/>
            </a:xfrm>
            <a:prstGeom prst="rect">
              <a:avLst/>
            </a:prstGeom>
          </p:spPr>
        </p:pic>
        <p:pic>
          <p:nvPicPr>
            <p:cNvPr id="10" name="Picture 9">
              <a:extLst>
                <a:ext uri="{FF2B5EF4-FFF2-40B4-BE49-F238E27FC236}">
                  <a16:creationId xmlns:a16="http://schemas.microsoft.com/office/drawing/2014/main" id="{514D0D0D-B7EF-2A02-48C7-57FBDC1BBAC5}"/>
                </a:ext>
              </a:extLst>
            </p:cNvPr>
            <p:cNvPicPr>
              <a:picLocks noChangeAspect="1"/>
            </p:cNvPicPr>
            <p:nvPr/>
          </p:nvPicPr>
          <p:blipFill>
            <a:blip r:embed="rId6"/>
            <a:stretch>
              <a:fillRect/>
            </a:stretch>
          </p:blipFill>
          <p:spPr>
            <a:xfrm>
              <a:off x="8988150" y="5427115"/>
              <a:ext cx="469963" cy="469963"/>
            </a:xfrm>
            <a:prstGeom prst="rect">
              <a:avLst/>
            </a:prstGeom>
          </p:spPr>
        </p:pic>
        <p:pic>
          <p:nvPicPr>
            <p:cNvPr id="11" name="Picture 10">
              <a:extLst>
                <a:ext uri="{FF2B5EF4-FFF2-40B4-BE49-F238E27FC236}">
                  <a16:creationId xmlns:a16="http://schemas.microsoft.com/office/drawing/2014/main" id="{43C1EA7B-B759-2011-3AD0-420402F93DE9}"/>
                </a:ext>
              </a:extLst>
            </p:cNvPr>
            <p:cNvPicPr>
              <a:picLocks noChangeAspect="1"/>
            </p:cNvPicPr>
            <p:nvPr/>
          </p:nvPicPr>
          <p:blipFill>
            <a:blip r:embed="rId4"/>
            <a:stretch>
              <a:fillRect/>
            </a:stretch>
          </p:blipFill>
          <p:spPr>
            <a:xfrm>
              <a:off x="11249274" y="5931439"/>
              <a:ext cx="469963" cy="469963"/>
            </a:xfrm>
            <a:prstGeom prst="rect">
              <a:avLst/>
            </a:prstGeom>
          </p:spPr>
        </p:pic>
        <p:pic>
          <p:nvPicPr>
            <p:cNvPr id="14" name="Picture 13">
              <a:extLst>
                <a:ext uri="{FF2B5EF4-FFF2-40B4-BE49-F238E27FC236}">
                  <a16:creationId xmlns:a16="http://schemas.microsoft.com/office/drawing/2014/main" id="{369ABB57-743E-623D-241C-48315F504A8D}"/>
                </a:ext>
              </a:extLst>
            </p:cNvPr>
            <p:cNvPicPr>
              <a:picLocks noChangeAspect="1"/>
            </p:cNvPicPr>
            <p:nvPr/>
          </p:nvPicPr>
          <p:blipFill>
            <a:blip r:embed="rId5"/>
            <a:stretch>
              <a:fillRect/>
            </a:stretch>
          </p:blipFill>
          <p:spPr>
            <a:xfrm>
              <a:off x="10692600" y="5931439"/>
              <a:ext cx="469963" cy="469963"/>
            </a:xfrm>
            <a:prstGeom prst="rect">
              <a:avLst/>
            </a:prstGeom>
          </p:spPr>
        </p:pic>
        <p:pic>
          <p:nvPicPr>
            <p:cNvPr id="15" name="Picture 14">
              <a:extLst>
                <a:ext uri="{FF2B5EF4-FFF2-40B4-BE49-F238E27FC236}">
                  <a16:creationId xmlns:a16="http://schemas.microsoft.com/office/drawing/2014/main" id="{54EDF641-C589-E75A-0E4E-1C3F1410B5A4}"/>
                </a:ext>
              </a:extLst>
            </p:cNvPr>
            <p:cNvPicPr>
              <a:picLocks noChangeAspect="1"/>
            </p:cNvPicPr>
            <p:nvPr/>
          </p:nvPicPr>
          <p:blipFill>
            <a:blip r:embed="rId6"/>
            <a:stretch>
              <a:fillRect/>
            </a:stretch>
          </p:blipFill>
          <p:spPr>
            <a:xfrm>
              <a:off x="11805947" y="5931439"/>
              <a:ext cx="469963" cy="469963"/>
            </a:xfrm>
            <a:prstGeom prst="rect">
              <a:avLst/>
            </a:prstGeom>
          </p:spPr>
        </p:pic>
      </p:grpSp>
    </p:spTree>
    <p:extLst>
      <p:ext uri="{BB962C8B-B14F-4D97-AF65-F5344CB8AC3E}">
        <p14:creationId xmlns:p14="http://schemas.microsoft.com/office/powerpoint/2010/main" val="2009584680"/>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8883" y="2066925"/>
            <a:ext cx="7797460" cy="3733800"/>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28398" y="2574732"/>
            <a:ext cx="4283268" cy="4283268"/>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5000625"/>
            <a:ext cx="2450378" cy="1836356"/>
          </a:xfrm>
          <a:prstGeom prst="rect">
            <a:avLst/>
          </a:prstGeom>
        </p:spPr>
      </p:pic>
      <p:pic>
        <p:nvPicPr>
          <p:cNvPr id="2" name="Picture 1"/>
          <p:cNvPicPr>
            <a:picLocks noChangeAspect="1"/>
          </p:cNvPicPr>
          <p:nvPr/>
        </p:nvPicPr>
        <p:blipFill>
          <a:blip r:embed="rId7"/>
          <a:stretch>
            <a:fillRect/>
          </a:stretch>
        </p:blipFill>
        <p:spPr>
          <a:xfrm>
            <a:off x="1173236" y="2962409"/>
            <a:ext cx="6364776" cy="2353260"/>
          </a:xfrm>
          <a:prstGeom prst="rect">
            <a:avLst/>
          </a:prstGeom>
        </p:spPr>
      </p:pic>
    </p:spTree>
    <p:extLst>
      <p:ext uri="{BB962C8B-B14F-4D97-AF65-F5344CB8AC3E}">
        <p14:creationId xmlns:p14="http://schemas.microsoft.com/office/powerpoint/2010/main" val="304662687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2" name="Rounded Rectangle 1"/>
          <p:cNvSpPr/>
          <p:nvPr/>
        </p:nvSpPr>
        <p:spPr>
          <a:xfrm>
            <a:off x="476072" y="1249030"/>
            <a:ext cx="11439727" cy="5077838"/>
          </a:xfrm>
          <a:prstGeom prst="roundRect">
            <a:avLst/>
          </a:prstGeom>
          <a:solidFill>
            <a:schemeClr val="bg1">
              <a:alpha val="77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4" name="TextBox 1" descr="e7d195523061f1c0c7fdb8e83abb5dcf03375f2c8b662a4106267E0752567F7A4243849C9E2D773FC6511ADD776D3461389E8BB5BAFBB3C937DB9AB1E09A294486DA4CCF35679A92315A5BDF0C7F02D8DB0983A561B9AD4F9360F817F987ED6312BA78B3C26FE59D74499348EFC01217C87131E0D883B4A0A28311D4F4EF0E5123EE3175F2E8EA19"/>
          <p:cNvSpPr txBox="1"/>
          <p:nvPr/>
        </p:nvSpPr>
        <p:spPr>
          <a:xfrm>
            <a:off x="91349" y="233739"/>
            <a:ext cx="10872307" cy="769441"/>
          </a:xfrm>
          <a:prstGeom prst="rect">
            <a:avLst/>
          </a:prstGeom>
          <a:solidFill>
            <a:schemeClr val="bg1"/>
          </a:solidFill>
          <a:ln w="3810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Đọc</a:t>
            </a:r>
            <a:r>
              <a:rPr kumimoji="0" lang="en-US" altLang="zh-C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lại</a:t>
            </a:r>
            <a:r>
              <a:rPr kumimoji="0" lang="en-US" altLang="zh-C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văn</a:t>
            </a:r>
            <a:r>
              <a:rPr kumimoji="0" lang="en-US" altLang="zh-C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bản</a:t>
            </a:r>
            <a:r>
              <a:rPr kumimoji="0" lang="en-US" altLang="zh-C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và</a:t>
            </a:r>
            <a:r>
              <a:rPr kumimoji="0" lang="en-US" altLang="zh-C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trả</a:t>
            </a:r>
            <a:r>
              <a:rPr kumimoji="0" lang="en-US" altLang="zh-C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lời</a:t>
            </a:r>
            <a:r>
              <a:rPr kumimoji="0" lang="en-US" altLang="zh-C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các</a:t>
            </a:r>
            <a:r>
              <a:rPr kumimoji="0" lang="en-US" altLang="zh-C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câu</a:t>
            </a:r>
            <a:r>
              <a:rPr kumimoji="0" lang="en-US" altLang="zh-C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hỏi</a:t>
            </a:r>
            <a:r>
              <a:rPr kumimoji="0" lang="en-US" altLang="zh-C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sau</a:t>
            </a:r>
            <a:r>
              <a:rPr kumimoji="0" lang="en-US" altLang="zh-C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a:t>
            </a:r>
          </a:p>
        </p:txBody>
      </p:sp>
      <p:grpSp>
        <p:nvGrpSpPr>
          <p:cNvPr id="9" name="Group 8">
            <a:extLst>
              <a:ext uri="{FF2B5EF4-FFF2-40B4-BE49-F238E27FC236}">
                <a16:creationId xmlns:a16="http://schemas.microsoft.com/office/drawing/2014/main" id="{4AD949C6-DB4B-C74B-8512-01F0D10E6626}"/>
              </a:ext>
            </a:extLst>
          </p:cNvPr>
          <p:cNvGrpSpPr/>
          <p:nvPr/>
        </p:nvGrpSpPr>
        <p:grpSpPr>
          <a:xfrm>
            <a:off x="804307" y="1474887"/>
            <a:ext cx="10593771" cy="1686613"/>
            <a:chOff x="1063328" y="1908447"/>
            <a:chExt cx="4169752" cy="1686613"/>
          </a:xfrm>
        </p:grpSpPr>
        <p:sp>
          <p:nvSpPr>
            <p:cNvPr id="27" name="Shape 2015"/>
            <p:cNvSpPr/>
            <p:nvPr/>
          </p:nvSpPr>
          <p:spPr>
            <a:xfrm>
              <a:off x="1582550" y="1908447"/>
              <a:ext cx="3650530" cy="1686613"/>
            </a:xfrm>
            <a:prstGeom prst="roundRect">
              <a:avLst>
                <a:gd name="adj" fmla="val 6918"/>
              </a:avLst>
            </a:prstGeom>
            <a:solidFill>
              <a:schemeClr val="bg1"/>
            </a:solidFill>
            <a:ln w="38100">
              <a:solidFill>
                <a:srgbClr val="A6AAA9"/>
              </a:solidFill>
              <a:miter lim="400000"/>
            </a:ln>
          </p:spPr>
          <p:txBody>
            <a:bodyPr lIns="19050" tIns="19050" rIns="19050" bIns="1905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735"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endParaRPr>
            </a:p>
          </p:txBody>
        </p:sp>
        <p:sp>
          <p:nvSpPr>
            <p:cNvPr id="30" name="Shape 2022"/>
            <p:cNvSpPr/>
            <p:nvPr/>
          </p:nvSpPr>
          <p:spPr>
            <a:xfrm>
              <a:off x="1582551" y="2068323"/>
              <a:ext cx="3605951" cy="1386301"/>
            </a:xfrm>
            <a:prstGeom prst="rect">
              <a:avLst/>
            </a:prstGeom>
            <a:ln w="12700">
              <a:miter lim="400000"/>
            </a:ln>
          </p:spPr>
          <p:txBody>
            <a:bodyPr lIns="0" tIns="0" rIns="0" bIns="0" anchor="ctr"/>
            <a:lstStyle>
              <a:lvl1pPr algn="l">
                <a:lnSpc>
                  <a:spcPct val="120000"/>
                </a:lnSpc>
                <a:defRPr sz="3500">
                  <a:solidFill>
                    <a:srgbClr val="53585F"/>
                  </a:solidFill>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35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Trong khu vườn mơ ước bạn nhỏ muốn trồng cây mít để làm gì?</a:t>
              </a:r>
              <a:endParaRPr kumimoji="0" lang="zh-CN" altLang="en-US" sz="3600" b="1" i="0" u="none" strike="noStrike" kern="1200" cap="none" spc="0" normalizeH="0" baseline="0" noProof="0" dirty="0">
                <a:ln>
                  <a:noFill/>
                </a:ln>
                <a:solidFill>
                  <a:srgbClr val="C00000"/>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sp>
          <p:nvSpPr>
            <p:cNvPr id="38" name="Shape 2029"/>
            <p:cNvSpPr/>
            <p:nvPr/>
          </p:nvSpPr>
          <p:spPr>
            <a:xfrm>
              <a:off x="1063328" y="2287839"/>
              <a:ext cx="474644" cy="955486"/>
            </a:xfrm>
            <a:prstGeom prst="roundRect">
              <a:avLst/>
            </a:prstGeom>
            <a:solidFill>
              <a:srgbClr val="C00000"/>
            </a:solidFill>
            <a:ln w="12700" cap="flat">
              <a:noFill/>
              <a:miter lim="400000"/>
            </a:ln>
            <a:effectLst/>
          </p:spPr>
          <p:txBody>
            <a:bodyPr wrap="square" lIns="33866" tIns="33866" rIns="33866" bIns="33866"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1</a:t>
              </a:r>
              <a:endParaRPr kumimoji="0"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endParaRPr>
            </a:p>
          </p:txBody>
        </p:sp>
      </p:grpSp>
      <p:pic>
        <p:nvPicPr>
          <p:cNvPr id="1026" name="Picture 2" descr="Sóc Nâu Hình ảnh PNG | Vector và các tập tin PSD | Tải về miễn phí trên  Pngtree"/>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6111" l="10000" r="90000"/>
                    </a14:imgEffect>
                  </a14:imgLayer>
                </a14:imgProps>
              </a:ext>
              <a:ext uri="{28A0092B-C50C-407E-A947-70E740481C1C}">
                <a14:useLocalDpi xmlns:a14="http://schemas.microsoft.com/office/drawing/2010/main" val="0"/>
              </a:ext>
            </a:extLst>
          </a:blip>
          <a:srcRect/>
          <a:stretch>
            <a:fillRect/>
          </a:stretch>
        </p:blipFill>
        <p:spPr bwMode="auto">
          <a:xfrm flipH="1">
            <a:off x="-84267" y="4866290"/>
            <a:ext cx="1980375" cy="19803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ình ảnh đôi Mắt To Dễ Thương Con Kiến ​​đỏ PNG , Mắt To, đáng Yêu, Kiến  PNG và Vector với nền trong suốt để tải xuống miễn phí"/>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0" r="95000">
                        <a14:foregroundMark x1="26250" y1="41250" x2="31406" y2="40000"/>
                        <a14:foregroundMark x1="16875" y1="45781" x2="20469" y2="45469"/>
                        <a14:foregroundMark x1="12188" y1="44063" x2="12188" y2="44063"/>
                        <a14:foregroundMark x1="14375" y1="41563" x2="22656" y2="49219"/>
                        <a14:foregroundMark x1="18750" y1="39688" x2="10469" y2="48438"/>
                        <a14:foregroundMark x1="26875" y1="39063" x2="34688" y2="48750"/>
                        <a14:foregroundMark x1="34688" y1="39063" x2="25625" y2="45469"/>
                      </a14:backgroundRemoval>
                    </a14:imgEffect>
                  </a14:imgLayer>
                </a14:imgProps>
              </a:ext>
              <a:ext uri="{28A0092B-C50C-407E-A947-70E740481C1C}">
                <a14:useLocalDpi xmlns:a14="http://schemas.microsoft.com/office/drawing/2010/main" val="0"/>
              </a:ext>
            </a:extLst>
          </a:blip>
          <a:srcRect/>
          <a:stretch>
            <a:fillRect/>
          </a:stretch>
        </p:blipFill>
        <p:spPr bwMode="auto">
          <a:xfrm>
            <a:off x="10593482" y="-200972"/>
            <a:ext cx="1589529" cy="158952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911042" y="3284425"/>
            <a:ext cx="9573035" cy="2862322"/>
          </a:xfrm>
          <a:prstGeom prst="rect">
            <a:avLst/>
          </a:prstGeom>
        </p:spPr>
        <p:txBody>
          <a:bodyPr wrap="square">
            <a:spAutoFit/>
          </a:bodyPr>
          <a:lstStyle/>
          <a:p>
            <a:pPr lvl="0" algn="just"/>
            <a:r>
              <a:rPr lang="vi-VN" sz="3600" i="1" dirty="0">
                <a:solidFill>
                  <a:srgbClr val="000000"/>
                </a:solidFill>
                <a:latin typeface="Cambria" panose="02040503050406030204" pitchFamily="18" charset="0"/>
                <a:ea typeface="Cambria" panose="02040503050406030204" pitchFamily="18" charset="0"/>
              </a:rPr>
              <a:t>Trong khu vườn mơ ước, bạn nhỏ muốn trồng cây mít để được cùng chơi với các bạn những trò chơi tuổi thơ như: </a:t>
            </a:r>
            <a:r>
              <a:rPr lang="vi-VN" sz="3600" b="1" i="1" dirty="0">
                <a:solidFill>
                  <a:srgbClr val="FF0000"/>
                </a:solidFill>
                <a:latin typeface="Cambria" panose="02040503050406030204" pitchFamily="18" charset="0"/>
                <a:ea typeface="Cambria" panose="02040503050406030204" pitchFamily="18" charset="0"/>
              </a:rPr>
              <a:t>Hái lá mít làm trâu, làm chong chóng, nhặt lá vàng, lá đỏ xâu thành vòng lá, đội lên đầu hóa thành công chúa. </a:t>
            </a:r>
            <a:endParaRPr kumimoji="0" lang="vi-VN" sz="36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84539046"/>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ườn Cây Của Ba  Thần Đồng Âm Nhạc Việt Nam Bé MAI VY  Nhạc thiếu nhi hay nhất cho bé_v720P">
            <a:hlinkClick r:id="" action="ppaction://media"/>
            <a:extLst>
              <a:ext uri="{FF2B5EF4-FFF2-40B4-BE49-F238E27FC236}">
                <a16:creationId xmlns:a16="http://schemas.microsoft.com/office/drawing/2014/main" id="{919B1E4A-ED6E-D6DD-B5B7-C9914A46797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12918901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938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2" name="Rounded Rectangle 1"/>
          <p:cNvSpPr/>
          <p:nvPr/>
        </p:nvSpPr>
        <p:spPr>
          <a:xfrm>
            <a:off x="466928" y="1284050"/>
            <a:ext cx="11439727" cy="5363637"/>
          </a:xfrm>
          <a:prstGeom prst="roundRect">
            <a:avLst/>
          </a:prstGeom>
          <a:solidFill>
            <a:schemeClr val="bg1">
              <a:alpha val="77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4" name="TextBox 1" descr="e7d195523061f1c0c7fdb8e83abb5dcf03375f2c8b662a4106267E0752567F7A4243849C9E2D773FC6511ADD776D3461389E8BB5BAFBB3C937DB9AB1E09A294486DA4CCF35679A92315A5BDF0C7F02D8DB0983A561B9AD4F9360F817F987ED6312BA78B3C26FE59D74499348EFC01217C87131E0D883B4A0A28311D4F4EF0E5123EE3175F2E8EA19"/>
          <p:cNvSpPr txBox="1"/>
          <p:nvPr/>
        </p:nvSpPr>
        <p:spPr>
          <a:xfrm>
            <a:off x="91349" y="233739"/>
            <a:ext cx="10279175" cy="769441"/>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Đọc</a:t>
            </a:r>
            <a:r>
              <a:rPr kumimoji="0" lang="en-US" altLang="zh-C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lại</a:t>
            </a:r>
            <a:r>
              <a:rPr kumimoji="0" lang="en-US" altLang="zh-C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văn</a:t>
            </a:r>
            <a:r>
              <a:rPr kumimoji="0" lang="en-US" altLang="zh-C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bản</a:t>
            </a:r>
            <a:r>
              <a:rPr kumimoji="0" lang="en-US" altLang="zh-C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và</a:t>
            </a:r>
            <a:r>
              <a:rPr kumimoji="0" lang="en-US" altLang="zh-C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trả</a:t>
            </a:r>
            <a:r>
              <a:rPr kumimoji="0" lang="en-US" altLang="zh-C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lời</a:t>
            </a:r>
            <a:r>
              <a:rPr kumimoji="0" lang="en-US" altLang="zh-C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các</a:t>
            </a:r>
            <a:r>
              <a:rPr kumimoji="0" lang="en-US" altLang="zh-C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câu</a:t>
            </a:r>
            <a:r>
              <a:rPr kumimoji="0" lang="en-US" altLang="zh-C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hỏi</a:t>
            </a:r>
            <a:r>
              <a:rPr kumimoji="0" lang="en-US" altLang="zh-C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sau</a:t>
            </a:r>
            <a:r>
              <a:rPr kumimoji="0" lang="en-US" altLang="zh-C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a:t>
            </a:r>
          </a:p>
        </p:txBody>
      </p:sp>
      <p:grpSp>
        <p:nvGrpSpPr>
          <p:cNvPr id="9" name="Group 8">
            <a:extLst>
              <a:ext uri="{FF2B5EF4-FFF2-40B4-BE49-F238E27FC236}">
                <a16:creationId xmlns:a16="http://schemas.microsoft.com/office/drawing/2014/main" id="{4AD949C6-DB4B-C74B-8512-01F0D10E6626}"/>
              </a:ext>
            </a:extLst>
          </p:cNvPr>
          <p:cNvGrpSpPr/>
          <p:nvPr/>
        </p:nvGrpSpPr>
        <p:grpSpPr>
          <a:xfrm>
            <a:off x="803475" y="1312458"/>
            <a:ext cx="10253999" cy="1489736"/>
            <a:chOff x="1107907" y="1832348"/>
            <a:chExt cx="4036016" cy="1489736"/>
          </a:xfrm>
        </p:grpSpPr>
        <p:sp>
          <p:nvSpPr>
            <p:cNvPr id="27" name="Shape 2015"/>
            <p:cNvSpPr/>
            <p:nvPr/>
          </p:nvSpPr>
          <p:spPr>
            <a:xfrm>
              <a:off x="1582551" y="1908447"/>
              <a:ext cx="3561372" cy="1413637"/>
            </a:xfrm>
            <a:prstGeom prst="roundRect">
              <a:avLst>
                <a:gd name="adj" fmla="val 6918"/>
              </a:avLst>
            </a:prstGeom>
            <a:solidFill>
              <a:schemeClr val="bg1"/>
            </a:solidFill>
            <a:ln w="12700">
              <a:solidFill>
                <a:srgbClr val="A6AAA9"/>
              </a:solidFill>
              <a:miter lim="400000"/>
            </a:ln>
          </p:spPr>
          <p:txBody>
            <a:bodyPr lIns="19050" tIns="19050" rIns="19050" bIns="1905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735"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endParaRPr>
            </a:p>
          </p:txBody>
        </p:sp>
        <p:sp>
          <p:nvSpPr>
            <p:cNvPr id="30" name="Shape 2022"/>
            <p:cNvSpPr/>
            <p:nvPr/>
          </p:nvSpPr>
          <p:spPr>
            <a:xfrm>
              <a:off x="1517691" y="1832348"/>
              <a:ext cx="3605951" cy="1386301"/>
            </a:xfrm>
            <a:prstGeom prst="rect">
              <a:avLst/>
            </a:prstGeom>
            <a:ln w="12700">
              <a:miter lim="400000"/>
            </a:ln>
          </p:spPr>
          <p:txBody>
            <a:bodyPr lIns="0" tIns="0" rIns="0" bIns="0" anchor="ctr"/>
            <a:lstStyle>
              <a:lvl1pPr algn="l">
                <a:lnSpc>
                  <a:spcPct val="120000"/>
                </a:lnSpc>
                <a:defRPr sz="3500">
                  <a:solidFill>
                    <a:srgbClr val="53585F"/>
                  </a:solidFill>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Ghép từ ngữ chỉ cây, hoa, lá trong khu vườn tưởng tượng với từ ngữ chỉ đặc điểm của nó?</a:t>
              </a:r>
              <a:endParaRPr kumimoji="0" lang="zh-CN" altLang="en-US" sz="3200" b="1" i="0" u="none" strike="noStrike" kern="1200" cap="none" spc="0" normalizeH="0" baseline="0" noProof="0" dirty="0">
                <a:ln>
                  <a:noFill/>
                </a:ln>
                <a:solidFill>
                  <a:srgbClr val="C00000"/>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sp>
          <p:nvSpPr>
            <p:cNvPr id="38" name="Shape 2029"/>
            <p:cNvSpPr/>
            <p:nvPr/>
          </p:nvSpPr>
          <p:spPr>
            <a:xfrm>
              <a:off x="1107907" y="2274011"/>
              <a:ext cx="430065" cy="955486"/>
            </a:xfrm>
            <a:prstGeom prst="roundRect">
              <a:avLst/>
            </a:prstGeom>
            <a:solidFill>
              <a:srgbClr val="C00000"/>
            </a:solidFill>
            <a:ln w="12700" cap="flat">
              <a:noFill/>
              <a:miter lim="400000"/>
            </a:ln>
            <a:effectLst/>
          </p:spPr>
          <p:txBody>
            <a:bodyPr wrap="square" lIns="33866" tIns="33866" rIns="33866" bIns="33866"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2</a:t>
              </a:r>
              <a:endParaRPr kumimoji="0"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endParaRPr>
            </a:p>
          </p:txBody>
        </p:sp>
      </p:grpSp>
      <p:pic>
        <p:nvPicPr>
          <p:cNvPr id="1026" name="Picture 2" descr="Sóc Nâu Hình ảnh PNG | Vector và các tập tin PSD | Tải về miễn phí trên  Pngtree"/>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6111" l="10000" r="90000"/>
                    </a14:imgEffect>
                  </a14:imgLayer>
                </a14:imgProps>
              </a:ext>
              <a:ext uri="{28A0092B-C50C-407E-A947-70E740481C1C}">
                <a14:useLocalDpi xmlns:a14="http://schemas.microsoft.com/office/drawing/2010/main" val="0"/>
              </a:ext>
            </a:extLst>
          </a:blip>
          <a:srcRect/>
          <a:stretch>
            <a:fillRect/>
          </a:stretch>
        </p:blipFill>
        <p:spPr bwMode="auto">
          <a:xfrm flipH="1">
            <a:off x="-84267" y="4866290"/>
            <a:ext cx="1980375" cy="19803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ình ảnh đôi Mắt To Dễ Thương Con Kiến ​​đỏ PNG , Mắt To, đáng Yêu, Kiến  PNG và Vector với nền trong suốt để tải xuống miễn phí"/>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0" r="95000">
                        <a14:foregroundMark x1="26250" y1="41250" x2="31406" y2="40000"/>
                        <a14:foregroundMark x1="16875" y1="45781" x2="20469" y2="45469"/>
                        <a14:foregroundMark x1="12188" y1="44063" x2="12188" y2="44063"/>
                        <a14:foregroundMark x1="14375" y1="41563" x2="22656" y2="49219"/>
                        <a14:foregroundMark x1="18750" y1="39688" x2="10469" y2="48438"/>
                        <a14:foregroundMark x1="26875" y1="39063" x2="34688" y2="48750"/>
                        <a14:foregroundMark x1="34688" y1="39063" x2="25625" y2="45469"/>
                      </a14:backgroundRemoval>
                    </a14:imgEffect>
                  </a14:imgLayer>
                </a14:imgProps>
              </a:ext>
              <a:ext uri="{28A0092B-C50C-407E-A947-70E740481C1C}">
                <a14:useLocalDpi xmlns:a14="http://schemas.microsoft.com/office/drawing/2010/main" val="0"/>
              </a:ext>
            </a:extLst>
          </a:blip>
          <a:srcRect/>
          <a:stretch>
            <a:fillRect/>
          </a:stretch>
        </p:blipFill>
        <p:spPr bwMode="auto">
          <a:xfrm>
            <a:off x="9951402" y="-398492"/>
            <a:ext cx="2212145" cy="221214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F9D5D6DE-9F4B-772E-E530-45ED5E2789E0}"/>
              </a:ext>
            </a:extLst>
          </p:cNvPr>
          <p:cNvPicPr>
            <a:picLocks noChangeAspect="1"/>
          </p:cNvPicPr>
          <p:nvPr/>
        </p:nvPicPr>
        <p:blipFill>
          <a:blip r:embed="rId8"/>
          <a:stretch>
            <a:fillRect/>
          </a:stretch>
        </p:blipFill>
        <p:spPr>
          <a:xfrm>
            <a:off x="1680396" y="3101771"/>
            <a:ext cx="9080472" cy="73281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3" name="Picture 12">
            <a:extLst>
              <a:ext uri="{FF2B5EF4-FFF2-40B4-BE49-F238E27FC236}">
                <a16:creationId xmlns:a16="http://schemas.microsoft.com/office/drawing/2014/main" id="{CFC07C42-BC5E-6982-49AB-7580BA426679}"/>
              </a:ext>
            </a:extLst>
          </p:cNvPr>
          <p:cNvPicPr>
            <a:picLocks noChangeAspect="1"/>
          </p:cNvPicPr>
          <p:nvPr/>
        </p:nvPicPr>
        <p:blipFill>
          <a:blip r:embed="rId9"/>
          <a:stretch>
            <a:fillRect/>
          </a:stretch>
        </p:blipFill>
        <p:spPr>
          <a:xfrm>
            <a:off x="1664723" y="4571999"/>
            <a:ext cx="9343111" cy="10323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cxnSp>
        <p:nvCxnSpPr>
          <p:cNvPr id="16" name="Straight Arrow Connector 15">
            <a:extLst>
              <a:ext uri="{FF2B5EF4-FFF2-40B4-BE49-F238E27FC236}">
                <a16:creationId xmlns:a16="http://schemas.microsoft.com/office/drawing/2014/main" id="{70B5D2F8-A744-C5CF-4316-DDA7692E6BD7}"/>
              </a:ext>
            </a:extLst>
          </p:cNvPr>
          <p:cNvCxnSpPr/>
          <p:nvPr/>
        </p:nvCxnSpPr>
        <p:spPr>
          <a:xfrm>
            <a:off x="3116826" y="3854245"/>
            <a:ext cx="6784258" cy="72758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7D21BEEF-8AAF-5A0A-E871-ACABAB200BAC}"/>
              </a:ext>
            </a:extLst>
          </p:cNvPr>
          <p:cNvCxnSpPr>
            <a:cxnSpLocks/>
          </p:cNvCxnSpPr>
          <p:nvPr/>
        </p:nvCxnSpPr>
        <p:spPr>
          <a:xfrm flipH="1">
            <a:off x="4119716" y="3854245"/>
            <a:ext cx="1524001" cy="76691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9A53AB6A-CB87-43A6-9985-6E12A12C74B3}"/>
              </a:ext>
            </a:extLst>
          </p:cNvPr>
          <p:cNvCxnSpPr>
            <a:cxnSpLocks/>
          </p:cNvCxnSpPr>
          <p:nvPr/>
        </p:nvCxnSpPr>
        <p:spPr>
          <a:xfrm flipH="1">
            <a:off x="7521678" y="3805084"/>
            <a:ext cx="1524001" cy="76691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6136988"/>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par>
                                <p:cTn id="13" presetID="16" presetClass="entr" presetSubtype="21"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left)">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left)">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wipe(left)">
                                      <p:cBhvr>
                                        <p:cTn id="3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2" name="Rounded Rectangle 1"/>
          <p:cNvSpPr/>
          <p:nvPr/>
        </p:nvSpPr>
        <p:spPr>
          <a:xfrm>
            <a:off x="466928" y="609600"/>
            <a:ext cx="11439727" cy="5752289"/>
          </a:xfrm>
          <a:prstGeom prst="roundRect">
            <a:avLst/>
          </a:prstGeom>
          <a:solidFill>
            <a:schemeClr val="bg1">
              <a:alpha val="77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a:ea typeface="+mn-ea"/>
              <a:cs typeface="+mn-cs"/>
            </a:endParaRPr>
          </a:p>
        </p:txBody>
      </p:sp>
      <p:grpSp>
        <p:nvGrpSpPr>
          <p:cNvPr id="9" name="Group 8">
            <a:extLst>
              <a:ext uri="{FF2B5EF4-FFF2-40B4-BE49-F238E27FC236}">
                <a16:creationId xmlns:a16="http://schemas.microsoft.com/office/drawing/2014/main" id="{4AD949C6-DB4B-C74B-8512-01F0D10E6626}"/>
              </a:ext>
            </a:extLst>
          </p:cNvPr>
          <p:cNvGrpSpPr/>
          <p:nvPr/>
        </p:nvGrpSpPr>
        <p:grpSpPr>
          <a:xfrm>
            <a:off x="1059791" y="849295"/>
            <a:ext cx="10253999" cy="1686613"/>
            <a:chOff x="1107907" y="1908447"/>
            <a:chExt cx="4036016" cy="1686613"/>
          </a:xfrm>
        </p:grpSpPr>
        <p:sp>
          <p:nvSpPr>
            <p:cNvPr id="27" name="Shape 2015"/>
            <p:cNvSpPr/>
            <p:nvPr/>
          </p:nvSpPr>
          <p:spPr>
            <a:xfrm>
              <a:off x="1582551" y="1908447"/>
              <a:ext cx="3561372" cy="1686613"/>
            </a:xfrm>
            <a:prstGeom prst="roundRect">
              <a:avLst>
                <a:gd name="adj" fmla="val 6918"/>
              </a:avLst>
            </a:prstGeom>
            <a:noFill/>
            <a:ln w="12700">
              <a:solidFill>
                <a:srgbClr val="A6AAA9"/>
              </a:solidFill>
              <a:miter lim="400000"/>
            </a:ln>
          </p:spPr>
          <p:txBody>
            <a:bodyPr lIns="19050" tIns="19050" rIns="19050" bIns="1905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735"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endParaRPr>
            </a:p>
          </p:txBody>
        </p:sp>
        <p:sp>
          <p:nvSpPr>
            <p:cNvPr id="30" name="Shape 2022"/>
            <p:cNvSpPr/>
            <p:nvPr/>
          </p:nvSpPr>
          <p:spPr>
            <a:xfrm>
              <a:off x="1537972" y="2081675"/>
              <a:ext cx="3605951" cy="1386301"/>
            </a:xfrm>
            <a:prstGeom prst="rect">
              <a:avLst/>
            </a:prstGeom>
            <a:ln w="12700">
              <a:miter lim="400000"/>
            </a:ln>
          </p:spPr>
          <p:txBody>
            <a:bodyPr lIns="0" tIns="0" rIns="0" bIns="0" anchor="ctr"/>
            <a:lstStyle>
              <a:lvl1pPr algn="l">
                <a:lnSpc>
                  <a:spcPct val="120000"/>
                </a:lnSpc>
                <a:defRPr sz="3500">
                  <a:solidFill>
                    <a:srgbClr val="53585F"/>
                  </a:solidFill>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altLang="zh-C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Em thích loại cây nào nhất trong khu vườn mơ ước của bạn nhỏ? Vì sao?.</a:t>
              </a:r>
              <a:endParaRPr kumimoji="0" lang="zh-CN" altLang="en-US" sz="4000" b="1" i="0" u="none" strike="noStrike" kern="1200" cap="none" spc="0" normalizeH="0" baseline="0" noProof="0" dirty="0">
                <a:ln>
                  <a:noFill/>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sp>
          <p:nvSpPr>
            <p:cNvPr id="38" name="Shape 2029"/>
            <p:cNvSpPr/>
            <p:nvPr/>
          </p:nvSpPr>
          <p:spPr>
            <a:xfrm>
              <a:off x="1107907" y="2274011"/>
              <a:ext cx="430065" cy="955486"/>
            </a:xfrm>
            <a:prstGeom prst="roundRect">
              <a:avLst/>
            </a:prstGeom>
            <a:solidFill>
              <a:srgbClr val="C00000"/>
            </a:solidFill>
            <a:ln w="12700" cap="flat">
              <a:noFill/>
              <a:miter lim="400000"/>
            </a:ln>
            <a:effectLst/>
          </p:spPr>
          <p:txBody>
            <a:bodyPr wrap="square" lIns="33866" tIns="33866" rIns="33866" bIns="33866"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3</a:t>
              </a:r>
              <a:endParaRPr kumimoji="0"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endParaRPr>
            </a:p>
          </p:txBody>
        </p:sp>
      </p:grpSp>
      <p:sp>
        <p:nvSpPr>
          <p:cNvPr id="5" name="Rounded Rectangle 4">
            <a:extLst>
              <a:ext uri="{FF2B5EF4-FFF2-40B4-BE49-F238E27FC236}">
                <a16:creationId xmlns:a16="http://schemas.microsoft.com/office/drawing/2014/main" id="{396519F4-F104-8846-8927-08A15201704D}"/>
              </a:ext>
            </a:extLst>
          </p:cNvPr>
          <p:cNvSpPr/>
          <p:nvPr/>
        </p:nvSpPr>
        <p:spPr>
          <a:xfrm>
            <a:off x="2122928" y="2805099"/>
            <a:ext cx="9358799" cy="2543649"/>
          </a:xfrm>
          <a:prstGeom prst="roundRect">
            <a:avLst>
              <a:gd name="adj" fmla="val 10075"/>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400" dirty="0">
                <a:solidFill>
                  <a:srgbClr val="C00000"/>
                </a:solidFill>
                <a:latin typeface="Cambria" panose="02040503050406030204" pitchFamily="18" charset="0"/>
                <a:ea typeface="Cambria" panose="02040503050406030204" pitchFamily="18" charset="0"/>
              </a:rPr>
              <a:t>Ví dụ: Em thích cắm hoa dại bé xíu trắng muốt vì trông nó rất xinh xắn dễ thương</a:t>
            </a:r>
            <a:endParaRPr kumimoji="0" lang="en-VN" sz="44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pic>
        <p:nvPicPr>
          <p:cNvPr id="1026" name="Picture 2" descr="Sóc Nâu Hình ảnh PNG | Vector và các tập tin PSD | Tải về miễn phí trên  Pngtree"/>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6111" l="10000" r="90000"/>
                    </a14:imgEffect>
                  </a14:imgLayer>
                </a14:imgProps>
              </a:ext>
              <a:ext uri="{28A0092B-C50C-407E-A947-70E740481C1C}">
                <a14:useLocalDpi xmlns:a14="http://schemas.microsoft.com/office/drawing/2010/main" val="0"/>
              </a:ext>
            </a:extLst>
          </a:blip>
          <a:srcRect/>
          <a:stretch>
            <a:fillRect/>
          </a:stretch>
        </p:blipFill>
        <p:spPr bwMode="auto">
          <a:xfrm flipH="1">
            <a:off x="-84267" y="4866290"/>
            <a:ext cx="1980375" cy="1980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2037648"/>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p:tgtEl>
                                          <p:spTgt spid="5"/>
                                        </p:tgtEl>
                                        <p:attrNameLst>
                                          <p:attrName>ppt_y</p:attrName>
                                        </p:attrNameLst>
                                      </p:cBhvr>
                                      <p:tavLst>
                                        <p:tav tm="0">
                                          <p:val>
                                            <p:strVal val="#ppt_y+#ppt_h*1.125000"/>
                                          </p:val>
                                        </p:tav>
                                        <p:tav tm="100000">
                                          <p:val>
                                            <p:strVal val="#ppt_y"/>
                                          </p:val>
                                        </p:tav>
                                      </p:tavLst>
                                    </p:anim>
                                    <p:animEffect transition="in" filter="wipe(up)">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000" r="-1000"/>
          </a:stretch>
        </a:blipFill>
        <a:effectLst/>
      </p:bgPr>
    </p:bg>
    <p:spTree>
      <p:nvGrpSpPr>
        <p:cNvPr id="1" name=""/>
        <p:cNvGrpSpPr/>
        <p:nvPr/>
      </p:nvGrpSpPr>
      <p:grpSpPr>
        <a:xfrm>
          <a:off x="0" y="0"/>
          <a:ext cx="0" cy="0"/>
          <a:chOff x="0" y="0"/>
          <a:chExt cx="0" cy="0"/>
        </a:xfrm>
      </p:grpSpPr>
      <p:sp>
        <p:nvSpPr>
          <p:cNvPr id="2" name="Rounded Rectangle 1"/>
          <p:cNvSpPr/>
          <p:nvPr/>
        </p:nvSpPr>
        <p:spPr>
          <a:xfrm>
            <a:off x="607605" y="562708"/>
            <a:ext cx="11439727" cy="5579782"/>
          </a:xfrm>
          <a:prstGeom prst="roundRect">
            <a:avLst/>
          </a:prstGeom>
          <a:solidFill>
            <a:schemeClr val="bg1">
              <a:alpha val="77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grpSp>
        <p:nvGrpSpPr>
          <p:cNvPr id="9" name="Group 8">
            <a:extLst>
              <a:ext uri="{FF2B5EF4-FFF2-40B4-BE49-F238E27FC236}">
                <a16:creationId xmlns:a16="http://schemas.microsoft.com/office/drawing/2014/main" id="{4AD949C6-DB4B-C74B-8512-01F0D10E6626}"/>
              </a:ext>
            </a:extLst>
          </p:cNvPr>
          <p:cNvGrpSpPr/>
          <p:nvPr/>
        </p:nvGrpSpPr>
        <p:grpSpPr>
          <a:xfrm>
            <a:off x="768306" y="1129716"/>
            <a:ext cx="10409343" cy="4651652"/>
            <a:chOff x="1107907" y="1430703"/>
            <a:chExt cx="4097160" cy="4651652"/>
          </a:xfrm>
        </p:grpSpPr>
        <p:sp>
          <p:nvSpPr>
            <p:cNvPr id="27" name="Shape 2015"/>
            <p:cNvSpPr/>
            <p:nvPr/>
          </p:nvSpPr>
          <p:spPr>
            <a:xfrm>
              <a:off x="1643695" y="1430703"/>
              <a:ext cx="3561372" cy="4651652"/>
            </a:xfrm>
            <a:prstGeom prst="roundRect">
              <a:avLst>
                <a:gd name="adj" fmla="val 6918"/>
              </a:avLst>
            </a:prstGeom>
            <a:solidFill>
              <a:schemeClr val="bg1"/>
            </a:solidFill>
            <a:ln w="57150">
              <a:solidFill>
                <a:srgbClr val="A6AAA9"/>
              </a:solidFill>
              <a:miter lim="400000"/>
            </a:ln>
          </p:spPr>
          <p:txBody>
            <a:bodyPr lIns="19050" tIns="19050" rIns="19050" bIns="1905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735"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endParaRPr>
            </a:p>
          </p:txBody>
        </p:sp>
        <p:sp>
          <p:nvSpPr>
            <p:cNvPr id="30" name="Shape 2022"/>
            <p:cNvSpPr/>
            <p:nvPr/>
          </p:nvSpPr>
          <p:spPr>
            <a:xfrm>
              <a:off x="1687195" y="2819722"/>
              <a:ext cx="3468203" cy="1386301"/>
            </a:xfrm>
            <a:prstGeom prst="rect">
              <a:avLst/>
            </a:prstGeom>
            <a:ln w="12700">
              <a:miter lim="400000"/>
            </a:ln>
          </p:spPr>
          <p:txBody>
            <a:bodyPr lIns="0" tIns="0" rIns="0" bIns="0" anchor="ctr"/>
            <a:lstStyle>
              <a:lvl1pPr algn="l">
                <a:lnSpc>
                  <a:spcPct val="120000"/>
                </a:lnSpc>
                <a:defRPr sz="3500">
                  <a:solidFill>
                    <a:srgbClr val="53585F"/>
                  </a:solidFill>
                </a:defRPr>
              </a:lvl1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altLang="zh-CN" sz="3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Vì sao khu vườn diễn ra rất sống động trong trí tưởng tượng của bạn nhỏ</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altLang="zh-CN" sz="3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Chọn câu trả lời cho trước hoặc nêu ý kiến của em</a:t>
              </a:r>
            </a:p>
            <a:p>
              <a:pPr marL="514350" marR="0" lvl="0" indent="-514350" algn="just" defTabSz="914400" rtl="0" eaLnBrk="1" fontAlgn="auto" latinLnBrk="0" hangingPunct="1">
                <a:lnSpc>
                  <a:spcPct val="120000"/>
                </a:lnSpc>
                <a:spcBef>
                  <a:spcPts val="0"/>
                </a:spcBef>
                <a:spcAft>
                  <a:spcPts val="0"/>
                </a:spcAft>
                <a:buClrTx/>
                <a:buSzTx/>
                <a:buFontTx/>
                <a:buAutoNum type="alphaUcPeriod"/>
                <a:tabLst/>
                <a:defRPr/>
              </a:pPr>
              <a:r>
                <a:rPr kumimoji="0" lang="vi-VN" altLang="zh-CN" sz="3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Bạn nhỏ có trí tưởng tượng rất phong phú </a:t>
              </a:r>
              <a:endParaRPr kumimoji="0" lang="en-US" altLang="zh-CN" sz="3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endParaRPr>
            </a:p>
            <a:p>
              <a:pPr marR="0" lvl="0" algn="just" defTabSz="914400" rtl="0" eaLnBrk="1" fontAlgn="auto" latinLnBrk="0" hangingPunct="1">
                <a:lnSpc>
                  <a:spcPct val="120000"/>
                </a:lnSpc>
                <a:spcBef>
                  <a:spcPts val="0"/>
                </a:spcBef>
                <a:spcAft>
                  <a:spcPts val="0"/>
                </a:spcAft>
                <a:buClrTx/>
                <a:buSzTx/>
                <a:tabLst/>
                <a:defRPr/>
              </a:pPr>
              <a:r>
                <a:rPr kumimoji="0" lang="vi-VN" altLang="zh-CN" sz="3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B. Bạn nhỏ đã có trải nghiệm về một khu vườn ở quê </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altLang="zh-CN" sz="3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C. Vì bạn nhỏ rất yêu cây cỏ</a:t>
              </a:r>
            </a:p>
          </p:txBody>
        </p:sp>
        <p:sp>
          <p:nvSpPr>
            <p:cNvPr id="38" name="Shape 2029"/>
            <p:cNvSpPr/>
            <p:nvPr/>
          </p:nvSpPr>
          <p:spPr>
            <a:xfrm>
              <a:off x="1107907" y="1796267"/>
              <a:ext cx="474644" cy="955486"/>
            </a:xfrm>
            <a:prstGeom prst="roundRect">
              <a:avLst/>
            </a:prstGeom>
            <a:solidFill>
              <a:schemeClr val="accent2">
                <a:lumMod val="60000"/>
                <a:lumOff val="40000"/>
              </a:schemeClr>
            </a:solidFill>
            <a:ln w="12700" cap="flat">
              <a:noFill/>
              <a:miter lim="400000"/>
            </a:ln>
            <a:effectLst/>
          </p:spPr>
          <p:txBody>
            <a:bodyPr wrap="square" lIns="33866" tIns="33866" rIns="33866" bIns="33866"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4</a:t>
              </a:r>
              <a:endParaRPr kumimoji="0"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endParaRPr>
            </a:p>
          </p:txBody>
        </p:sp>
      </p:grpSp>
      <p:pic>
        <p:nvPicPr>
          <p:cNvPr id="1026" name="Picture 2" descr="Sóc Nâu Hình ảnh PNG | Vector và các tập tin PSD | Tải về miễn phí trên  Pngtree"/>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6111" l="10000" r="90000"/>
                    </a14:imgEffect>
                  </a14:imgLayer>
                </a14:imgProps>
              </a:ext>
              <a:ext uri="{28A0092B-C50C-407E-A947-70E740481C1C}">
                <a14:useLocalDpi xmlns:a14="http://schemas.microsoft.com/office/drawing/2010/main" val="0"/>
              </a:ext>
            </a:extLst>
          </a:blip>
          <a:srcRect/>
          <a:stretch>
            <a:fillRect/>
          </a:stretch>
        </p:blipFill>
        <p:spPr bwMode="auto">
          <a:xfrm flipH="1">
            <a:off x="-84267" y="4866290"/>
            <a:ext cx="1980375" cy="1980375"/>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a:extLst>
              <a:ext uri="{FF2B5EF4-FFF2-40B4-BE49-F238E27FC236}">
                <a16:creationId xmlns:a16="http://schemas.microsoft.com/office/drawing/2014/main" id="{86828DA3-B4DA-CA97-D0B5-5A0645EBBE63}"/>
              </a:ext>
            </a:extLst>
          </p:cNvPr>
          <p:cNvSpPr/>
          <p:nvPr/>
        </p:nvSpPr>
        <p:spPr>
          <a:xfrm>
            <a:off x="2133600" y="2939845"/>
            <a:ext cx="491613" cy="52111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21072064"/>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72800" y="2549409"/>
            <a:ext cx="935076" cy="1589630"/>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6444" y="2553713"/>
            <a:ext cx="4283268" cy="4283268"/>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5000625"/>
            <a:ext cx="2450378" cy="1836356"/>
          </a:xfrm>
          <a:prstGeom prst="rect">
            <a:avLst/>
          </a:prstGeom>
        </p:spPr>
      </p:pic>
      <p:pic>
        <p:nvPicPr>
          <p:cNvPr id="7" name="Picture 6">
            <a:extLst>
              <a:ext uri="{FF2B5EF4-FFF2-40B4-BE49-F238E27FC236}">
                <a16:creationId xmlns:a16="http://schemas.microsoft.com/office/drawing/2014/main" id="{960008F1-088B-4C5D-82D7-596B3ADA981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877460" y="949524"/>
            <a:ext cx="10584705" cy="6379029"/>
          </a:xfrm>
          <a:prstGeom prst="rect">
            <a:avLst/>
          </a:prstGeom>
        </p:spPr>
      </p:pic>
      <p:sp>
        <p:nvSpPr>
          <p:cNvPr id="9" name="TextBox 8">
            <a:extLst>
              <a:ext uri="{FF2B5EF4-FFF2-40B4-BE49-F238E27FC236}">
                <a16:creationId xmlns:a16="http://schemas.microsoft.com/office/drawing/2014/main" id="{0DAED977-DE43-4D97-96F2-82C5884D877F}"/>
              </a:ext>
            </a:extLst>
          </p:cNvPr>
          <p:cNvSpPr txBox="1"/>
          <p:nvPr/>
        </p:nvSpPr>
        <p:spPr>
          <a:xfrm>
            <a:off x="3313471" y="2726903"/>
            <a:ext cx="7796981"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Bạn</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nhỏ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những</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tưởng</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tưởng</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thú</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vị</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khi</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nghĩ</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mình</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một</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khu</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vườn</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Đó</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là</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khu</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vườn</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đem</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lại</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rất</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nhiều</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ích</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lợi</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xúc</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cho</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bạn</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nhỏ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khi</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viết</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về</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những</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loài</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cây</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thân</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thuộc</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khu</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vườn</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mơ</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ước</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mình</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 y="-67367"/>
            <a:ext cx="5177457" cy="2479216"/>
          </a:xfrm>
          <a:prstGeom prst="rect">
            <a:avLst/>
          </a:prstGeom>
        </p:spPr>
      </p:pic>
      <p:pic>
        <p:nvPicPr>
          <p:cNvPr id="6" name="Picture 5">
            <a:extLst>
              <a:ext uri="{FF2B5EF4-FFF2-40B4-BE49-F238E27FC236}">
                <a16:creationId xmlns:a16="http://schemas.microsoft.com/office/drawing/2014/main" id="{55D92090-00C6-ED44-5E85-E3EE30045B53}"/>
              </a:ext>
            </a:extLst>
          </p:cNvPr>
          <p:cNvPicPr>
            <a:picLocks noChangeAspect="1"/>
          </p:cNvPicPr>
          <p:nvPr/>
        </p:nvPicPr>
        <p:blipFill>
          <a:blip r:embed="rId9"/>
          <a:stretch>
            <a:fillRect/>
          </a:stretch>
        </p:blipFill>
        <p:spPr>
          <a:xfrm>
            <a:off x="1006286" y="420937"/>
            <a:ext cx="3316511" cy="1847248"/>
          </a:xfrm>
          <a:prstGeom prst="rect">
            <a:avLst/>
          </a:prstGeom>
        </p:spPr>
      </p:pic>
    </p:spTree>
    <p:extLst>
      <p:ext uri="{BB962C8B-B14F-4D97-AF65-F5344CB8AC3E}">
        <p14:creationId xmlns:p14="http://schemas.microsoft.com/office/powerpoint/2010/main" val="994728171"/>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8883" y="2066925"/>
            <a:ext cx="7797460" cy="3733800"/>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22424" y="2574732"/>
            <a:ext cx="4283268" cy="4283268"/>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5000625"/>
            <a:ext cx="2450378" cy="1836356"/>
          </a:xfrm>
          <a:prstGeom prst="rect">
            <a:avLst/>
          </a:prstGeom>
        </p:spPr>
      </p:pic>
      <p:pic>
        <p:nvPicPr>
          <p:cNvPr id="8" name="Picture 7"/>
          <p:cNvPicPr>
            <a:picLocks noChangeAspect="1"/>
          </p:cNvPicPr>
          <p:nvPr/>
        </p:nvPicPr>
        <p:blipFill>
          <a:blip r:embed="rId7"/>
          <a:stretch>
            <a:fillRect/>
          </a:stretch>
        </p:blipFill>
        <p:spPr>
          <a:xfrm>
            <a:off x="1344376" y="2790093"/>
            <a:ext cx="6176844" cy="2469330"/>
          </a:xfrm>
          <a:prstGeom prst="rect">
            <a:avLst/>
          </a:prstGeom>
        </p:spPr>
      </p:pic>
    </p:spTree>
    <p:extLst>
      <p:ext uri="{BB962C8B-B14F-4D97-AF65-F5344CB8AC3E}">
        <p14:creationId xmlns:p14="http://schemas.microsoft.com/office/powerpoint/2010/main" val="4121021635"/>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681D843-C48E-1BAD-F50C-68558D41701F}"/>
              </a:ext>
            </a:extLst>
          </p:cNvPr>
          <p:cNvSpPr/>
          <p:nvPr/>
        </p:nvSpPr>
        <p:spPr>
          <a:xfrm>
            <a:off x="304800" y="491613"/>
            <a:ext cx="11346426" cy="60271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8" name="Picture 7">
            <a:extLst>
              <a:ext uri="{FF2B5EF4-FFF2-40B4-BE49-F238E27FC236}">
                <a16:creationId xmlns:a16="http://schemas.microsoft.com/office/drawing/2014/main" id="{2E73248C-4844-2AFE-EB3F-63F2BAC975AC}"/>
              </a:ext>
            </a:extLst>
          </p:cNvPr>
          <p:cNvPicPr>
            <a:picLocks noChangeAspect="1"/>
          </p:cNvPicPr>
          <p:nvPr/>
        </p:nvPicPr>
        <p:blipFill>
          <a:blip r:embed="rId4"/>
          <a:stretch>
            <a:fillRect/>
          </a:stretch>
        </p:blipFill>
        <p:spPr>
          <a:xfrm>
            <a:off x="1086882" y="503079"/>
            <a:ext cx="10701219" cy="1803281"/>
          </a:xfrm>
          <a:prstGeom prst="rect">
            <a:avLst/>
          </a:prstGeom>
        </p:spPr>
      </p:pic>
      <p:sp>
        <p:nvSpPr>
          <p:cNvPr id="11" name="TextBox 10">
            <a:extLst>
              <a:ext uri="{FF2B5EF4-FFF2-40B4-BE49-F238E27FC236}">
                <a16:creationId xmlns:a16="http://schemas.microsoft.com/office/drawing/2014/main" id="{76779F57-E4A4-B462-7C78-E24D6BF05BE1}"/>
              </a:ext>
            </a:extLst>
          </p:cNvPr>
          <p:cNvSpPr txBox="1"/>
          <p:nvPr/>
        </p:nvSpPr>
        <p:spPr>
          <a:xfrm>
            <a:off x="665204" y="2187158"/>
            <a:ext cx="10661558" cy="3785652"/>
          </a:xfrm>
          <a:prstGeom prst="rect">
            <a:avLst/>
          </a:prstGeom>
          <a:noFill/>
        </p:spPr>
        <p:txBody>
          <a:bodyPr wrap="square" rtlCol="0">
            <a:spAutoFit/>
          </a:bodyPr>
          <a:lstStyle/>
          <a:p>
            <a:pPr marL="571500" lvl="0" indent="-571500" algn="just">
              <a:buFont typeface="Arial" panose="020B0604020202020204" pitchFamily="34" charset="0"/>
              <a:buChar char="•"/>
              <a:defRPr/>
            </a:pPr>
            <a:r>
              <a:rPr lang="vi-VN" sz="4000" dirty="0">
                <a:solidFill>
                  <a:prstClr val="black"/>
                </a:solidFill>
                <a:latin typeface="Cambria" panose="02040503050406030204" pitchFamily="18" charset="0"/>
                <a:ea typeface="Cambria" panose="02040503050406030204" pitchFamily="18" charset="0"/>
              </a:rPr>
              <a:t>Đọc diễn cảm, đọc nhấn giọng những từ ngữ thể hiện tình cảm cảm xúc của các nhân vật: </a:t>
            </a:r>
            <a:r>
              <a:rPr lang="vi-VN" sz="4000" i="1" dirty="0">
                <a:solidFill>
                  <a:srgbClr val="FF0000"/>
                </a:solidFill>
                <a:latin typeface="Cambria" panose="02040503050406030204" pitchFamily="18" charset="0"/>
                <a:ea typeface="Cambria" panose="02040503050406030204" pitchFamily="18" charset="0"/>
              </a:rPr>
              <a:t>Em chạy ù ù để gió thổi lồng lộng cho chong chóng xoay tít; Và ngày nào em cũng không thôi mơ ước, nếu em có một khu vườn như ở quê...</a:t>
            </a:r>
            <a:endParaRPr kumimoji="0" lang="en-US" sz="2400" b="0" i="1" u="none" strike="noStrike" kern="1200" cap="none" spc="0" normalizeH="0" baseline="0" noProof="0" dirty="0">
              <a:ln>
                <a:noFill/>
              </a:ln>
              <a:solidFill>
                <a:srgbClr val="FF0000"/>
              </a:solidFill>
              <a:effectLst/>
              <a:uLnTx/>
              <a:uFillTx/>
              <a:latin typeface="等线" panose="020F0502020204030204"/>
            </a:endParaRPr>
          </a:p>
        </p:txBody>
      </p:sp>
    </p:spTree>
    <p:extLst>
      <p:ext uri="{BB962C8B-B14F-4D97-AF65-F5344CB8AC3E}">
        <p14:creationId xmlns:p14="http://schemas.microsoft.com/office/powerpoint/2010/main" val="576764888"/>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
        <p:cNvGrpSpPr/>
        <p:nvPr/>
      </p:nvGrpSpPr>
      <p:grpSpPr>
        <a:xfrm>
          <a:off x="0" y="0"/>
          <a:ext cx="0" cy="0"/>
          <a:chOff x="0" y="0"/>
          <a:chExt cx="0" cy="0"/>
        </a:xfrm>
      </p:grpSpPr>
      <p:sp>
        <p:nvSpPr>
          <p:cNvPr id="3" name="Rounded Rectangle 2"/>
          <p:cNvSpPr/>
          <p:nvPr/>
        </p:nvSpPr>
        <p:spPr>
          <a:xfrm>
            <a:off x="301752" y="304800"/>
            <a:ext cx="11768328"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pic>
        <p:nvPicPr>
          <p:cNvPr id="6" name="图片 5" descr="f942c5803785d49a0cdf446b75c7280d"/>
          <p:cNvPicPr>
            <a:picLocks noChangeAspect="1"/>
          </p:cNvPicPr>
          <p:nvPr/>
        </p:nvPicPr>
        <p:blipFill>
          <a:blip r:embed="rId4"/>
          <a:stretch>
            <a:fillRect/>
          </a:stretch>
        </p:blipFill>
        <p:spPr>
          <a:xfrm>
            <a:off x="-113792" y="224262"/>
            <a:ext cx="12408408" cy="6566646"/>
          </a:xfrm>
          <a:prstGeom prst="rect">
            <a:avLst/>
          </a:prstGeom>
        </p:spPr>
      </p:pic>
      <p:sp>
        <p:nvSpPr>
          <p:cNvPr id="5" name="AutoShape 2">
            <a:extLst>
              <a:ext uri="{FF2B5EF4-FFF2-40B4-BE49-F238E27FC236}">
                <a16:creationId xmlns:a16="http://schemas.microsoft.com/office/drawing/2014/main" id="{B655879A-0BF2-5142-9026-B9A4FA8DEFBA}"/>
              </a:ext>
            </a:extLst>
          </p:cNvPr>
          <p:cNvSpPr>
            <a:spLocks noChangeAspect="1" noChangeArrowheads="1"/>
          </p:cNvSpPr>
          <p:nvPr/>
        </p:nvSpPr>
        <p:spPr bwMode="auto">
          <a:xfrm>
            <a:off x="156210" y="992864"/>
            <a:ext cx="304800" cy="95637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等线"/>
              <a:ea typeface="+mn-ea"/>
              <a:cs typeface="+mn-cs"/>
            </a:endParaRPr>
          </a:p>
        </p:txBody>
      </p:sp>
      <p:sp>
        <p:nvSpPr>
          <p:cNvPr id="10" name="AutoShape 4" descr="VDO.AI">
            <a:hlinkClick r:id="rId5"/>
            <a:extLst>
              <a:ext uri="{FF2B5EF4-FFF2-40B4-BE49-F238E27FC236}">
                <a16:creationId xmlns:a16="http://schemas.microsoft.com/office/drawing/2014/main" id="{DBA6397B-B314-1A4F-8088-324F86EA20F6}"/>
              </a:ext>
            </a:extLst>
          </p:cNvPr>
          <p:cNvSpPr>
            <a:spLocks noChangeAspect="1" noChangeArrowheads="1"/>
          </p:cNvSpPr>
          <p:nvPr/>
        </p:nvSpPr>
        <p:spPr bwMode="auto">
          <a:xfrm>
            <a:off x="675323" y="710289"/>
            <a:ext cx="304800" cy="95637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等线"/>
              <a:ea typeface="+mn-ea"/>
              <a:cs typeface="+mn-cs"/>
            </a:endParaRPr>
          </a:p>
        </p:txBody>
      </p:sp>
      <p:sp>
        <p:nvSpPr>
          <p:cNvPr id="2" name="TextBox 1">
            <a:extLst>
              <a:ext uri="{FF2B5EF4-FFF2-40B4-BE49-F238E27FC236}">
                <a16:creationId xmlns:a16="http://schemas.microsoft.com/office/drawing/2014/main" id="{37D0A8C5-176D-A043-A388-043146EDDC09}"/>
              </a:ext>
            </a:extLst>
          </p:cNvPr>
          <p:cNvSpPr txBox="1"/>
          <p:nvPr/>
        </p:nvSpPr>
        <p:spPr>
          <a:xfrm>
            <a:off x="1750141" y="637457"/>
            <a:ext cx="10098577" cy="590931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Nếu em có một khu vườn thật rộng, em sẽ trồng thật nhiều loại cây.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Em sẽ trồng cây mít, hái lá mít làm một bầy trâu chia cho các bạn. Mỗi chiều, chiếc lá mít sẽ thành chong chóng, em chạy ù ù để gió thổi lồng lộng cho chong chóng xoay tít.</a:t>
            </a:r>
            <a:r>
              <a:rPr kumimoji="0" lang="en-US" sz="2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Em sẽ xâu những chiếc lá vàng, lá đỏ thành vòng lá, đội lên đầu, hoá thành công chúa.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Em sẽ trồng cây me. Gốc me mát rượi. Mẹ quét sạch bong đất cát, để mỗi xế trưa ngủ dậy, hai chị em dẫn nhau ra ngồi chơi. Lá me non mẹ nấu canh cá nục, vị chua thơm ăn quanh năm không ngán.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Em sẽ trồng những cây anh đào làm hàng rào. Hoa sẽ nở rộ mỗi độ xuân về. Những chùm hoa phơn phớt hồng, phơn phớt tím, thoang thoảng hương, hoà lẫn với mùi rơm rạ trong buổi sáng đẫm sương.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Em cũng sẽ dành một khoảnh vườn để trồng hoa giấy, hoa hồng, hoa nhài và cả những khóm hoa dại bé xíu, trắng muốt. Từng đàn bướm vàng, bướm trắng,... sẽ cứ thế rủ nhau bay về...</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Tiếng chim nhao nhác ngoài ban công khiến em sực tỉnh. Chắc là đàn chim sẻ đang nhảy nhót trong chậu cải mới nhú mầm li ti. Từ ngày cả nhà chuyển ra thành phố, mẹ dạy em trồng cây trong những chiếc chậu be bé xinh xinh.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Và ngày nào em cũng không thôi mơ ước, nếu em có một khu vườn như ở quê...</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r>
              <a:rPr kumimoji="0" lang="vi-VN" sz="21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Theo </a:t>
            </a:r>
            <a:r>
              <a:rPr kumimoji="0" lang="vi-VN" sz="2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Trương Huỳnh Như Trân)</a:t>
            </a:r>
          </a:p>
        </p:txBody>
      </p:sp>
      <p:sp>
        <p:nvSpPr>
          <p:cNvPr id="4" name="TextBox 3"/>
          <p:cNvSpPr txBox="1"/>
          <p:nvPr/>
        </p:nvSpPr>
        <p:spPr>
          <a:xfrm>
            <a:off x="3785616" y="31604"/>
            <a:ext cx="4944600" cy="646986"/>
          </a:xfrm>
          <a:prstGeom prst="roundRect">
            <a:avLst/>
          </a:prstGeom>
          <a:solidFill>
            <a:schemeClr val="bg1"/>
          </a:solidFill>
          <a:ln w="38100">
            <a:solidFill>
              <a:srgbClr val="C980C4"/>
            </a:solidFill>
            <a:prstDash val="lgDash"/>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C000">
                    <a:lumMod val="75000"/>
                  </a:srgbClr>
                </a:solidFill>
                <a:effectLst/>
                <a:uLnTx/>
                <a:uFillTx/>
                <a:latin typeface="Cambria" panose="02040503050406030204" pitchFamily="18" charset="0"/>
                <a:ea typeface="Cambria" panose="02040503050406030204" pitchFamily="18" charset="0"/>
                <a:cs typeface="+mn-cs"/>
              </a:rPr>
              <a:t>Nếu</a:t>
            </a:r>
            <a:r>
              <a:rPr kumimoji="0" lang="en-US" sz="3200" b="1"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FFC000">
                    <a:lumMod val="75000"/>
                  </a:srgbClr>
                </a:solidFill>
                <a:effectLst/>
                <a:uLnTx/>
                <a:uFillTx/>
                <a:latin typeface="Cambria" panose="02040503050406030204" pitchFamily="18" charset="0"/>
                <a:ea typeface="Cambria" panose="02040503050406030204" pitchFamily="18" charset="0"/>
                <a:cs typeface="+mn-cs"/>
              </a:rPr>
              <a:t>em</a:t>
            </a:r>
            <a:r>
              <a:rPr kumimoji="0" lang="en-US" sz="3200" b="1"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FFC000">
                    <a:lumMod val="75000"/>
                  </a:srgbClr>
                </a:solidFill>
                <a:effectLst/>
                <a:uLnTx/>
                <a:uFillTx/>
                <a:latin typeface="Cambria" panose="02040503050406030204" pitchFamily="18" charset="0"/>
                <a:ea typeface="Cambria" panose="02040503050406030204" pitchFamily="18" charset="0"/>
                <a:cs typeface="+mn-cs"/>
              </a:rPr>
              <a:t>có</a:t>
            </a:r>
            <a:r>
              <a:rPr kumimoji="0" lang="en-US" sz="3200" b="1"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FFC000">
                    <a:lumMod val="75000"/>
                  </a:srgbClr>
                </a:solidFill>
                <a:effectLst/>
                <a:uLnTx/>
                <a:uFillTx/>
                <a:latin typeface="Cambria" panose="02040503050406030204" pitchFamily="18" charset="0"/>
                <a:ea typeface="Cambria" panose="02040503050406030204" pitchFamily="18" charset="0"/>
                <a:cs typeface="+mn-cs"/>
              </a:rPr>
              <a:t>một</a:t>
            </a:r>
            <a:r>
              <a:rPr kumimoji="0" lang="en-US" sz="3200" b="1"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FFC000">
                    <a:lumMod val="75000"/>
                  </a:srgbClr>
                </a:solidFill>
                <a:effectLst/>
                <a:uLnTx/>
                <a:uFillTx/>
                <a:latin typeface="Cambria" panose="02040503050406030204" pitchFamily="18" charset="0"/>
                <a:ea typeface="Cambria" panose="02040503050406030204" pitchFamily="18" charset="0"/>
                <a:cs typeface="+mn-cs"/>
              </a:rPr>
              <a:t>khu</a:t>
            </a:r>
            <a:r>
              <a:rPr kumimoji="0" lang="en-US" sz="3200" b="1"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FFC000">
                    <a:lumMod val="75000"/>
                  </a:srgbClr>
                </a:solidFill>
                <a:effectLst/>
                <a:uLnTx/>
                <a:uFillTx/>
                <a:latin typeface="Cambria" panose="02040503050406030204" pitchFamily="18" charset="0"/>
                <a:ea typeface="Cambria" panose="02040503050406030204" pitchFamily="18" charset="0"/>
                <a:cs typeface="+mn-cs"/>
              </a:rPr>
              <a:t>vườn</a:t>
            </a:r>
            <a:endParaRPr kumimoji="0" lang="en-US" sz="3200" b="1"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Cambria" panose="02040503050406030204" pitchFamily="18" charset="0"/>
              <a:cs typeface="+mn-cs"/>
            </a:endParaRPr>
          </a:p>
        </p:txBody>
      </p:sp>
      <p:pic>
        <p:nvPicPr>
          <p:cNvPr id="9" name="Picture 8">
            <a:extLst>
              <a:ext uri="{FF2B5EF4-FFF2-40B4-BE49-F238E27FC236}">
                <a16:creationId xmlns:a16="http://schemas.microsoft.com/office/drawing/2014/main" id="{B042D546-139B-C9D7-7107-BA9F41F3A799}"/>
              </a:ext>
            </a:extLst>
          </p:cNvPr>
          <p:cNvPicPr>
            <a:picLocks noChangeAspect="1"/>
          </p:cNvPicPr>
          <p:nvPr/>
        </p:nvPicPr>
        <p:blipFill>
          <a:blip r:embed="rId6"/>
          <a:stretch>
            <a:fillRect/>
          </a:stretch>
        </p:blipFill>
        <p:spPr>
          <a:xfrm>
            <a:off x="318320" y="2987008"/>
            <a:ext cx="1447800" cy="3381375"/>
          </a:xfrm>
          <a:prstGeom prst="rect">
            <a:avLst/>
          </a:prstGeom>
        </p:spPr>
      </p:pic>
    </p:spTree>
    <p:extLst>
      <p:ext uri="{BB962C8B-B14F-4D97-AF65-F5344CB8AC3E}">
        <p14:creationId xmlns:p14="http://schemas.microsoft.com/office/powerpoint/2010/main" val="2280020480"/>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ppt_x"/>
                                          </p:val>
                                        </p:tav>
                                        <p:tav tm="100000">
                                          <p:val>
                                            <p:strVal val="#ppt_x"/>
                                          </p:val>
                                        </p:tav>
                                      </p:tavLst>
                                    </p:anim>
                                    <p:anim calcmode="lin" valueType="num">
                                      <p:cBhvr additive="base">
                                        <p:cTn id="17" dur="500" fill="hold"/>
                                        <p:tgtEl>
                                          <p:spTgt spid="9"/>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500" fill="hold"/>
                                        <p:tgtEl>
                                          <p:spTgt spid="4"/>
                                        </p:tgtEl>
                                        <p:attrNameLst>
                                          <p:attrName>ppt_x</p:attrName>
                                        </p:attrNameLst>
                                      </p:cBhvr>
                                      <p:tavLst>
                                        <p:tav tm="0">
                                          <p:val>
                                            <p:strVal val="#ppt_x"/>
                                          </p:val>
                                        </p:tav>
                                        <p:tav tm="100000">
                                          <p:val>
                                            <p:strVal val="#ppt_x"/>
                                          </p:val>
                                        </p:tav>
                                      </p:tavLst>
                                    </p:anim>
                                    <p:anim calcmode="lin" valueType="num">
                                      <p:cBhvr additive="base">
                                        <p:cTn id="21"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b="-9000"/>
          </a:stretch>
        </a:blipFill>
        <a:effectLst/>
      </p:bgPr>
    </p:bg>
    <p:spTree>
      <p:nvGrpSpPr>
        <p:cNvPr id="1" name=""/>
        <p:cNvGrpSpPr/>
        <p:nvPr/>
      </p:nvGrpSpPr>
      <p:grpSpPr>
        <a:xfrm>
          <a:off x="0" y="0"/>
          <a:ext cx="0" cy="0"/>
          <a:chOff x="0" y="0"/>
          <a:chExt cx="0" cy="0"/>
        </a:xfrm>
      </p:grpSpPr>
      <p:pic>
        <p:nvPicPr>
          <p:cNvPr id="9" name="Hình ảnh 8" descr="Ảnh có chứa đồ chơi, búp bê, đồ họa véc-tơ&#10;&#10;Mô tả được tạo tự động">
            <a:extLst>
              <a:ext uri="{FF2B5EF4-FFF2-40B4-BE49-F238E27FC236}">
                <a16:creationId xmlns:a16="http://schemas.microsoft.com/office/drawing/2014/main" id="{FE5BA686-DE8A-DDCD-EDEE-4BBBFBB9E7B7}"/>
              </a:ext>
            </a:extLst>
          </p:cNvPr>
          <p:cNvPicPr>
            <a:picLocks noChangeAspect="1"/>
          </p:cNvPicPr>
          <p:nvPr/>
        </p:nvPicPr>
        <p:blipFill>
          <a:blip r:embed="rId6"/>
          <a:stretch>
            <a:fillRect/>
          </a:stretch>
        </p:blipFill>
        <p:spPr>
          <a:xfrm>
            <a:off x="2043551" y="2319868"/>
            <a:ext cx="7923727" cy="4538133"/>
          </a:xfrm>
          <a:prstGeom prst="rect">
            <a:avLst/>
          </a:prstGeom>
          <a:effectLst/>
        </p:spPr>
      </p:pic>
      <p:pic>
        <p:nvPicPr>
          <p:cNvPr id="2" name="Picture 1">
            <a:extLst>
              <a:ext uri="{FF2B5EF4-FFF2-40B4-BE49-F238E27FC236}">
                <a16:creationId xmlns:a16="http://schemas.microsoft.com/office/drawing/2014/main" id="{AAE8E3DE-7F80-FC4C-AA78-5E6AE2F9F0AE}"/>
              </a:ext>
            </a:extLst>
          </p:cNvPr>
          <p:cNvPicPr>
            <a:picLocks noChangeAspect="1"/>
          </p:cNvPicPr>
          <p:nvPr/>
        </p:nvPicPr>
        <p:blipFill>
          <a:blip r:embed="rId7"/>
          <a:stretch>
            <a:fillRect/>
          </a:stretch>
        </p:blipFill>
        <p:spPr>
          <a:xfrm>
            <a:off x="0" y="112312"/>
            <a:ext cx="11979678" cy="999831"/>
          </a:xfrm>
          <a:prstGeom prst="rect">
            <a:avLst/>
          </a:prstGeom>
        </p:spPr>
      </p:pic>
    </p:spTree>
    <p:controls>
      <mc:AlternateContent xmlns:mc="http://schemas.openxmlformats.org/markup-compatibility/2006">
        <mc:Choice xmlns:v="urn:schemas-microsoft-com:vml" Requires="v">
          <p:control spid="6146" name="TextBox1" r:id="rId2" imgW="5689440" imgH="1149480"/>
        </mc:Choice>
        <mc:Fallback>
          <p:control name="TextBox1" r:id="rId2" imgW="5689440" imgH="1149480">
            <p:pic>
              <p:nvPicPr>
                <p:cNvPr id="20" name="TextBox1">
                  <a:extLst>
                    <a:ext uri="{FF2B5EF4-FFF2-40B4-BE49-F238E27FC236}">
                      <a16:creationId xmlns:a16="http://schemas.microsoft.com/office/drawing/2014/main" id="{FC9AA1BB-DB57-F302-2A0F-31FEEA8ABA98}"/>
                    </a:ext>
                  </a:extLst>
                </p:cNvPr>
                <p:cNvPicPr>
                  <a:picLocks/>
                </p:cNvPicPr>
                <p:nvPr/>
              </p:nvPicPr>
              <p:blipFill>
                <a:blip r:embed="rId8"/>
                <a:stretch>
                  <a:fillRect/>
                </a:stretch>
              </p:blipFill>
              <p:spPr>
                <a:xfrm>
                  <a:off x="3505200" y="1700019"/>
                  <a:ext cx="5689600" cy="1151467"/>
                </a:xfrm>
                <a:prstGeom prst="rect">
                  <a:avLst/>
                </a:prstGeom>
              </p:spPr>
            </p:pic>
          </p:control>
        </mc:Fallback>
      </mc:AlternateContent>
    </p:controls>
    <p:extLst>
      <p:ext uri="{BB962C8B-B14F-4D97-AF65-F5344CB8AC3E}">
        <p14:creationId xmlns:p14="http://schemas.microsoft.com/office/powerpoint/2010/main" val="315427777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72800" y="2549409"/>
            <a:ext cx="935076" cy="1589630"/>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6444" y="2553713"/>
            <a:ext cx="4283268" cy="4283268"/>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5000625"/>
            <a:ext cx="2450378" cy="1836356"/>
          </a:xfrm>
          <a:prstGeom prst="rect">
            <a:avLst/>
          </a:prstGeom>
        </p:spPr>
      </p:pic>
      <p:pic>
        <p:nvPicPr>
          <p:cNvPr id="7" name="Picture 6">
            <a:extLst>
              <a:ext uri="{FF2B5EF4-FFF2-40B4-BE49-F238E27FC236}">
                <a16:creationId xmlns:a16="http://schemas.microsoft.com/office/drawing/2014/main" id="{960008F1-088B-4C5D-82D7-596B3ADA981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435008" y="-594140"/>
            <a:ext cx="10584705" cy="6379029"/>
          </a:xfrm>
          <a:prstGeom prst="rect">
            <a:avLst/>
          </a:prstGeom>
        </p:spPr>
      </p:pic>
      <p:sp>
        <p:nvSpPr>
          <p:cNvPr id="9" name="TextBox 8">
            <a:extLst>
              <a:ext uri="{FF2B5EF4-FFF2-40B4-BE49-F238E27FC236}">
                <a16:creationId xmlns:a16="http://schemas.microsoft.com/office/drawing/2014/main" id="{0DAED977-DE43-4D97-96F2-82C5884D877F}"/>
              </a:ext>
            </a:extLst>
          </p:cNvPr>
          <p:cNvSpPr txBox="1"/>
          <p:nvPr/>
        </p:nvSpPr>
        <p:spPr>
          <a:xfrm>
            <a:off x="2741676" y="1399550"/>
            <a:ext cx="7774430" cy="1200329"/>
          </a:xfrm>
          <a:prstGeom prst="rect">
            <a:avLst/>
          </a:prstGeom>
          <a:noFill/>
        </p:spPr>
        <p:txBody>
          <a:bodyPr wrap="square" rtlCol="0">
            <a:spAutoFit/>
          </a:bodyPr>
          <a:lstStyle/>
          <a:p>
            <a:pPr marL="571500" lvl="0" indent="-571500" algn="just">
              <a:buFont typeface="Arial" panose="020B0604020202020204" pitchFamily="34" charset="0"/>
              <a:buChar char="•"/>
            </a:pPr>
            <a:r>
              <a:rPr lang="vi-VN" sz="3600" b="1" dirty="0">
                <a:solidFill>
                  <a:prstClr val="black"/>
                </a:solidFill>
                <a:latin typeface="Calibri" panose="020F0502020204030204" pitchFamily="34" charset="0"/>
                <a:cs typeface="Calibri" panose="020F0502020204030204" pitchFamily="34" charset="0"/>
              </a:rPr>
              <a:t>Trong bài hát có những loài cây nào được nhắc đến?</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AA11E4D0-CB0E-98E7-BDFD-92374F7EC2B5}"/>
              </a:ext>
            </a:extLst>
          </p:cNvPr>
          <p:cNvSpPr txBox="1"/>
          <p:nvPr/>
        </p:nvSpPr>
        <p:spPr>
          <a:xfrm>
            <a:off x="2879327" y="2608917"/>
            <a:ext cx="7774430" cy="1200329"/>
          </a:xfrm>
          <a:prstGeom prst="rect">
            <a:avLst/>
          </a:prstGeom>
          <a:noFill/>
        </p:spPr>
        <p:txBody>
          <a:bodyPr wrap="square" rtlCol="0">
            <a:spAutoFit/>
          </a:bodyPr>
          <a:lstStyle/>
          <a:p>
            <a:pPr marL="571500" lvl="0" indent="-571500" algn="just">
              <a:buFont typeface="Arial" panose="020B0604020202020204" pitchFamily="34" charset="0"/>
              <a:buChar char="•"/>
            </a:pPr>
            <a:r>
              <a:rPr lang="vi-VN" sz="3600" b="1" dirty="0">
                <a:solidFill>
                  <a:prstClr val="black"/>
                </a:solidFill>
                <a:latin typeface="Calibri" panose="020F0502020204030204" pitchFamily="34" charset="0"/>
                <a:cs typeface="Calibri" panose="020F0502020204030204" pitchFamily="34" charset="0"/>
              </a:rPr>
              <a:t>Nếu em có một khu vườn em sẽ trồng những cây gì?  Vì sao?</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49301085"/>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3666" y="-80010"/>
            <a:ext cx="1584722" cy="1584722"/>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18558" y="2574732"/>
            <a:ext cx="4283268" cy="4283268"/>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5000625"/>
            <a:ext cx="2450378" cy="1836356"/>
          </a:xfrm>
          <a:prstGeom prst="rect">
            <a:avLst/>
          </a:prstGeom>
        </p:spPr>
      </p:pic>
      <p:sp>
        <p:nvSpPr>
          <p:cNvPr id="3" name="Rounded Rectangle 6">
            <a:extLst>
              <a:ext uri="{FF2B5EF4-FFF2-40B4-BE49-F238E27FC236}">
                <a16:creationId xmlns:a16="http://schemas.microsoft.com/office/drawing/2014/main" id="{57A6F983-3297-4856-1559-B91DD1313960}"/>
              </a:ext>
            </a:extLst>
          </p:cNvPr>
          <p:cNvSpPr/>
          <p:nvPr/>
        </p:nvSpPr>
        <p:spPr>
          <a:xfrm>
            <a:off x="1274197" y="1680378"/>
            <a:ext cx="8246382" cy="3463454"/>
          </a:xfrm>
          <a:prstGeom prst="roundRect">
            <a:avLst/>
          </a:prstGeom>
          <a:solidFill>
            <a:srgbClr val="FFFFFF">
              <a:alpha val="6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a:ea typeface="+mn-ea"/>
              <a:cs typeface="+mn-cs"/>
            </a:endParaRPr>
          </a:p>
        </p:txBody>
      </p:sp>
      <p:pic>
        <p:nvPicPr>
          <p:cNvPr id="6" name="Picture 5">
            <a:extLst>
              <a:ext uri="{FF2B5EF4-FFF2-40B4-BE49-F238E27FC236}">
                <a16:creationId xmlns:a16="http://schemas.microsoft.com/office/drawing/2014/main" id="{E5E41FA7-26DB-522C-F899-F3FE2A3A10C3}"/>
              </a:ext>
            </a:extLst>
          </p:cNvPr>
          <p:cNvPicPr>
            <a:picLocks noChangeAspect="1"/>
          </p:cNvPicPr>
          <p:nvPr/>
        </p:nvPicPr>
        <p:blipFill>
          <a:blip r:embed="rId7"/>
          <a:stretch>
            <a:fillRect/>
          </a:stretch>
        </p:blipFill>
        <p:spPr>
          <a:xfrm>
            <a:off x="2801026" y="1565082"/>
            <a:ext cx="3549111" cy="1401749"/>
          </a:xfrm>
          <a:prstGeom prst="rect">
            <a:avLst/>
          </a:prstGeom>
        </p:spPr>
      </p:pic>
      <p:pic>
        <p:nvPicPr>
          <p:cNvPr id="8" name="Picture 7">
            <a:extLst>
              <a:ext uri="{FF2B5EF4-FFF2-40B4-BE49-F238E27FC236}">
                <a16:creationId xmlns:a16="http://schemas.microsoft.com/office/drawing/2014/main" id="{47129419-7C82-B97C-FD18-585DB21F18CA}"/>
              </a:ext>
            </a:extLst>
          </p:cNvPr>
          <p:cNvPicPr>
            <a:picLocks noChangeAspect="1"/>
          </p:cNvPicPr>
          <p:nvPr/>
        </p:nvPicPr>
        <p:blipFill>
          <a:blip r:embed="rId8"/>
          <a:stretch>
            <a:fillRect/>
          </a:stretch>
        </p:blipFill>
        <p:spPr>
          <a:xfrm rot="19856320">
            <a:off x="956101" y="1500009"/>
            <a:ext cx="2895851" cy="1993565"/>
          </a:xfrm>
          <a:prstGeom prst="rect">
            <a:avLst/>
          </a:prstGeom>
        </p:spPr>
      </p:pic>
      <p:pic>
        <p:nvPicPr>
          <p:cNvPr id="13" name="Picture 12">
            <a:extLst>
              <a:ext uri="{FF2B5EF4-FFF2-40B4-BE49-F238E27FC236}">
                <a16:creationId xmlns:a16="http://schemas.microsoft.com/office/drawing/2014/main" id="{ADAE3C42-3C4A-8C4A-7DD5-83A50DFD143E}"/>
              </a:ext>
            </a:extLst>
          </p:cNvPr>
          <p:cNvPicPr>
            <a:picLocks noChangeAspect="1"/>
          </p:cNvPicPr>
          <p:nvPr/>
        </p:nvPicPr>
        <p:blipFill>
          <a:blip r:embed="rId9"/>
          <a:stretch>
            <a:fillRect/>
          </a:stretch>
        </p:blipFill>
        <p:spPr>
          <a:xfrm>
            <a:off x="2358891" y="2684755"/>
            <a:ext cx="6498899" cy="2542252"/>
          </a:xfrm>
          <a:prstGeom prst="rect">
            <a:avLst/>
          </a:prstGeom>
        </p:spPr>
      </p:pic>
    </p:spTree>
    <p:extLst>
      <p:ext uri="{BB962C8B-B14F-4D97-AF65-F5344CB8AC3E}">
        <p14:creationId xmlns:p14="http://schemas.microsoft.com/office/powerpoint/2010/main" val="632120532"/>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par>
                                <p:cTn id="18" presetID="53" presetClass="entr" presetSubtype="16"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p:cTn id="20" dur="500" fill="hold"/>
                                        <p:tgtEl>
                                          <p:spTgt spid="13"/>
                                        </p:tgtEl>
                                        <p:attrNameLst>
                                          <p:attrName>ppt_w</p:attrName>
                                        </p:attrNameLst>
                                      </p:cBhvr>
                                      <p:tavLst>
                                        <p:tav tm="0">
                                          <p:val>
                                            <p:fltVal val="0"/>
                                          </p:val>
                                        </p:tav>
                                        <p:tav tm="100000">
                                          <p:val>
                                            <p:strVal val="#ppt_w"/>
                                          </p:val>
                                        </p:tav>
                                      </p:tavLst>
                                    </p:anim>
                                    <p:anim calcmode="lin" valueType="num">
                                      <p:cBhvr>
                                        <p:cTn id="21" dur="500" fill="hold"/>
                                        <p:tgtEl>
                                          <p:spTgt spid="13"/>
                                        </p:tgtEl>
                                        <p:attrNameLst>
                                          <p:attrName>ppt_h</p:attrName>
                                        </p:attrNameLst>
                                      </p:cBhvr>
                                      <p:tavLst>
                                        <p:tav tm="0">
                                          <p:val>
                                            <p:fltVal val="0"/>
                                          </p:val>
                                        </p:tav>
                                        <p:tav tm="100000">
                                          <p:val>
                                            <p:strVal val="#ppt_h"/>
                                          </p:val>
                                        </p:tav>
                                      </p:tavLst>
                                    </p:anim>
                                    <p:animEffect transition="in" filter="fad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8883" y="865377"/>
            <a:ext cx="7797460" cy="5889246"/>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21571" y="2553713"/>
            <a:ext cx="4283268" cy="4283268"/>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5000625"/>
            <a:ext cx="2450378" cy="1836356"/>
          </a:xfrm>
          <a:prstGeom prst="rect">
            <a:avLst/>
          </a:prstGeom>
        </p:spPr>
      </p:pic>
      <p:pic>
        <p:nvPicPr>
          <p:cNvPr id="9" name="Picture 8"/>
          <p:cNvPicPr>
            <a:picLocks noChangeAspect="1"/>
          </p:cNvPicPr>
          <p:nvPr/>
        </p:nvPicPr>
        <p:blipFill>
          <a:blip r:embed="rId7"/>
          <a:stretch>
            <a:fillRect/>
          </a:stretch>
        </p:blipFill>
        <p:spPr>
          <a:xfrm>
            <a:off x="1624335" y="2606559"/>
            <a:ext cx="5742930" cy="2213040"/>
          </a:xfrm>
          <a:prstGeom prst="rect">
            <a:avLst/>
          </a:prstGeom>
        </p:spPr>
      </p:pic>
    </p:spTree>
    <p:extLst>
      <p:ext uri="{BB962C8B-B14F-4D97-AF65-F5344CB8AC3E}">
        <p14:creationId xmlns:p14="http://schemas.microsoft.com/office/powerpoint/2010/main" val="4115213284"/>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ADFF1A8B-0CC1-4577-D797-8D7E7B230638}"/>
              </a:ext>
            </a:extLst>
          </p:cNvPr>
          <p:cNvSpPr/>
          <p:nvPr/>
        </p:nvSpPr>
        <p:spPr>
          <a:xfrm>
            <a:off x="276224" y="323850"/>
            <a:ext cx="11753851" cy="629602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grpSp>
        <p:nvGrpSpPr>
          <p:cNvPr id="8" name="Group 7">
            <a:extLst>
              <a:ext uri="{FF2B5EF4-FFF2-40B4-BE49-F238E27FC236}">
                <a16:creationId xmlns:a16="http://schemas.microsoft.com/office/drawing/2014/main" id="{775B6A80-DBC5-BC0E-C19C-A46D8C7C388E}"/>
              </a:ext>
            </a:extLst>
          </p:cNvPr>
          <p:cNvGrpSpPr/>
          <p:nvPr/>
        </p:nvGrpSpPr>
        <p:grpSpPr>
          <a:xfrm>
            <a:off x="913343" y="1375573"/>
            <a:ext cx="3172408" cy="1636095"/>
            <a:chOff x="139959" y="1387023"/>
            <a:chExt cx="3172408" cy="1636095"/>
          </a:xfrm>
        </p:grpSpPr>
        <p:sp>
          <p:nvSpPr>
            <p:cNvPr id="11" name="Rectangle: Rounded Corners 10">
              <a:extLst>
                <a:ext uri="{FF2B5EF4-FFF2-40B4-BE49-F238E27FC236}">
                  <a16:creationId xmlns:a16="http://schemas.microsoft.com/office/drawing/2014/main" id="{482F9374-E8C5-F027-2A51-184D7ABB9717}"/>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002060"/>
                  </a:solidFill>
                  <a:latin typeface="Calibri" panose="020F0502020204030204" pitchFamily="34" charset="0"/>
                  <a:cs typeface="Calibri" panose="020F0502020204030204" pitchFamily="34" charset="0"/>
                </a:rPr>
                <a:t>Mắt</a:t>
              </a:r>
              <a:r>
                <a:rPr lang="en-US" sz="4800" b="1" dirty="0">
                  <a:solidFill>
                    <a:srgbClr val="002060"/>
                  </a:solidFill>
                  <a:latin typeface="Calibri" panose="020F0502020204030204" pitchFamily="34" charset="0"/>
                  <a:cs typeface="Calibri" panose="020F0502020204030204" pitchFamily="34" charset="0"/>
                </a:rPr>
                <a:t> </a:t>
              </a:r>
              <a:r>
                <a:rPr lang="en-US" sz="4800" b="1" dirty="0" err="1">
                  <a:solidFill>
                    <a:srgbClr val="002060"/>
                  </a:solidFill>
                  <a:latin typeface="Calibri" panose="020F0502020204030204" pitchFamily="34" charset="0"/>
                  <a:cs typeface="Calibri" panose="020F0502020204030204" pitchFamily="34" charset="0"/>
                </a:rPr>
                <a:t>dõi</a:t>
              </a:r>
              <a:endParaRPr lang="en-US" sz="4800" b="1" dirty="0">
                <a:solidFill>
                  <a:srgbClr val="002060"/>
                </a:solidFill>
                <a:latin typeface="Calibri" panose="020F0502020204030204" pitchFamily="34" charset="0"/>
                <a:cs typeface="Calibri" panose="020F0502020204030204" pitchFamily="34" charset="0"/>
              </a:endParaRPr>
            </a:p>
          </p:txBody>
        </p:sp>
        <p:pic>
          <p:nvPicPr>
            <p:cNvPr id="12" name="Picture 11">
              <a:extLst>
                <a:ext uri="{FF2B5EF4-FFF2-40B4-BE49-F238E27FC236}">
                  <a16:creationId xmlns:a16="http://schemas.microsoft.com/office/drawing/2014/main" id="{7F1FB8CB-7D8D-7967-B70C-F3F1ADCEE185}"/>
                </a:ext>
              </a:extLst>
            </p:cNvPr>
            <p:cNvPicPr>
              <a:picLocks noChangeAspect="1"/>
            </p:cNvPicPr>
            <p:nvPr/>
          </p:nvPicPr>
          <p:blipFill>
            <a:blip r:embed="rId4"/>
            <a:stretch>
              <a:fillRect/>
            </a:stretch>
          </p:blipFill>
          <p:spPr>
            <a:xfrm>
              <a:off x="139959" y="1387023"/>
              <a:ext cx="947057" cy="947057"/>
            </a:xfrm>
            <a:prstGeom prst="rect">
              <a:avLst/>
            </a:prstGeom>
          </p:spPr>
        </p:pic>
      </p:grpSp>
      <p:grpSp>
        <p:nvGrpSpPr>
          <p:cNvPr id="13" name="Group 12">
            <a:extLst>
              <a:ext uri="{FF2B5EF4-FFF2-40B4-BE49-F238E27FC236}">
                <a16:creationId xmlns:a16="http://schemas.microsoft.com/office/drawing/2014/main" id="{BA76D857-FCAC-52C1-B8EA-B868D4C65FED}"/>
              </a:ext>
            </a:extLst>
          </p:cNvPr>
          <p:cNvGrpSpPr/>
          <p:nvPr/>
        </p:nvGrpSpPr>
        <p:grpSpPr>
          <a:xfrm>
            <a:off x="4197018" y="2681451"/>
            <a:ext cx="3397434" cy="1559458"/>
            <a:chOff x="4424729" y="3902060"/>
            <a:chExt cx="3397434" cy="1559458"/>
          </a:xfrm>
        </p:grpSpPr>
        <p:sp>
          <p:nvSpPr>
            <p:cNvPr id="14" name="Rectangle: Rounded Corners 13">
              <a:extLst>
                <a:ext uri="{FF2B5EF4-FFF2-40B4-BE49-F238E27FC236}">
                  <a16:creationId xmlns:a16="http://schemas.microsoft.com/office/drawing/2014/main" id="{8DB91A50-5F5A-38EA-41E1-ECD15F50FB35}"/>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latin typeface="Calibri" panose="020F0502020204030204" pitchFamily="34" charset="0"/>
                  <a:cs typeface="Calibri" panose="020F0502020204030204" pitchFamily="34" charset="0"/>
                </a:rPr>
                <a:t>Tai </a:t>
              </a:r>
              <a:r>
                <a:rPr lang="en-US" sz="4800" b="1" dirty="0" err="1">
                  <a:solidFill>
                    <a:srgbClr val="002060"/>
                  </a:solidFill>
                  <a:latin typeface="Calibri" panose="020F0502020204030204" pitchFamily="34" charset="0"/>
                  <a:cs typeface="Calibri" panose="020F0502020204030204" pitchFamily="34" charset="0"/>
                </a:rPr>
                <a:t>nghe</a:t>
              </a:r>
              <a:endParaRPr lang="en-US" sz="4800" b="1" dirty="0">
                <a:solidFill>
                  <a:srgbClr val="002060"/>
                </a:solidFill>
                <a:latin typeface="Calibri" panose="020F0502020204030204" pitchFamily="34" charset="0"/>
                <a:cs typeface="Calibri" panose="020F0502020204030204" pitchFamily="34" charset="0"/>
              </a:endParaRPr>
            </a:p>
          </p:txBody>
        </p:sp>
        <p:pic>
          <p:nvPicPr>
            <p:cNvPr id="15" name="Picture 14">
              <a:extLst>
                <a:ext uri="{FF2B5EF4-FFF2-40B4-BE49-F238E27FC236}">
                  <a16:creationId xmlns:a16="http://schemas.microsoft.com/office/drawing/2014/main" id="{E0B14334-2D39-BA61-2D65-8FB6F303EBBB}"/>
                </a:ext>
              </a:extLst>
            </p:cNvPr>
            <p:cNvPicPr>
              <a:picLocks noChangeAspect="1"/>
            </p:cNvPicPr>
            <p:nvPr/>
          </p:nvPicPr>
          <p:blipFill>
            <a:blip r:embed="rId5"/>
            <a:stretch>
              <a:fillRect/>
            </a:stretch>
          </p:blipFill>
          <p:spPr>
            <a:xfrm>
              <a:off x="4424729" y="3902060"/>
              <a:ext cx="1083597" cy="1083597"/>
            </a:xfrm>
            <a:prstGeom prst="rect">
              <a:avLst/>
            </a:prstGeom>
          </p:spPr>
        </p:pic>
      </p:grpSp>
      <p:grpSp>
        <p:nvGrpSpPr>
          <p:cNvPr id="16" name="Group 15">
            <a:extLst>
              <a:ext uri="{FF2B5EF4-FFF2-40B4-BE49-F238E27FC236}">
                <a16:creationId xmlns:a16="http://schemas.microsoft.com/office/drawing/2014/main" id="{7DAB44B0-4770-48E5-82D5-BE4D4A8463EF}"/>
              </a:ext>
            </a:extLst>
          </p:cNvPr>
          <p:cNvGrpSpPr/>
          <p:nvPr/>
        </p:nvGrpSpPr>
        <p:grpSpPr>
          <a:xfrm>
            <a:off x="8121086" y="1657744"/>
            <a:ext cx="3329164" cy="1371679"/>
            <a:chOff x="8110962" y="1828720"/>
            <a:chExt cx="3329164" cy="1371679"/>
          </a:xfrm>
        </p:grpSpPr>
        <p:sp>
          <p:nvSpPr>
            <p:cNvPr id="17" name="Rectangle: Rounded Corners 16">
              <a:extLst>
                <a:ext uri="{FF2B5EF4-FFF2-40B4-BE49-F238E27FC236}">
                  <a16:creationId xmlns:a16="http://schemas.microsoft.com/office/drawing/2014/main" id="{6B7672D1-9DBF-0E63-9F1F-1B6E8981BFFA}"/>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latin typeface="Calibri" panose="020F0502020204030204" pitchFamily="34" charset="0"/>
                  <a:cs typeface="Calibri" panose="020F0502020204030204" pitchFamily="34" charset="0"/>
                </a:rPr>
                <a:t>Tay </a:t>
              </a:r>
              <a:r>
                <a:rPr lang="en-US" sz="4800" b="1" dirty="0" err="1">
                  <a:solidFill>
                    <a:srgbClr val="002060"/>
                  </a:solidFill>
                  <a:latin typeface="Calibri" panose="020F0502020204030204" pitchFamily="34" charset="0"/>
                  <a:cs typeface="Calibri" panose="020F0502020204030204" pitchFamily="34" charset="0"/>
                </a:rPr>
                <a:t>dò</a:t>
              </a:r>
              <a:endParaRPr lang="en-US" sz="4800" b="1" dirty="0">
                <a:solidFill>
                  <a:srgbClr val="002060"/>
                </a:solidFill>
                <a:latin typeface="Calibri" panose="020F0502020204030204" pitchFamily="34" charset="0"/>
                <a:cs typeface="Calibri" panose="020F0502020204030204" pitchFamily="34" charset="0"/>
              </a:endParaRPr>
            </a:p>
          </p:txBody>
        </p:sp>
        <p:pic>
          <p:nvPicPr>
            <p:cNvPr id="18" name="Picture 17">
              <a:extLst>
                <a:ext uri="{FF2B5EF4-FFF2-40B4-BE49-F238E27FC236}">
                  <a16:creationId xmlns:a16="http://schemas.microsoft.com/office/drawing/2014/main" id="{94F7F417-099C-7DEE-89AD-DA2B619512AF}"/>
                </a:ext>
              </a:extLst>
            </p:cNvPr>
            <p:cNvPicPr>
              <a:picLocks noChangeAspect="1"/>
            </p:cNvPicPr>
            <p:nvPr/>
          </p:nvPicPr>
          <p:blipFill>
            <a:blip r:embed="rId6"/>
            <a:stretch>
              <a:fillRect/>
            </a:stretch>
          </p:blipFill>
          <p:spPr>
            <a:xfrm>
              <a:off x="8110962" y="1828720"/>
              <a:ext cx="1023707" cy="1023707"/>
            </a:xfrm>
            <a:prstGeom prst="rect">
              <a:avLst/>
            </a:prstGeom>
          </p:spPr>
        </p:pic>
      </p:grpSp>
      <p:pic>
        <p:nvPicPr>
          <p:cNvPr id="19" name="Picture 18">
            <a:extLst>
              <a:ext uri="{FF2B5EF4-FFF2-40B4-BE49-F238E27FC236}">
                <a16:creationId xmlns:a16="http://schemas.microsoft.com/office/drawing/2014/main" id="{078B4DFE-FFDA-B9D3-D338-EFB845B28ED2}"/>
              </a:ext>
            </a:extLst>
          </p:cNvPr>
          <p:cNvPicPr>
            <a:picLocks noChangeAspect="1"/>
          </p:cNvPicPr>
          <p:nvPr/>
        </p:nvPicPr>
        <p:blipFill>
          <a:blip r:embed="rId7"/>
          <a:stretch>
            <a:fillRect/>
          </a:stretch>
        </p:blipFill>
        <p:spPr>
          <a:xfrm>
            <a:off x="7219950" y="3743244"/>
            <a:ext cx="4733925" cy="2543256"/>
          </a:xfrm>
          <a:prstGeom prst="rect">
            <a:avLst/>
          </a:prstGeom>
        </p:spPr>
      </p:pic>
      <p:pic>
        <p:nvPicPr>
          <p:cNvPr id="20" name="Picture 19">
            <a:extLst>
              <a:ext uri="{FF2B5EF4-FFF2-40B4-BE49-F238E27FC236}">
                <a16:creationId xmlns:a16="http://schemas.microsoft.com/office/drawing/2014/main" id="{EB9FB793-4937-DC4A-1B7E-AE95793E14E3}"/>
              </a:ext>
            </a:extLst>
          </p:cNvPr>
          <p:cNvPicPr>
            <a:picLocks noChangeAspect="1"/>
          </p:cNvPicPr>
          <p:nvPr/>
        </p:nvPicPr>
        <p:blipFill>
          <a:blip r:embed="rId8"/>
          <a:stretch>
            <a:fillRect/>
          </a:stretch>
        </p:blipFill>
        <p:spPr>
          <a:xfrm>
            <a:off x="2147757" y="515818"/>
            <a:ext cx="7401185" cy="1292464"/>
          </a:xfrm>
          <a:prstGeom prst="rect">
            <a:avLst/>
          </a:prstGeom>
        </p:spPr>
      </p:pic>
    </p:spTree>
    <p:extLst>
      <p:ext uri="{BB962C8B-B14F-4D97-AF65-F5344CB8AC3E}">
        <p14:creationId xmlns:p14="http://schemas.microsoft.com/office/powerpoint/2010/main" val="2087945260"/>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ppt_x"/>
                                          </p:val>
                                        </p:tav>
                                        <p:tav tm="100000">
                                          <p:val>
                                            <p:strVal val="#ppt_x"/>
                                          </p:val>
                                        </p:tav>
                                      </p:tavLst>
                                    </p:anim>
                                    <p:anim calcmode="lin" valueType="num">
                                      <p:cBhvr additive="base">
                                        <p:cTn id="1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6" name="Rounded Rectangle 25"/>
          <p:cNvSpPr/>
          <p:nvPr/>
        </p:nvSpPr>
        <p:spPr>
          <a:xfrm>
            <a:off x="461010" y="304800"/>
            <a:ext cx="11476990"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pic>
        <p:nvPicPr>
          <p:cNvPr id="4" name="Picture 3" descr="A picture containing toy, doll&#10;&#10;Description automatically generated">
            <a:extLst>
              <a:ext uri="{FF2B5EF4-FFF2-40B4-BE49-F238E27FC236}">
                <a16:creationId xmlns:a16="http://schemas.microsoft.com/office/drawing/2014/main" id="{7DABE410-55E9-129B-8FB3-9C2C4477E78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9869" y="3989231"/>
            <a:ext cx="2150725" cy="2868769"/>
          </a:xfrm>
          <a:prstGeom prst="rect">
            <a:avLst/>
          </a:prstGeom>
        </p:spPr>
      </p:pic>
      <p:pic>
        <p:nvPicPr>
          <p:cNvPr id="6" name="Picture 5">
            <a:extLst>
              <a:ext uri="{FF2B5EF4-FFF2-40B4-BE49-F238E27FC236}">
                <a16:creationId xmlns:a16="http://schemas.microsoft.com/office/drawing/2014/main" id="{C2040609-3A6C-F15F-EE4A-D0F08D996C75}"/>
              </a:ext>
            </a:extLst>
          </p:cNvPr>
          <p:cNvPicPr>
            <a:picLocks noChangeAspect="1"/>
          </p:cNvPicPr>
          <p:nvPr/>
        </p:nvPicPr>
        <p:blipFill>
          <a:blip r:embed="rId5"/>
          <a:stretch>
            <a:fillRect/>
          </a:stretch>
        </p:blipFill>
        <p:spPr>
          <a:xfrm>
            <a:off x="1726057" y="-230478"/>
            <a:ext cx="9010069" cy="2081422"/>
          </a:xfrm>
          <a:prstGeom prst="rect">
            <a:avLst/>
          </a:prstGeom>
        </p:spPr>
      </p:pic>
      <p:sp>
        <p:nvSpPr>
          <p:cNvPr id="8" name="矩形 29">
            <a:extLst>
              <a:ext uri="{FF2B5EF4-FFF2-40B4-BE49-F238E27FC236}">
                <a16:creationId xmlns:a16="http://schemas.microsoft.com/office/drawing/2014/main" id="{0D6B200A-D723-F037-D35A-3CDF5AF2E63F}"/>
              </a:ext>
            </a:extLst>
          </p:cNvPr>
          <p:cNvSpPr/>
          <p:nvPr/>
        </p:nvSpPr>
        <p:spPr>
          <a:xfrm>
            <a:off x="2230434" y="2137000"/>
            <a:ext cx="8249206" cy="585651"/>
          </a:xfrm>
          <a:prstGeom prst="roundRect">
            <a:avLst/>
          </a:prstGeom>
          <a:solidFill>
            <a:srgbClr val="F48B79"/>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2800" b="1" dirty="0">
                <a:solidFill>
                  <a:prstClr val="black"/>
                </a:solidFill>
                <a:latin typeface="Cambria" panose="02040503050406030204" pitchFamily="18" charset="0"/>
                <a:ea typeface="Cambria" panose="02040503050406030204" pitchFamily="18" charset="0"/>
              </a:rPr>
              <a:t>Đoạn 1: Từ đầu đến </a:t>
            </a:r>
            <a:r>
              <a:rPr lang="vi-VN" sz="2800" b="1" i="1" dirty="0">
                <a:solidFill>
                  <a:prstClr val="black"/>
                </a:solidFill>
                <a:latin typeface="Cambria" panose="02040503050406030204" pitchFamily="18" charset="0"/>
                <a:ea typeface="Cambria" panose="02040503050406030204" pitchFamily="18" charset="0"/>
              </a:rPr>
              <a:t>hoá thành công chúa</a:t>
            </a:r>
            <a:r>
              <a:rPr lang="vi-VN" sz="2800" b="1" dirty="0">
                <a:solidFill>
                  <a:prstClr val="black"/>
                </a:solidFill>
                <a:latin typeface="Cambria" panose="02040503050406030204" pitchFamily="18" charset="0"/>
                <a:ea typeface="Cambria" panose="02040503050406030204" pitchFamily="18" charset="0"/>
              </a:rPr>
              <a:t>.</a:t>
            </a:r>
            <a:endPar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9" name="矩形 29">
            <a:extLst>
              <a:ext uri="{FF2B5EF4-FFF2-40B4-BE49-F238E27FC236}">
                <a16:creationId xmlns:a16="http://schemas.microsoft.com/office/drawing/2014/main" id="{9F523175-F925-EC98-BE59-D2A6A800EC1E}"/>
              </a:ext>
            </a:extLst>
          </p:cNvPr>
          <p:cNvSpPr/>
          <p:nvPr/>
        </p:nvSpPr>
        <p:spPr>
          <a:xfrm>
            <a:off x="2292078" y="3133593"/>
            <a:ext cx="8602063" cy="578882"/>
          </a:xfrm>
          <a:prstGeom prst="roundRect">
            <a:avLst/>
          </a:prstGeom>
          <a:solidFill>
            <a:srgbClr val="FFFF00"/>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2800" b="1" dirty="0">
                <a:solidFill>
                  <a:prstClr val="black"/>
                </a:solidFill>
                <a:latin typeface="Cambria" panose="02040503050406030204" pitchFamily="18" charset="0"/>
                <a:ea typeface="Cambria" panose="02040503050406030204" pitchFamily="18" charset="0"/>
              </a:rPr>
              <a:t>Đoạn 2: Tiếp theo đến </a:t>
            </a:r>
            <a:r>
              <a:rPr lang="vi-VN" sz="2800" b="1" i="1" dirty="0">
                <a:solidFill>
                  <a:prstClr val="black"/>
                </a:solidFill>
                <a:latin typeface="Cambria" panose="02040503050406030204" pitchFamily="18" charset="0"/>
                <a:ea typeface="Cambria" panose="02040503050406030204" pitchFamily="18" charset="0"/>
              </a:rPr>
              <a:t>ăn quanh năm không </a:t>
            </a:r>
            <a:r>
              <a:rPr lang="en-US" sz="2800" b="1" i="1" dirty="0" err="1">
                <a:solidFill>
                  <a:prstClr val="black"/>
                </a:solidFill>
                <a:latin typeface="Cambria" panose="02040503050406030204" pitchFamily="18" charset="0"/>
                <a:ea typeface="Cambria" panose="02040503050406030204" pitchFamily="18" charset="0"/>
              </a:rPr>
              <a:t>ngán</a:t>
            </a:r>
            <a:r>
              <a:rPr lang="vi-VN" sz="2800" b="1" dirty="0">
                <a:solidFill>
                  <a:prstClr val="black"/>
                </a:solidFill>
                <a:latin typeface="Cambria" panose="02040503050406030204" pitchFamily="18" charset="0"/>
                <a:ea typeface="Cambria" panose="02040503050406030204" pitchFamily="18" charset="0"/>
              </a:rPr>
              <a:t>.</a:t>
            </a:r>
            <a:endPar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2" name="矩形 29">
            <a:extLst>
              <a:ext uri="{FF2B5EF4-FFF2-40B4-BE49-F238E27FC236}">
                <a16:creationId xmlns:a16="http://schemas.microsoft.com/office/drawing/2014/main" id="{8F5B6AD4-1935-018E-95B9-28567718E103}"/>
              </a:ext>
            </a:extLst>
          </p:cNvPr>
          <p:cNvSpPr/>
          <p:nvPr/>
        </p:nvSpPr>
        <p:spPr>
          <a:xfrm>
            <a:off x="2283131" y="4034515"/>
            <a:ext cx="9358262" cy="578882"/>
          </a:xfrm>
          <a:prstGeom prst="roundRect">
            <a:avLst/>
          </a:prstGeom>
          <a:solidFill>
            <a:schemeClr val="accent6">
              <a:lumMod val="20000"/>
              <a:lumOff val="8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2800" b="1" dirty="0">
                <a:solidFill>
                  <a:prstClr val="black"/>
                </a:solidFill>
                <a:latin typeface="Cambria" panose="02040503050406030204" pitchFamily="18" charset="0"/>
                <a:ea typeface="Cambria" panose="02040503050406030204" pitchFamily="18" charset="0"/>
              </a:rPr>
              <a:t>Đoạn 3: Tiếp theo đến </a:t>
            </a:r>
            <a:r>
              <a:rPr lang="vi-VN" sz="2800" b="1" i="1" dirty="0">
                <a:solidFill>
                  <a:prstClr val="black"/>
                </a:solidFill>
                <a:latin typeface="Cambria" panose="02040503050406030204" pitchFamily="18" charset="0"/>
                <a:ea typeface="Cambria" panose="02040503050406030204" pitchFamily="18" charset="0"/>
              </a:rPr>
              <a:t>trong buổi sáng ướt đẫm sương</a:t>
            </a:r>
            <a:r>
              <a:rPr lang="vi-VN" sz="2800" b="1" dirty="0">
                <a:solidFill>
                  <a:prstClr val="black"/>
                </a:solidFill>
                <a:latin typeface="Cambria" panose="02040503050406030204" pitchFamily="18" charset="0"/>
                <a:ea typeface="Cambria" panose="02040503050406030204" pitchFamily="18" charset="0"/>
              </a:rPr>
              <a:t>.</a:t>
            </a:r>
            <a:endPar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3" name="矩形 29">
            <a:extLst>
              <a:ext uri="{FF2B5EF4-FFF2-40B4-BE49-F238E27FC236}">
                <a16:creationId xmlns:a16="http://schemas.microsoft.com/office/drawing/2014/main" id="{6BD1517F-C5B8-16B2-3ACC-602A43298C66}"/>
              </a:ext>
            </a:extLst>
          </p:cNvPr>
          <p:cNvSpPr/>
          <p:nvPr/>
        </p:nvSpPr>
        <p:spPr>
          <a:xfrm>
            <a:off x="2425201" y="4918977"/>
            <a:ext cx="8249206" cy="585651"/>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2800" b="1" dirty="0">
                <a:solidFill>
                  <a:prstClr val="black"/>
                </a:solidFill>
                <a:latin typeface="Cambria" panose="02040503050406030204" pitchFamily="18" charset="0"/>
                <a:ea typeface="Cambria" panose="02040503050406030204" pitchFamily="18" charset="0"/>
              </a:rPr>
              <a:t>Đoạn 4: Tiếp đến sẽ </a:t>
            </a:r>
            <a:r>
              <a:rPr lang="vi-VN" sz="2800" b="1" i="1" dirty="0">
                <a:solidFill>
                  <a:prstClr val="black"/>
                </a:solidFill>
                <a:latin typeface="Cambria" panose="02040503050406030204" pitchFamily="18" charset="0"/>
                <a:ea typeface="Cambria" panose="02040503050406030204" pitchFamily="18" charset="0"/>
              </a:rPr>
              <a:t>cứ thế rủ nhau bay về</a:t>
            </a:r>
            <a:r>
              <a:rPr lang="vi-VN" sz="2800" b="1" dirty="0">
                <a:solidFill>
                  <a:prstClr val="black"/>
                </a:solidFill>
                <a:latin typeface="Cambria" panose="02040503050406030204" pitchFamily="18" charset="0"/>
                <a:ea typeface="Cambria" panose="02040503050406030204" pitchFamily="18" charset="0"/>
              </a:rPr>
              <a:t>.</a:t>
            </a:r>
            <a:endPar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6" name="矩形 29">
            <a:extLst>
              <a:ext uri="{FF2B5EF4-FFF2-40B4-BE49-F238E27FC236}">
                <a16:creationId xmlns:a16="http://schemas.microsoft.com/office/drawing/2014/main" id="{7DE54A63-C1DC-6A46-D675-72D937CA2758}"/>
              </a:ext>
            </a:extLst>
          </p:cNvPr>
          <p:cNvSpPr/>
          <p:nvPr/>
        </p:nvSpPr>
        <p:spPr>
          <a:xfrm>
            <a:off x="2415369" y="5744887"/>
            <a:ext cx="8249206" cy="578882"/>
          </a:xfrm>
          <a:prstGeom prst="roundRect">
            <a:avLst/>
          </a:prstGeom>
          <a:solidFill>
            <a:schemeClr val="accent6">
              <a:lumMod val="60000"/>
              <a:lumOff val="4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2800" b="1" dirty="0">
                <a:solidFill>
                  <a:prstClr val="black"/>
                </a:solidFill>
                <a:latin typeface="Cambria" panose="02040503050406030204" pitchFamily="18" charset="0"/>
                <a:ea typeface="Cambria" panose="02040503050406030204" pitchFamily="18" charset="0"/>
              </a:rPr>
              <a:t>Đoạn 5: Phần còn lại.</a:t>
            </a:r>
            <a:endPar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34069200"/>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barn(inVertical)">
                                      <p:cBhvr>
                                        <p:cTn id="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2" grpId="0" animBg="1"/>
      <p:bldP spid="13" grpId="0" animBg="1"/>
      <p:bldP spid="1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
        <p:cNvGrpSpPr/>
        <p:nvPr/>
      </p:nvGrpSpPr>
      <p:grpSpPr>
        <a:xfrm>
          <a:off x="0" y="0"/>
          <a:ext cx="0" cy="0"/>
          <a:chOff x="0" y="0"/>
          <a:chExt cx="0" cy="0"/>
        </a:xfrm>
      </p:grpSpPr>
      <p:sp>
        <p:nvSpPr>
          <p:cNvPr id="3" name="Rounded Rectangle 2"/>
          <p:cNvSpPr/>
          <p:nvPr/>
        </p:nvSpPr>
        <p:spPr>
          <a:xfrm>
            <a:off x="301752" y="304800"/>
            <a:ext cx="11768328"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pic>
        <p:nvPicPr>
          <p:cNvPr id="6" name="图片 5" descr="f942c5803785d49a0cdf446b75c7280d"/>
          <p:cNvPicPr>
            <a:picLocks noChangeAspect="1"/>
          </p:cNvPicPr>
          <p:nvPr/>
        </p:nvPicPr>
        <p:blipFill>
          <a:blip r:embed="rId4"/>
          <a:stretch>
            <a:fillRect/>
          </a:stretch>
        </p:blipFill>
        <p:spPr>
          <a:xfrm>
            <a:off x="-113792" y="224262"/>
            <a:ext cx="12408408" cy="6566646"/>
          </a:xfrm>
          <a:prstGeom prst="rect">
            <a:avLst/>
          </a:prstGeom>
        </p:spPr>
      </p:pic>
      <p:sp>
        <p:nvSpPr>
          <p:cNvPr id="5" name="AutoShape 2">
            <a:extLst>
              <a:ext uri="{FF2B5EF4-FFF2-40B4-BE49-F238E27FC236}">
                <a16:creationId xmlns:a16="http://schemas.microsoft.com/office/drawing/2014/main" id="{B655879A-0BF2-5142-9026-B9A4FA8DEFBA}"/>
              </a:ext>
            </a:extLst>
          </p:cNvPr>
          <p:cNvSpPr>
            <a:spLocks noChangeAspect="1" noChangeArrowheads="1"/>
          </p:cNvSpPr>
          <p:nvPr/>
        </p:nvSpPr>
        <p:spPr bwMode="auto">
          <a:xfrm>
            <a:off x="156210" y="992864"/>
            <a:ext cx="304800" cy="95637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等线"/>
              <a:ea typeface="+mn-ea"/>
              <a:cs typeface="+mn-cs"/>
            </a:endParaRPr>
          </a:p>
        </p:txBody>
      </p:sp>
      <p:sp>
        <p:nvSpPr>
          <p:cNvPr id="10" name="AutoShape 4" descr="VDO.AI">
            <a:hlinkClick r:id="rId5"/>
            <a:extLst>
              <a:ext uri="{FF2B5EF4-FFF2-40B4-BE49-F238E27FC236}">
                <a16:creationId xmlns:a16="http://schemas.microsoft.com/office/drawing/2014/main" id="{DBA6397B-B314-1A4F-8088-324F86EA20F6}"/>
              </a:ext>
            </a:extLst>
          </p:cNvPr>
          <p:cNvSpPr>
            <a:spLocks noChangeAspect="1" noChangeArrowheads="1"/>
          </p:cNvSpPr>
          <p:nvPr/>
        </p:nvSpPr>
        <p:spPr bwMode="auto">
          <a:xfrm>
            <a:off x="675323" y="710289"/>
            <a:ext cx="304800" cy="95637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等线"/>
              <a:ea typeface="+mn-ea"/>
              <a:cs typeface="+mn-cs"/>
            </a:endParaRPr>
          </a:p>
        </p:txBody>
      </p:sp>
      <p:sp>
        <p:nvSpPr>
          <p:cNvPr id="2" name="TextBox 1">
            <a:extLst>
              <a:ext uri="{FF2B5EF4-FFF2-40B4-BE49-F238E27FC236}">
                <a16:creationId xmlns:a16="http://schemas.microsoft.com/office/drawing/2014/main" id="{37D0A8C5-176D-A043-A388-043146EDDC09}"/>
              </a:ext>
            </a:extLst>
          </p:cNvPr>
          <p:cNvSpPr txBox="1"/>
          <p:nvPr/>
        </p:nvSpPr>
        <p:spPr>
          <a:xfrm>
            <a:off x="1750141" y="637457"/>
            <a:ext cx="10098577" cy="590931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1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Nếu em có một khu vườn thật rộng, em sẽ trồng thật nhiều loại cây.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vi-VN" sz="21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Em sẽ trồng cây mít, hái lá mít làm một bầy trâu chia cho các bạn. Mỗi chiều, chiếc lá mít sẽ thành chong chóng, em chạy ù ù để gió thổi lồng lộng cho chong chóng xoay tít</a:t>
            </a:r>
            <a:r>
              <a:rPr kumimoji="0" lang="en-US" sz="21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a:t>
            </a:r>
            <a:r>
              <a:rPr kumimoji="0" lang="en-US" sz="2100" b="0" i="0" u="none" strike="noStrike" kern="1200" cap="none" spc="0" normalizeH="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vi-VN" sz="21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Em sẽ xâu những chiếc lá vàng, lá đỏ thành vòng lá, đội lên đầu, hoá thành công chúa.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1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Em sẽ trồng cây me. Gốc me mát rượi. Mẹ quét sạch bong đất cát, để mỗi xế trưa ngủ dậy, hai chị em dẫn nhau ra ngồi chơi. Lá me non mẹ nấu canh cá nục, vị chua thơm ăn quanh năm không ngán.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660033"/>
                </a:solidFill>
                <a:effectLst/>
                <a:uLnTx/>
                <a:uFillTx/>
                <a:latin typeface="Cambria" panose="02040503050406030204" pitchFamily="18" charset="0"/>
                <a:ea typeface="Cambria" panose="02040503050406030204" pitchFamily="18" charset="0"/>
                <a:cs typeface="+mn-cs"/>
              </a:rPr>
              <a:t>   </a:t>
            </a:r>
            <a:r>
              <a:rPr kumimoji="0" lang="vi-VN" sz="2100" b="0" i="0" u="none" strike="noStrike" kern="1200" cap="none" spc="0" normalizeH="0" baseline="0" noProof="0" dirty="0">
                <a:ln>
                  <a:noFill/>
                </a:ln>
                <a:solidFill>
                  <a:srgbClr val="660033"/>
                </a:solidFill>
                <a:effectLst/>
                <a:uLnTx/>
                <a:uFillTx/>
                <a:latin typeface="Cambria" panose="02040503050406030204" pitchFamily="18" charset="0"/>
                <a:ea typeface="Cambria" panose="02040503050406030204" pitchFamily="18" charset="0"/>
                <a:cs typeface="+mn-cs"/>
              </a:rPr>
              <a:t>Em sẽ trồng những cây anh đào làm hàng rào. Hoa sẽ nở rộ mỗi độ xuân về. Những chùm hoa phơn phớt hồng, phơn phớt tím, thoang thoảng hương, hoà lẫn với mùi rơm rạ trong buổi sáng đẫm sương.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F81C5B"/>
                </a:solidFill>
                <a:effectLst/>
                <a:uLnTx/>
                <a:uFillTx/>
                <a:latin typeface="Cambria" panose="02040503050406030204" pitchFamily="18" charset="0"/>
                <a:ea typeface="Cambria" panose="02040503050406030204" pitchFamily="18" charset="0"/>
                <a:cs typeface="+mn-cs"/>
              </a:rPr>
              <a:t>   </a:t>
            </a:r>
            <a:r>
              <a:rPr kumimoji="0" lang="vi-VN" sz="2100" b="0" i="0" u="none" strike="noStrike" kern="1200" cap="none" spc="0" normalizeH="0" baseline="0" noProof="0" dirty="0">
                <a:ln>
                  <a:noFill/>
                </a:ln>
                <a:solidFill>
                  <a:srgbClr val="F81C5B"/>
                </a:solidFill>
                <a:effectLst/>
                <a:uLnTx/>
                <a:uFillTx/>
                <a:latin typeface="Cambria" panose="02040503050406030204" pitchFamily="18" charset="0"/>
                <a:ea typeface="Cambria" panose="02040503050406030204" pitchFamily="18" charset="0"/>
                <a:cs typeface="+mn-cs"/>
              </a:rPr>
              <a:t>Em cũng sẽ dành một khoảnh vườn để trồng hoa giấy, hoa hồng, hoa nhài và cả những khóm hoa dại bé xíu, trắng muốt. Từng đàn bướm vàng, bướm trắng,... sẽ cứ thế rủ nhau bay về...</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100" b="0" i="0" u="none" strike="noStrike" kern="1200" cap="none" spc="0" normalizeH="0" baseline="0" noProof="0" dirty="0">
                <a:ln>
                  <a:noFill/>
                </a:ln>
                <a:solidFill>
                  <a:srgbClr val="33CC33"/>
                </a:solidFill>
                <a:effectLst/>
                <a:uLnTx/>
                <a:uFillTx/>
                <a:latin typeface="Cambria" panose="02040503050406030204" pitchFamily="18" charset="0"/>
                <a:ea typeface="Cambria" panose="02040503050406030204" pitchFamily="18" charset="0"/>
                <a:cs typeface="+mn-cs"/>
              </a:rPr>
              <a:t>Tiếng chim nhao nhác ngoài ban công khiến em sực tỉnh. Chắc là đàn chim sẻ đang nhảy nhót trong chậu cải mới nhú mầm li ti. Từ ngày cả nhà chuyển ra thành phố, mẹ dạy em trồng cây trong những chiếc chậu be bé xinh xinh.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33CC33"/>
                </a:solidFill>
                <a:effectLst/>
                <a:uLnTx/>
                <a:uFillTx/>
                <a:latin typeface="Cambria" panose="02040503050406030204" pitchFamily="18" charset="0"/>
                <a:ea typeface="Cambria" panose="02040503050406030204" pitchFamily="18" charset="0"/>
                <a:cs typeface="+mn-cs"/>
              </a:rPr>
              <a:t>   </a:t>
            </a:r>
            <a:r>
              <a:rPr kumimoji="0" lang="vi-VN" sz="2100" b="0" i="0" u="none" strike="noStrike" kern="1200" cap="none" spc="0" normalizeH="0" baseline="0" noProof="0" dirty="0">
                <a:ln>
                  <a:noFill/>
                </a:ln>
                <a:solidFill>
                  <a:srgbClr val="33CC33"/>
                </a:solidFill>
                <a:effectLst/>
                <a:uLnTx/>
                <a:uFillTx/>
                <a:latin typeface="Cambria" panose="02040503050406030204" pitchFamily="18" charset="0"/>
                <a:ea typeface="Cambria" panose="02040503050406030204" pitchFamily="18" charset="0"/>
                <a:cs typeface="+mn-cs"/>
              </a:rPr>
              <a:t>Và ngày nào em cũng không thôi mơ ước, nếu em có một khu vườn như ở quê...</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r>
              <a:rPr kumimoji="0" lang="vi-VN" sz="21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Theo </a:t>
            </a:r>
            <a:r>
              <a:rPr kumimoji="0" lang="vi-VN" sz="2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Trương Huỳnh Như Trân)</a:t>
            </a:r>
          </a:p>
        </p:txBody>
      </p:sp>
      <p:sp>
        <p:nvSpPr>
          <p:cNvPr id="4" name="TextBox 3"/>
          <p:cNvSpPr txBox="1"/>
          <p:nvPr/>
        </p:nvSpPr>
        <p:spPr>
          <a:xfrm>
            <a:off x="3785616" y="31604"/>
            <a:ext cx="4944600" cy="646986"/>
          </a:xfrm>
          <a:prstGeom prst="roundRect">
            <a:avLst/>
          </a:prstGeom>
          <a:solidFill>
            <a:schemeClr val="bg1"/>
          </a:solidFill>
          <a:ln w="38100">
            <a:solidFill>
              <a:srgbClr val="C980C4"/>
            </a:solidFill>
            <a:prstDash val="lgDash"/>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C000">
                    <a:lumMod val="75000"/>
                  </a:srgbClr>
                </a:solidFill>
                <a:effectLst/>
                <a:uLnTx/>
                <a:uFillTx/>
                <a:latin typeface="Cambria" panose="02040503050406030204" pitchFamily="18" charset="0"/>
                <a:ea typeface="Cambria" panose="02040503050406030204" pitchFamily="18" charset="0"/>
                <a:cs typeface="+mn-cs"/>
              </a:rPr>
              <a:t>Nếu</a:t>
            </a:r>
            <a:r>
              <a:rPr kumimoji="0" lang="en-US" sz="3200" b="1"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FFC000">
                    <a:lumMod val="75000"/>
                  </a:srgbClr>
                </a:solidFill>
                <a:effectLst/>
                <a:uLnTx/>
                <a:uFillTx/>
                <a:latin typeface="Cambria" panose="02040503050406030204" pitchFamily="18" charset="0"/>
                <a:ea typeface="Cambria" panose="02040503050406030204" pitchFamily="18" charset="0"/>
                <a:cs typeface="+mn-cs"/>
              </a:rPr>
              <a:t>em</a:t>
            </a:r>
            <a:r>
              <a:rPr kumimoji="0" lang="en-US" sz="3200" b="1"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FFC000">
                    <a:lumMod val="75000"/>
                  </a:srgbClr>
                </a:solidFill>
                <a:effectLst/>
                <a:uLnTx/>
                <a:uFillTx/>
                <a:latin typeface="Cambria" panose="02040503050406030204" pitchFamily="18" charset="0"/>
                <a:ea typeface="Cambria" panose="02040503050406030204" pitchFamily="18" charset="0"/>
                <a:cs typeface="+mn-cs"/>
              </a:rPr>
              <a:t>có</a:t>
            </a:r>
            <a:r>
              <a:rPr kumimoji="0" lang="en-US" sz="3200" b="1"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FFC000">
                    <a:lumMod val="75000"/>
                  </a:srgbClr>
                </a:solidFill>
                <a:effectLst/>
                <a:uLnTx/>
                <a:uFillTx/>
                <a:latin typeface="Cambria" panose="02040503050406030204" pitchFamily="18" charset="0"/>
                <a:ea typeface="Cambria" panose="02040503050406030204" pitchFamily="18" charset="0"/>
                <a:cs typeface="+mn-cs"/>
              </a:rPr>
              <a:t>một</a:t>
            </a:r>
            <a:r>
              <a:rPr kumimoji="0" lang="en-US" sz="3200" b="1"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FFC000">
                    <a:lumMod val="75000"/>
                  </a:srgbClr>
                </a:solidFill>
                <a:effectLst/>
                <a:uLnTx/>
                <a:uFillTx/>
                <a:latin typeface="Cambria" panose="02040503050406030204" pitchFamily="18" charset="0"/>
                <a:ea typeface="Cambria" panose="02040503050406030204" pitchFamily="18" charset="0"/>
                <a:cs typeface="+mn-cs"/>
              </a:rPr>
              <a:t>khu</a:t>
            </a:r>
            <a:r>
              <a:rPr kumimoji="0" lang="en-US" sz="3200" b="1"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FFC000">
                    <a:lumMod val="75000"/>
                  </a:srgbClr>
                </a:solidFill>
                <a:effectLst/>
                <a:uLnTx/>
                <a:uFillTx/>
                <a:latin typeface="Cambria" panose="02040503050406030204" pitchFamily="18" charset="0"/>
                <a:ea typeface="Cambria" panose="02040503050406030204" pitchFamily="18" charset="0"/>
                <a:cs typeface="+mn-cs"/>
              </a:rPr>
              <a:t>vườn</a:t>
            </a:r>
            <a:endParaRPr kumimoji="0" lang="en-US" sz="3200" b="1"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Cambria" panose="02040503050406030204" pitchFamily="18" charset="0"/>
              <a:cs typeface="+mn-cs"/>
            </a:endParaRPr>
          </a:p>
        </p:txBody>
      </p:sp>
      <p:pic>
        <p:nvPicPr>
          <p:cNvPr id="9" name="Picture 8">
            <a:extLst>
              <a:ext uri="{FF2B5EF4-FFF2-40B4-BE49-F238E27FC236}">
                <a16:creationId xmlns:a16="http://schemas.microsoft.com/office/drawing/2014/main" id="{B042D546-139B-C9D7-7107-BA9F41F3A799}"/>
              </a:ext>
            </a:extLst>
          </p:cNvPr>
          <p:cNvPicPr>
            <a:picLocks noChangeAspect="1"/>
          </p:cNvPicPr>
          <p:nvPr/>
        </p:nvPicPr>
        <p:blipFill>
          <a:blip r:embed="rId6"/>
          <a:stretch>
            <a:fillRect/>
          </a:stretch>
        </p:blipFill>
        <p:spPr>
          <a:xfrm>
            <a:off x="318320" y="2987008"/>
            <a:ext cx="1447800" cy="3381375"/>
          </a:xfrm>
          <a:prstGeom prst="rect">
            <a:avLst/>
          </a:prstGeom>
        </p:spPr>
      </p:pic>
    </p:spTree>
    <p:extLst>
      <p:ext uri="{BB962C8B-B14F-4D97-AF65-F5344CB8AC3E}">
        <p14:creationId xmlns:p14="http://schemas.microsoft.com/office/powerpoint/2010/main" val="2191844284"/>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barn(inVertical)">
                                      <p:cBhvr>
                                        <p:cTn id="10" dur="500"/>
                                        <p:tgtEl>
                                          <p:spTgt spid="2">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barn(inVertical)">
                                      <p:cBhvr>
                                        <p:cTn id="15" dur="500"/>
                                        <p:tgtEl>
                                          <p:spTgt spid="2">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xEl>
                                              <p:pRg st="3" end="3"/>
                                            </p:txEl>
                                          </p:spTgt>
                                        </p:tgtEl>
                                        <p:attrNameLst>
                                          <p:attrName>style.visibility</p:attrName>
                                        </p:attrNameLst>
                                      </p:cBhvr>
                                      <p:to>
                                        <p:strVal val="visible"/>
                                      </p:to>
                                    </p:set>
                                    <p:animEffect transition="in" filter="barn(inVertical)">
                                      <p:cBhvr>
                                        <p:cTn id="20" dur="500"/>
                                        <p:tgtEl>
                                          <p:spTgt spid="2">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animEffect transition="in" filter="barn(inVertical)">
                                      <p:cBhvr>
                                        <p:cTn id="25" dur="500"/>
                                        <p:tgtEl>
                                          <p:spTgt spid="2">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2">
                                            <p:txEl>
                                              <p:pRg st="5" end="5"/>
                                            </p:txEl>
                                          </p:spTgt>
                                        </p:tgtEl>
                                        <p:attrNameLst>
                                          <p:attrName>style.visibility</p:attrName>
                                        </p:attrNameLst>
                                      </p:cBhvr>
                                      <p:to>
                                        <p:strVal val="visible"/>
                                      </p:to>
                                    </p:set>
                                    <p:animEffect transition="in" filter="barn(inVertical)">
                                      <p:cBhvr>
                                        <p:cTn id="30" dur="500"/>
                                        <p:tgtEl>
                                          <p:spTgt spid="2">
                                            <p:txEl>
                                              <p:pRg st="5" end="5"/>
                                            </p:txEl>
                                          </p:spTgt>
                                        </p:tgtEl>
                                      </p:cBhvr>
                                    </p:animEffect>
                                  </p:childTnLst>
                                </p:cTn>
                              </p:par>
                              <p:par>
                                <p:cTn id="31" presetID="16" presetClass="entr" presetSubtype="21" fill="hold" nodeType="withEffect">
                                  <p:stCondLst>
                                    <p:cond delay="0"/>
                                  </p:stCondLst>
                                  <p:childTnLst>
                                    <p:set>
                                      <p:cBhvr>
                                        <p:cTn id="32" dur="1" fill="hold">
                                          <p:stCondLst>
                                            <p:cond delay="0"/>
                                          </p:stCondLst>
                                        </p:cTn>
                                        <p:tgtEl>
                                          <p:spTgt spid="2">
                                            <p:txEl>
                                              <p:pRg st="6" end="6"/>
                                            </p:txEl>
                                          </p:spTgt>
                                        </p:tgtEl>
                                        <p:attrNameLst>
                                          <p:attrName>style.visibility</p:attrName>
                                        </p:attrNameLst>
                                      </p:cBhvr>
                                      <p:to>
                                        <p:strVal val="visible"/>
                                      </p:to>
                                    </p:set>
                                    <p:animEffect transition="in" filter="barn(inVertical)">
                                      <p:cBhvr>
                                        <p:cTn id="33"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6" name="Rounded Rectangle 25"/>
          <p:cNvSpPr/>
          <p:nvPr/>
        </p:nvSpPr>
        <p:spPr>
          <a:xfrm>
            <a:off x="461010" y="304800"/>
            <a:ext cx="11476990"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2" name="TextBox 17">
            <a:extLst>
              <a:ext uri="{FF2B5EF4-FFF2-40B4-BE49-F238E27FC236}">
                <a16:creationId xmlns:a16="http://schemas.microsoft.com/office/drawing/2014/main" id="{01C884A0-1B07-6858-82B5-E2949AC42E40}"/>
              </a:ext>
            </a:extLst>
          </p:cNvPr>
          <p:cNvSpPr>
            <a:spLocks noChangeArrowheads="1"/>
          </p:cNvSpPr>
          <p:nvPr/>
        </p:nvSpPr>
        <p:spPr bwMode="auto">
          <a:xfrm>
            <a:off x="5123447" y="2978415"/>
            <a:ext cx="2178159" cy="647357"/>
          </a:xfrm>
          <a:prstGeom prst="rect">
            <a:avLst/>
          </a:prstGeom>
          <a:solidFill>
            <a:schemeClr val="accent1">
              <a:lumMod val="40000"/>
              <a:lumOff val="60000"/>
            </a:schemeClr>
          </a:solidFill>
          <a:ln w="38100">
            <a:solidFill>
              <a:schemeClr val="tx1"/>
            </a:solidFill>
            <a:prstDash val="dash"/>
          </a:ln>
        </p:spPr>
        <p:style>
          <a:lnRef idx="3">
            <a:schemeClr val="lt1"/>
          </a:lnRef>
          <a:fillRef idx="1">
            <a:schemeClr val="accent1"/>
          </a:fillRef>
          <a:effectRef idx="1">
            <a:schemeClr val="accent1"/>
          </a:effectRef>
          <a:fontRef idx="minor">
            <a:schemeClr val="lt1"/>
          </a:fontRef>
        </p:style>
        <p:txBody>
          <a:bodyPr wrap="square" lIns="0" tIns="0" rIns="0" bIns="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2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cá</a:t>
            </a:r>
            <a:r>
              <a:rPr kumimoji="0" lang="en-US" altLang="zh-CN" sz="3200" b="1" i="0" u="none" strike="noStrike" kern="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200" b="1" i="0" u="none" strike="noStrike" kern="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nục</a:t>
            </a:r>
            <a:endParaRPr kumimoji="0" lang="zh-CN" altLang="en-US" sz="3200" b="1" i="0" u="none" strike="noStrike" kern="0" cap="none" spc="0" normalizeH="0" baseline="0" noProof="0" dirty="0">
              <a:ln>
                <a:noFill/>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sp>
        <p:nvSpPr>
          <p:cNvPr id="3" name="TextBox 18">
            <a:extLst>
              <a:ext uri="{FF2B5EF4-FFF2-40B4-BE49-F238E27FC236}">
                <a16:creationId xmlns:a16="http://schemas.microsoft.com/office/drawing/2014/main" id="{85A87FF1-A1FA-B18E-082A-A63D0CE01AC5}"/>
              </a:ext>
            </a:extLst>
          </p:cNvPr>
          <p:cNvSpPr>
            <a:spLocks noChangeArrowheads="1"/>
          </p:cNvSpPr>
          <p:nvPr/>
        </p:nvSpPr>
        <p:spPr bwMode="auto">
          <a:xfrm>
            <a:off x="4629236" y="1949634"/>
            <a:ext cx="2867157" cy="647357"/>
          </a:xfrm>
          <a:prstGeom prst="rect">
            <a:avLst/>
          </a:prstGeom>
          <a:solidFill>
            <a:schemeClr val="accent1">
              <a:lumMod val="40000"/>
              <a:lumOff val="60000"/>
            </a:schemeClr>
          </a:solidFill>
          <a:ln w="38100">
            <a:solidFill>
              <a:schemeClr val="tx1"/>
            </a:solidFill>
            <a:prstDash val="dash"/>
          </a:ln>
        </p:spPr>
        <p:style>
          <a:lnRef idx="3">
            <a:schemeClr val="lt1"/>
          </a:lnRef>
          <a:fillRef idx="1">
            <a:schemeClr val="accent1"/>
          </a:fillRef>
          <a:effectRef idx="1">
            <a:schemeClr val="accent1"/>
          </a:effectRef>
          <a:fontRef idx="minor">
            <a:schemeClr val="lt1"/>
          </a:fontRef>
        </p:style>
        <p:txBody>
          <a:bodyPr wrap="square" lIns="0" tIns="0" rIns="0" bIns="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2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lá</a:t>
            </a:r>
            <a:r>
              <a:rPr kumimoji="0" lang="en-US" altLang="zh-CN" sz="3200" b="1" i="0" u="none" strike="noStrike" kern="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me non</a:t>
            </a:r>
            <a:endParaRPr kumimoji="0" lang="zh-CN" altLang="en-US" sz="3200" b="1" i="0" u="none" strike="noStrike" kern="0" cap="none" spc="0" normalizeH="0" baseline="0" noProof="0" dirty="0">
              <a:ln>
                <a:noFill/>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nvGrpSpPr>
          <p:cNvPr id="5" name="Group 4">
            <a:extLst>
              <a:ext uri="{FF2B5EF4-FFF2-40B4-BE49-F238E27FC236}">
                <a16:creationId xmlns:a16="http://schemas.microsoft.com/office/drawing/2014/main" id="{8DB6C9CD-0CBD-1A8E-7C24-C6BD5DA84247}"/>
              </a:ext>
            </a:extLst>
          </p:cNvPr>
          <p:cNvGrpSpPr/>
          <p:nvPr/>
        </p:nvGrpSpPr>
        <p:grpSpPr>
          <a:xfrm>
            <a:off x="872634" y="497143"/>
            <a:ext cx="3686371" cy="3739771"/>
            <a:chOff x="521010" y="1250148"/>
            <a:chExt cx="3686371" cy="3041015"/>
          </a:xfrm>
        </p:grpSpPr>
        <p:pic>
          <p:nvPicPr>
            <p:cNvPr id="7" name="图片 9" descr="f8af23e2025f4b01419eb6f7dfa1d36e">
              <a:extLst>
                <a:ext uri="{FF2B5EF4-FFF2-40B4-BE49-F238E27FC236}">
                  <a16:creationId xmlns:a16="http://schemas.microsoft.com/office/drawing/2014/main" id="{7C003223-41B9-FA60-CFA8-A0AB9D21F0EC}"/>
                </a:ext>
              </a:extLst>
            </p:cNvPr>
            <p:cNvPicPr>
              <a:picLocks noChangeAspect="1"/>
            </p:cNvPicPr>
            <p:nvPr/>
          </p:nvPicPr>
          <p:blipFill>
            <a:blip r:embed="rId4"/>
            <a:stretch>
              <a:fillRect/>
            </a:stretch>
          </p:blipFill>
          <p:spPr>
            <a:xfrm>
              <a:off x="521010" y="1250148"/>
              <a:ext cx="3686371" cy="3041015"/>
            </a:xfrm>
            <a:prstGeom prst="rect">
              <a:avLst/>
            </a:prstGeom>
          </p:spPr>
        </p:pic>
        <p:sp>
          <p:nvSpPr>
            <p:cNvPr id="10" name="TextBox 22">
              <a:extLst>
                <a:ext uri="{FF2B5EF4-FFF2-40B4-BE49-F238E27FC236}">
                  <a16:creationId xmlns:a16="http://schemas.microsoft.com/office/drawing/2014/main" id="{02AC786F-784F-431B-71C4-A689214FED93}"/>
                </a:ext>
              </a:extLst>
            </p:cNvPr>
            <p:cNvSpPr>
              <a:spLocks noChangeArrowheads="1"/>
            </p:cNvSpPr>
            <p:nvPr/>
          </p:nvSpPr>
          <p:spPr bwMode="auto">
            <a:xfrm>
              <a:off x="1105117" y="1939658"/>
              <a:ext cx="2518155" cy="1661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LUYỆN ĐỌC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TỪ KHÓ</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CÂU KHÓ</a:t>
              </a:r>
              <a:endParaRPr kumimoji="0" lang="zh-CN" altLang="en-US" sz="3600" b="1" i="0" u="none" strike="noStrike" kern="0" cap="none" spc="0" normalizeH="0" baseline="0" noProof="0" dirty="0">
                <a:ln>
                  <a:noFill/>
                </a:ln>
                <a:solidFill>
                  <a:prstClr val="black">
                    <a:lumMod val="75000"/>
                    <a:lumOff val="25000"/>
                  </a:prstClr>
                </a:solidFill>
                <a:effectLst/>
                <a:uLnTx/>
                <a:uFillTx/>
                <a:latin typeface="Cambria" panose="02040503050406030204" pitchFamily="18" charset="0"/>
                <a:ea typeface="字魂17号-萌趣果冻体" panose="02000000000000000000" pitchFamily="2" charset="-122"/>
                <a:cs typeface="+mn-cs"/>
                <a:sym typeface="字魂17号-萌趣果冻体" panose="02000000000000000000" pitchFamily="2" charset="-122"/>
              </a:endParaRPr>
            </a:p>
          </p:txBody>
        </p:sp>
      </p:grpSp>
      <p:pic>
        <p:nvPicPr>
          <p:cNvPr id="11" name="图片 1" descr="cf364dc3953d6da4a3805af3af036e8d">
            <a:extLst>
              <a:ext uri="{FF2B5EF4-FFF2-40B4-BE49-F238E27FC236}">
                <a16:creationId xmlns:a16="http://schemas.microsoft.com/office/drawing/2014/main" id="{C6945B87-BD23-AD9D-6844-89BF6CFE157E}"/>
              </a:ext>
            </a:extLst>
          </p:cNvPr>
          <p:cNvPicPr>
            <a:picLocks noChangeAspect="1"/>
          </p:cNvPicPr>
          <p:nvPr/>
        </p:nvPicPr>
        <p:blipFill>
          <a:blip r:embed="rId5"/>
          <a:stretch>
            <a:fillRect/>
          </a:stretch>
        </p:blipFill>
        <p:spPr>
          <a:xfrm>
            <a:off x="1028869" y="3549649"/>
            <a:ext cx="3826510" cy="3133090"/>
          </a:xfrm>
          <a:prstGeom prst="rect">
            <a:avLst/>
          </a:prstGeom>
        </p:spPr>
      </p:pic>
      <p:sp>
        <p:nvSpPr>
          <p:cNvPr id="14" name="TextBox 21">
            <a:extLst>
              <a:ext uri="{FF2B5EF4-FFF2-40B4-BE49-F238E27FC236}">
                <a16:creationId xmlns:a16="http://schemas.microsoft.com/office/drawing/2014/main" id="{D5F795E8-25AA-351B-A748-76D08D1406FB}"/>
              </a:ext>
            </a:extLst>
          </p:cNvPr>
          <p:cNvSpPr>
            <a:spLocks noChangeArrowheads="1"/>
          </p:cNvSpPr>
          <p:nvPr/>
        </p:nvSpPr>
        <p:spPr bwMode="auto">
          <a:xfrm>
            <a:off x="8174739" y="1949634"/>
            <a:ext cx="2608940" cy="647357"/>
          </a:xfrm>
          <a:prstGeom prst="rect">
            <a:avLst/>
          </a:prstGeom>
          <a:solidFill>
            <a:schemeClr val="accent1">
              <a:lumMod val="40000"/>
              <a:lumOff val="60000"/>
            </a:schemeClr>
          </a:solidFill>
          <a:ln w="38100">
            <a:solidFill>
              <a:schemeClr val="tx1"/>
            </a:solidFill>
            <a:prstDash val="dash"/>
          </a:ln>
        </p:spPr>
        <p:style>
          <a:lnRef idx="3">
            <a:schemeClr val="lt1"/>
          </a:lnRef>
          <a:fillRef idx="1">
            <a:schemeClr val="accent1"/>
          </a:fillRef>
          <a:effectRef idx="1">
            <a:schemeClr val="accent1"/>
          </a:effectRef>
          <a:fontRef idx="minor">
            <a:schemeClr val="lt1"/>
          </a:fontRef>
        </p:style>
        <p:txBody>
          <a:bodyPr wrap="square" lIns="0" tIns="0" rIns="0" bIns="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2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nấu</a:t>
            </a:r>
            <a:r>
              <a:rPr kumimoji="0" lang="en-US" altLang="zh-CN" sz="32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2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canh</a:t>
            </a:r>
            <a:endParaRPr kumimoji="0" lang="zh-CN" altLang="en-US" sz="3200" b="1" i="0" u="none" strike="noStrike" kern="0" cap="none" spc="0" normalizeH="0" baseline="0" noProof="0" dirty="0">
              <a:ln>
                <a:noFill/>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sp>
        <p:nvSpPr>
          <p:cNvPr id="15" name="TextBox 17">
            <a:extLst>
              <a:ext uri="{FF2B5EF4-FFF2-40B4-BE49-F238E27FC236}">
                <a16:creationId xmlns:a16="http://schemas.microsoft.com/office/drawing/2014/main" id="{35D29D6D-E103-01DA-742D-ED109C21D59F}"/>
              </a:ext>
            </a:extLst>
          </p:cNvPr>
          <p:cNvSpPr>
            <a:spLocks noChangeArrowheads="1"/>
          </p:cNvSpPr>
          <p:nvPr/>
        </p:nvSpPr>
        <p:spPr bwMode="auto">
          <a:xfrm>
            <a:off x="8534643" y="2930833"/>
            <a:ext cx="2192351" cy="647357"/>
          </a:xfrm>
          <a:prstGeom prst="rect">
            <a:avLst/>
          </a:prstGeom>
          <a:solidFill>
            <a:schemeClr val="accent1">
              <a:lumMod val="40000"/>
              <a:lumOff val="60000"/>
            </a:schemeClr>
          </a:solidFill>
          <a:ln w="38100">
            <a:solidFill>
              <a:schemeClr val="tx1"/>
            </a:solidFill>
            <a:prstDash val="dash"/>
          </a:ln>
        </p:spPr>
        <p:style>
          <a:lnRef idx="3">
            <a:schemeClr val="lt1"/>
          </a:lnRef>
          <a:fillRef idx="1">
            <a:schemeClr val="accent1"/>
          </a:fillRef>
          <a:effectRef idx="1">
            <a:schemeClr val="accent1"/>
          </a:effectRef>
          <a:fontRef idx="minor">
            <a:schemeClr val="lt1"/>
          </a:fontRef>
        </p:style>
        <p:txBody>
          <a:bodyPr wrap="square" lIns="0" tIns="0" rIns="0" bIns="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2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nở</a:t>
            </a:r>
            <a:r>
              <a:rPr kumimoji="0" lang="en-US" altLang="zh-CN" sz="32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2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rộ</a:t>
            </a:r>
            <a:endParaRPr kumimoji="0" lang="zh-CN" altLang="en-US" sz="3200" b="1" i="0" u="none" strike="noStrike" kern="0" cap="none" spc="0" normalizeH="0" baseline="0" noProof="0" dirty="0">
              <a:ln>
                <a:noFill/>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sp>
        <p:nvSpPr>
          <p:cNvPr id="17" name="TextBox 17">
            <a:extLst>
              <a:ext uri="{FF2B5EF4-FFF2-40B4-BE49-F238E27FC236}">
                <a16:creationId xmlns:a16="http://schemas.microsoft.com/office/drawing/2014/main" id="{C3F91912-24E0-4970-AC5A-0228BE770AE5}"/>
              </a:ext>
            </a:extLst>
          </p:cNvPr>
          <p:cNvSpPr>
            <a:spLocks noChangeArrowheads="1"/>
          </p:cNvSpPr>
          <p:nvPr/>
        </p:nvSpPr>
        <p:spPr bwMode="auto">
          <a:xfrm>
            <a:off x="6951650" y="3953387"/>
            <a:ext cx="2192351" cy="647357"/>
          </a:xfrm>
          <a:prstGeom prst="rect">
            <a:avLst/>
          </a:prstGeom>
          <a:solidFill>
            <a:schemeClr val="accent1">
              <a:lumMod val="40000"/>
              <a:lumOff val="60000"/>
            </a:schemeClr>
          </a:solidFill>
          <a:ln w="38100">
            <a:solidFill>
              <a:schemeClr val="tx1"/>
            </a:solidFill>
            <a:prstDash val="dash"/>
          </a:ln>
        </p:spPr>
        <p:style>
          <a:lnRef idx="3">
            <a:schemeClr val="lt1"/>
          </a:lnRef>
          <a:fillRef idx="1">
            <a:schemeClr val="accent1"/>
          </a:fillRef>
          <a:effectRef idx="1">
            <a:schemeClr val="accent1"/>
          </a:effectRef>
          <a:fontRef idx="minor">
            <a:schemeClr val="lt1"/>
          </a:fontRef>
        </p:style>
        <p:txBody>
          <a:bodyPr wrap="square" lIns="0" tIns="0" rIns="0" bIns="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2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hòa</a:t>
            </a:r>
            <a:r>
              <a:rPr kumimoji="0" lang="en-US" altLang="zh-CN" sz="3200" b="1" i="0" u="none" strike="noStrike" kern="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200" b="1" i="0" u="none" strike="noStrike" kern="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lẫn</a:t>
            </a:r>
            <a:endParaRPr kumimoji="0" lang="zh-CN" altLang="en-US" sz="3200" b="1" i="0" u="none" strike="noStrike" kern="0" cap="none" spc="0" normalizeH="0" baseline="0" noProof="0" dirty="0">
              <a:ln>
                <a:noFill/>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spTree>
    <p:extLst>
      <p:ext uri="{BB962C8B-B14F-4D97-AF65-F5344CB8AC3E}">
        <p14:creationId xmlns:p14="http://schemas.microsoft.com/office/powerpoint/2010/main" val="3181287896"/>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horizont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randombar(horizontal)">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randombar(horizontal)">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randombar(horizontal)">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randombar(horizontal)">
                                      <p:cBhvr>
                                        <p:cTn id="3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14" grpId="0" animBg="1"/>
      <p:bldP spid="15" grpId="0" animBg="1"/>
      <p:bldP spid="17"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TotalTime>
  <Words>1611</Words>
  <Application>Microsoft Office PowerPoint</Application>
  <PresentationFormat>Widescreen</PresentationFormat>
  <Paragraphs>113</Paragraphs>
  <Slides>27</Slides>
  <Notes>26</Notes>
  <HiddenSlides>0</HiddenSlides>
  <MMClips>1</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27</vt:i4>
      </vt:variant>
    </vt:vector>
  </HeadingPairs>
  <TitlesOfParts>
    <vt:vector size="39" baseType="lpstr">
      <vt:lpstr>Arial</vt:lpstr>
      <vt:lpstr>Calibri</vt:lpstr>
      <vt:lpstr>Calibri Light</vt:lpstr>
      <vt:lpstr>Cambria</vt:lpstr>
      <vt:lpstr>等线</vt:lpstr>
      <vt:lpstr>等线 Light</vt:lpstr>
      <vt:lpstr>inpin heiti</vt:lpstr>
      <vt:lpstr>Segoe UI Historic</vt:lpstr>
      <vt:lpstr>Times New Roman</vt:lpstr>
      <vt:lpstr>字魂17号-萌趣果冻体</vt:lpstr>
      <vt:lpstr>Office 主题​​</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my pc</cp:lastModifiedBy>
  <cp:revision>35</cp:revision>
  <dcterms:created xsi:type="dcterms:W3CDTF">2023-10-09T15:42:04Z</dcterms:created>
  <dcterms:modified xsi:type="dcterms:W3CDTF">2023-12-10T15:31:05Z</dcterms:modified>
</cp:coreProperties>
</file>