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69" r:id="rId3"/>
    <p:sldMasterId id="2147483982" r:id="rId4"/>
    <p:sldMasterId id="2147483995" r:id="rId5"/>
    <p:sldMasterId id="2147484008" r:id="rId6"/>
    <p:sldMasterId id="2147484021" r:id="rId7"/>
  </p:sldMasterIdLst>
  <p:notesMasterIdLst>
    <p:notesMasterId r:id="rId20"/>
  </p:notesMasterIdLst>
  <p:sldIdLst>
    <p:sldId id="257" r:id="rId8"/>
    <p:sldId id="278" r:id="rId9"/>
    <p:sldId id="259" r:id="rId10"/>
    <p:sldId id="273" r:id="rId11"/>
    <p:sldId id="274" r:id="rId12"/>
    <p:sldId id="268" r:id="rId13"/>
    <p:sldId id="270" r:id="rId14"/>
    <p:sldId id="271" r:id="rId15"/>
    <p:sldId id="275" r:id="rId16"/>
    <p:sldId id="276" r:id="rId17"/>
    <p:sldId id="277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EF2D7F-1D4E-49DA-A8AD-810543F13A71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89A994-29BA-45CC-8D4D-D28957DD65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F39447-5EE4-489A-83C0-8F179F89FEE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4A1C-B212-4CAC-B0E2-3086A4AEAFE1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0305E-9F54-4EE3-ADA9-9660091DE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7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AD0F-D875-44E7-8C0D-2EB1B0D977D6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B3034-9332-498F-B30D-8C88AEC85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7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B3E2-7896-4CFD-BCC0-EF0077B40012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0A8A-F189-4B4E-9C4E-83C24D298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94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04BFD53-3FB4-4123-B542-11E37E2E6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43E07C3-AFF5-488D-83D4-C594B8CBE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81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AB10AA-DFFB-4115-BB31-FC92269F5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6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FB406DA-CC27-409C-B351-D8C9B83C6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8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F9B191-21BF-4568-8C04-BAE58E62D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3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4C3614F-487F-48E0-B1A8-B18D59C50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372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59471AC-C038-4684-A518-9EC6D1510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84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A0397E-6FC3-4C5A-B403-B0063EBC8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6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23A3-4F16-446B-A9A6-F042F90D85F2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38FE8-4E12-4205-9829-549C5A1F2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09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B7D05B4-6095-43C0-A76D-B80D6D1B1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57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FB740A7-5AB6-402D-AC60-853D68974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64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BC0EF16-3B84-4E93-8DF0-A766714E4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303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2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4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36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23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690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28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D99E-A3B0-4AF5-826E-C88862FE7CB7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AC66-0B82-42E3-BE92-F28EA800A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630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44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74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97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12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5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033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17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892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11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9566-6EDF-4CA4-85FE-3E32925A63D4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4B919-9CB0-47E6-BE69-3BB06DBD1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20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55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55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21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413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05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15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355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980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99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8163-308A-4792-97C5-B7C90BA5CE24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8D3F6-CD2F-417B-A30C-42F4E22FE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446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50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941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73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69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756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01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9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123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4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3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2B3-27B1-4FA6-B38A-862F1B4F1EF4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4B19B-D68C-4C1B-91E7-67CF33927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030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93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9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057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31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5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26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589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29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84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4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7317-D194-449E-AEDE-C800CCC80DF3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57D23-DCA0-4A1C-A56F-2669AE2C0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928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6417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6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0C79-7C83-4879-86D1-01F57C610869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7BB8-3CBD-406D-A761-6985114E7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75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34A9-DC8B-4507-8FE1-095622137F2B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2E98F-0F7E-420B-8415-C7ACC4032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3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9751F-7D58-432E-BA1B-7D558429C207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B45A29-3318-4812-AC86-80DFFF8523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2A7FAEC-A573-43D1-A748-10947B8154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2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4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3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istrator\Desktop\pptiengviet\Tieng%20viet%20%20(2)\Tieng%20viet%201\bai31\Ng&#7921;a%20v&#7857;n%20v&#224;%20h&#432;&#417;u%20cao%20c&#7893;%20l&#224;%20&#273;&#244;i%20b&#7841;n%20th&#226;n.mp3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Desktop\pptiengviet\anhtiengviet\Tieng%20viet\Tieng%20viet%201\bai31\a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Desktop\pptiengviet\anhtiengviet\Tieng%20viet\Tieng%20viet%201\bai31\aw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dministrator\Desktop\pptiengviet\anhtiengviet\Tieng%20viet\Tieng%20viet%201\bai31\aan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</a:rPr>
              <a:t>Môn: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Bài 31: an ăn ân </a:t>
            </a:r>
          </a:p>
        </p:txBody>
      </p:sp>
      <p:pic>
        <p:nvPicPr>
          <p:cNvPr id="14343" name="Picture 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2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57562" y="3322637"/>
            <a:ext cx="685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694488"/>
            <a:ext cx="91948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34038" y="3309938"/>
            <a:ext cx="68278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24425"/>
            <a:ext cx="2590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2711" y="4914494"/>
            <a:ext cx="6794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Đàn gà cứ tha thẩn gần chân mẹ. Đã có mẹ che chắn, cả đàn chả sợ gì lũ quạ </a:t>
            </a:r>
            <a:r>
              <a:rPr lang="vi-VN" sz="36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dữ .</a:t>
            </a:r>
            <a:endParaRPr lang="en-US" sz="36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0" y="164575"/>
            <a:ext cx="829716" cy="432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55" y="596630"/>
            <a:ext cx="7143330" cy="43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0" y="164575"/>
            <a:ext cx="724302" cy="324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06" y="1831939"/>
            <a:ext cx="6178119" cy="3944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1140" y="817460"/>
            <a:ext cx="162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prstClr val="black"/>
                </a:solidFill>
                <a:latin typeface="+mj-lt"/>
                <a:cs typeface="+mn-cs"/>
              </a:rPr>
              <a:t>Xin lỗi</a:t>
            </a:r>
            <a:endParaRPr lang="en-US" sz="4000" dirty="0">
              <a:solidFill>
                <a:prstClr val="black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0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334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gray"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540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540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24585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981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200400"/>
            <a:ext cx="1314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36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914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21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A75259-2CE7-4ACC-B46E-DDE826DB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5186572" y="1627550"/>
            <a:ext cx="2938635" cy="713287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5AFD542-B6EA-471C-B6A5-3565E23FE932}"/>
              </a:ext>
            </a:extLst>
          </p:cNvPr>
          <p:cNvSpPr/>
          <p:nvPr/>
        </p:nvSpPr>
        <p:spPr>
          <a:xfrm>
            <a:off x="842712" y="1615255"/>
            <a:ext cx="3729289" cy="3729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.VnAvant" panose="020B7200000000000000" pitchFamily="34" charset="0"/>
              <a:ea typeface="等线" panose="020B060402020202020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9F1168-3839-4FB5-A9F6-3E4B1B7FC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1616690"/>
            <a:ext cx="3729289" cy="372928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5856054" y="1606902"/>
            <a:ext cx="19632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vi-VN" altLang="zh-CN" sz="3300" dirty="0" err="1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3300" dirty="0" smtClean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</a:t>
            </a:r>
            <a:r>
              <a:rPr lang="vi-VN" altLang="zh-CN" sz="3300" dirty="0" smtClean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ố cổ</a:t>
            </a:r>
            <a:endParaRPr lang="zh-CN" altLang="en-US" sz="3300" dirty="0">
              <a:solidFill>
                <a:prstClr val="white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B3745BA-1D42-4CD8-9A35-934887B42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5106676" y="2628283"/>
            <a:ext cx="3194613" cy="6679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3A335A-4540-4649-B398-FC102282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5106676" y="3732906"/>
            <a:ext cx="3194613" cy="6679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D034BC-3C80-4037-8EE1-26A12C56E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5106676" y="4765534"/>
            <a:ext cx="3194613" cy="667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70465">
            <a:off x="1588174" y="2138627"/>
            <a:ext cx="2849579" cy="140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.VnAvant" panose="020B7200000000000000" pitchFamily="34" charset="0"/>
              </a:rPr>
              <a:t>KHỞI ĐỘNG</a:t>
            </a: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5877109" y="2512652"/>
            <a:ext cx="22995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300" dirty="0" err="1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3300" dirty="0" smtClean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3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xa</a:t>
            </a:r>
            <a:endParaRPr lang="zh-CN" altLang="en-US" sz="3300" dirty="0">
              <a:solidFill>
                <a:prstClr val="white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5856054" y="3709798"/>
            <a:ext cx="2320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vi-VN" altLang="zh-CN" sz="3300" dirty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</a:t>
            </a:r>
            <a:r>
              <a:rPr lang="vi-VN" altLang="zh-CN" sz="3300" dirty="0" smtClean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ổ vũ</a:t>
            </a:r>
            <a:endParaRPr lang="zh-CN" altLang="en-US" sz="3300" dirty="0">
              <a:solidFill>
                <a:prstClr val="white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5877109" y="4723495"/>
            <a:ext cx="21366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vi-VN" altLang="zh-CN" sz="3300" dirty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x</a:t>
            </a:r>
            <a:r>
              <a:rPr lang="vi-VN" altLang="zh-CN" sz="3300" dirty="0" smtClean="0">
                <a:solidFill>
                  <a:prstClr val="white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ứ sở</a:t>
            </a:r>
            <a:endParaRPr lang="zh-CN" altLang="en-US" sz="3300" dirty="0">
              <a:solidFill>
                <a:prstClr val="white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817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905000" y="152400"/>
            <a:ext cx="3505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735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257300" y="55245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50"/>
              </a:lnSpc>
            </a:pP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ằn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hươu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ạn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390" name="Picture 9" descr="C:\Users\Administrator\Desktop\2020-2021\TAILIEU\TV1.1 bai 31-40 (FB Chip Fangora)-20200808T154132Z-001\TV1.1 bai 31-40 (FB Chip Fangora)\TV 31 -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68750"/>
          <a:stretch>
            <a:fillRect/>
          </a:stretch>
        </p:blipFill>
        <p:spPr bwMode="auto">
          <a:xfrm>
            <a:off x="457200" y="1028700"/>
            <a:ext cx="8305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Ngựa vằn và hươu cao cổ là đôi bạn thâ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1442323"/>
            <a:ext cx="822960" cy="428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175" y="1967083"/>
            <a:ext cx="4266650" cy="222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14" y="4392193"/>
            <a:ext cx="7895972" cy="6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1442323"/>
            <a:ext cx="822960" cy="428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" y="2549596"/>
            <a:ext cx="2675075" cy="2259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299" y="2471439"/>
            <a:ext cx="2128415" cy="2338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281" y="2529132"/>
            <a:ext cx="2249156" cy="22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543050" y="24923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519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0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543050" y="24923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w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19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543050" y="249238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219200"/>
            <a:ext cx="88693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5" y="126170"/>
            <a:ext cx="1245311" cy="363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3" y="2699168"/>
            <a:ext cx="8082834" cy="15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88</Words>
  <Application>Microsoft Office PowerPoint</Application>
  <PresentationFormat>On-screen Show (4:3)</PresentationFormat>
  <Paragraphs>21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.VnAvant</vt:lpstr>
      <vt:lpstr>.VnTime</vt:lpstr>
      <vt:lpstr>Arial</vt:lpstr>
      <vt:lpstr>Arial Black</vt:lpstr>
      <vt:lpstr>Arial-Rounded</vt:lpstr>
      <vt:lpstr>Calibri</vt:lpstr>
      <vt:lpstr>Calibri Light</vt:lpstr>
      <vt:lpstr>等线</vt:lpstr>
      <vt:lpstr>Times New Roman</vt:lpstr>
      <vt:lpstr>UTM Avo</vt:lpstr>
      <vt:lpstr>Verdana</vt:lpstr>
      <vt:lpstr>VNI-Brush</vt:lpstr>
      <vt:lpstr>字魂17号-萌趣果冻体</vt:lpstr>
      <vt:lpstr>Office Theme</vt:lpstr>
      <vt:lpstr>3_Default Design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2020-08-18T11:40:23Z</dcterms:created>
  <dcterms:modified xsi:type="dcterms:W3CDTF">2023-10-10T08:25:37Z</dcterms:modified>
</cp:coreProperties>
</file>