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7"/>
  </p:notesMasterIdLst>
  <p:sldIdLst>
    <p:sldId id="260" r:id="rId4"/>
    <p:sldId id="258" r:id="rId5"/>
    <p:sldId id="265" r:id="rId6"/>
    <p:sldId id="289" r:id="rId7"/>
    <p:sldId id="264" r:id="rId8"/>
    <p:sldId id="266" r:id="rId9"/>
    <p:sldId id="267" r:id="rId10"/>
    <p:sldId id="300" r:id="rId11"/>
    <p:sldId id="280" r:id="rId12"/>
    <p:sldId id="269" r:id="rId13"/>
    <p:sldId id="271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288" r:id="rId25"/>
    <p:sldId id="291" r:id="rId26"/>
    <p:sldId id="297" r:id="rId28"/>
    <p:sldId id="295" r:id="rId29"/>
    <p:sldId id="298" r:id="rId30"/>
    <p:sldId id="2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180975"/>
            <a:ext cx="1504950" cy="1504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7.png"/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microsoft.com/office/2007/relationships/hdphoto" Target="../media/image20.wdp"/><Relationship Id="rId11" Type="http://schemas.openxmlformats.org/officeDocument/2006/relationships/image" Target="../media/image19.png"/><Relationship Id="rId10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microsoft.com/office/2007/relationships/hdphoto" Target="../media/image20.wdp"/><Relationship Id="rId11" Type="http://schemas.openxmlformats.org/officeDocument/2006/relationships/image" Target="../media/image19.png"/><Relationship Id="rId10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microsoft.com/office/2007/relationships/hdphoto" Target="../media/image20.wdp"/><Relationship Id="rId11" Type="http://schemas.openxmlformats.org/officeDocument/2006/relationships/image" Target="../media/image19.png"/><Relationship Id="rId10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microsoft.com/office/2007/relationships/hdphoto" Target="../media/image20.wdp"/><Relationship Id="rId11" Type="http://schemas.openxmlformats.org/officeDocument/2006/relationships/image" Target="../media/image19.png"/><Relationship Id="rId10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1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2.wav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37.png"/><Relationship Id="rId7" Type="http://schemas.openxmlformats.org/officeDocument/2006/relationships/image" Target="../media/image5.svg"/><Relationship Id="rId6" Type="http://schemas.openxmlformats.org/officeDocument/2006/relationships/image" Target="../media/image36.png"/><Relationship Id="rId5" Type="http://schemas.openxmlformats.org/officeDocument/2006/relationships/image" Target="../media/image4.svg"/><Relationship Id="rId4" Type="http://schemas.openxmlformats.org/officeDocument/2006/relationships/image" Target="../media/image35.png"/><Relationship Id="rId3" Type="http://schemas.openxmlformats.org/officeDocument/2006/relationships/image" Target="../media/image3.svg"/><Relationship Id="rId2" Type="http://schemas.openxmlformats.org/officeDocument/2006/relationships/image" Target="../media/image34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2.wav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9" Type="http://schemas.microsoft.com/office/2007/relationships/hdphoto" Target="../media/image38.wdp"/><Relationship Id="rId8" Type="http://schemas.openxmlformats.org/officeDocument/2006/relationships/image" Target="../media/image37.png"/><Relationship Id="rId7" Type="http://schemas.openxmlformats.org/officeDocument/2006/relationships/image" Target="../media/image5.svg"/><Relationship Id="rId6" Type="http://schemas.openxmlformats.org/officeDocument/2006/relationships/image" Target="../media/image36.png"/><Relationship Id="rId5" Type="http://schemas.openxmlformats.org/officeDocument/2006/relationships/image" Target="../media/image4.svg"/><Relationship Id="rId4" Type="http://schemas.openxmlformats.org/officeDocument/2006/relationships/image" Target="../media/image35.png"/><Relationship Id="rId3" Type="http://schemas.openxmlformats.org/officeDocument/2006/relationships/image" Target="../media/image3.svg"/><Relationship Id="rId2" Type="http://schemas.openxmlformats.org/officeDocument/2006/relationships/image" Target="../media/image34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2.xml"/><Relationship Id="rId11" Type="http://schemas.openxmlformats.org/officeDocument/2006/relationships/audio" Target="../media/audio2.wav"/><Relationship Id="rId10" Type="http://schemas.openxmlformats.org/officeDocument/2006/relationships/audio" Target="../media/audio6.wav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7.wav"/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microsoft.com/office/2007/relationships/hdphoto" Target="../media/image20.wdp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microsoft.com/office/2007/relationships/hdphoto" Target="../media/image20.wdp"/><Relationship Id="rId11" Type="http://schemas.openxmlformats.org/officeDocument/2006/relationships/image" Target="../media/image19.png"/><Relationship Id="rId10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/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/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/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>
              <a:fillRect/>
            </a:stretch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/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>
            <a:fillRect/>
          </a:stretch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/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/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>
              <a:fillRect/>
            </a:stretch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>
            <a:fillRect/>
          </a:stretch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/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/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  <a:endParaRPr kumimoji="0" lang="en-US" sz="12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sp>
          <p:nvSpPr>
            <p:cNvPr id="11" name="TextBox 67"/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  <a:endParaRPr kumimoji="0" lang="en-US" sz="12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/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/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>
              <a:fillRect/>
            </a:stretch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  <a:endParaRPr lang="en-US" sz="4000" dirty="0"/>
          </a:p>
        </p:txBody>
      </p:sp>
      <p:sp>
        <p:nvSpPr>
          <p:cNvPr id="12" name="Hộp Văn bản 19"/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endParaRPr lang="en-US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  <a:endParaRPr lang="vi-VN" sz="4000" dirty="0"/>
          </a:p>
        </p:txBody>
      </p:sp>
      <p:sp>
        <p:nvSpPr>
          <p:cNvPr id="14" name="Hộp Văn bản 19"/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  <a:endParaRPr lang="vi-VN" sz="4000" dirty="0"/>
          </a:p>
        </p:txBody>
      </p:sp>
      <p:sp>
        <p:nvSpPr>
          <p:cNvPr id="16" name="Hộp Văn bản 19"/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  <a:endParaRPr lang="en-US" sz="44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  <a:endParaRPr lang="vi-VN" sz="4000" dirty="0"/>
          </a:p>
        </p:txBody>
      </p:sp>
      <p:sp>
        <p:nvSpPr>
          <p:cNvPr id="18" name="Hộp Văn bản 19"/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  <a:endParaRPr lang="en-US" sz="36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/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/>
            <p:cNvSpPr txBox="1"/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5" name="Picture 14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  <a:endParaRPr lang="en-US" sz="4400" dirty="0"/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  <a:endParaRPr lang="en-US" sz="4400" dirty="0"/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  <a:endParaRPr lang="en-US" sz="4400" dirty="0"/>
            </a:p>
          </p:txBody>
        </p:sp>
        <p:sp>
          <p:nvSpPr>
            <p:cNvPr id="29" name="Rectangle: Rounded Corners 28"/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  <a:endParaRPr lang="en-US" sz="4400" dirty="0"/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  <a:endParaRPr lang="en-US" sz="4400" dirty="0"/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: Rounded Corners 9"/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  <a:endParaRPr lang="en-US" sz="4400" dirty="0"/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angle: Rounded Corners 15"/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  <a:endParaRPr lang="en-US" sz="4400" dirty="0"/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: Rounded Corners 19"/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  <a:endParaRPr lang="en-US" sz="4400" dirty="0"/>
            </a:p>
          </p:txBody>
        </p:sp>
        <p:sp>
          <p:nvSpPr>
            <p:cNvPr id="36" name="Rectangle: Rounded Corners 35"/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Rectangle: Rounded Corners 36"/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/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/>
            <p:cNvSpPr txBox="1"/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6" name="Picture 15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/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  <a:endParaRPr lang="en-US" sz="4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/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  <a:endParaRPr lang="en-US" sz="4000" dirty="0"/>
            </a:p>
          </p:txBody>
        </p:sp>
      </p:grpSp>
      <p:sp>
        <p:nvSpPr>
          <p:cNvPr id="18" name="Rectangle: Rounded Corners 17"/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/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  <a:endParaRPr lang="en-US" sz="3200" dirty="0"/>
            </a:p>
          </p:txBody>
        </p:sp>
      </p:grpSp>
      <p:sp>
        <p:nvSpPr>
          <p:cNvPr id="25" name="Rectangle: Rounded Corners 24"/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  <a:endParaRPr lang="en-US" sz="27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/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/>
            <p:cNvSpPr txBox="1"/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lang="en-US" altLang="zh-CN" sz="30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1" name="Hình ảnh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/>
          <p:cNvGraphicFramePr>
            <a:graphicFrameLocks noGrp="1"/>
          </p:cNvGraphicFramePr>
          <p:nvPr/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/>
                <a:gridCol w="3491442"/>
                <a:gridCol w="3491442"/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0" name="Rectangle: Rounded Corners 29"/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/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/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/>
            <p:cNvSpPr txBox="1"/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  <a:endParaRPr lang="en-US" altLang="zh-CN" sz="45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8" name="Hình ảnh 4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43050"/>
            <a:ext cx="12237662" cy="859128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/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/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/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  <a:endParaRPr kumimoji="0" lang="en-US" sz="90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prstClr val="black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/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  <a:endParaRPr kumimoji="0" lang="en-US" sz="9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6" name="a"/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/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/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/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  <a:endParaRPr kumimoji="0" lang="en-US" sz="70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prstClr val="black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/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  <a:endParaRPr kumimoji="0" lang="en-US" sz="7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  <a:endParaRPr lang="en-US" sz="5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/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/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/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/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/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/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  <a:endParaRPr kumimoji="0" lang="en-US" sz="90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prstClr val="black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/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  <a:endParaRPr kumimoji="0" lang="en-US" sz="9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/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/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/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0000" contrast="7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7"/>
          <p:cNvSpPr txBox="1"/>
          <p:nvPr/>
        </p:nvSpPr>
        <p:spPr>
          <a:xfrm>
            <a:off x="8178207" y="5094620"/>
            <a:ext cx="508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sp>
        <p:nvSpPr>
          <p:cNvPr id="4" name="Bong bóng Lời nói: Hình chữ nhật với Góc Tròn 10"/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27"/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9" name="TextBox 47"/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>
              <a:fillRect/>
            </a:stretch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5" name="Nhóm 31"/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26" name="TextBox 47"/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>
              <a:fillRect/>
            </a:stretch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8" name="Nhóm 34"/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29" name="TextBox 47"/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>
              <a:fillRect/>
            </a:stretch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1" name="Nhóm 37"/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2" name="TextBox 47"/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>
              <a:fillRect/>
            </a:stretch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pic>
        <p:nvPicPr>
          <p:cNvPr id="34" name="Picture 33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684" y="4772025"/>
            <a:ext cx="1210052" cy="2019299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/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/>
            <p:cNvSpPr txBox="1"/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/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/>
            <p:cNvSpPr txBox="1"/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/>
          <p:cNvGraphicFramePr>
            <a:graphicFrameLocks noGrp="1"/>
          </p:cNvGraphicFramePr>
          <p:nvPr/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/>
                <a:gridCol w="1352550"/>
                <a:gridCol w="1162050"/>
                <a:gridCol w="1133475"/>
                <a:gridCol w="1200150"/>
                <a:gridCol w="1314450"/>
                <a:gridCol w="3438528"/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Hình ảnh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  <a:endPara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/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/>
            <p:cNvSpPr txBox="1"/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9" name="Hình ảnh 4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/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/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>
              <a:fillRect/>
            </a:stretch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/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  <a:endParaRPr lang="en-US" sz="3600" dirty="0"/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  <a:endParaRPr lang="en-US" sz="3600" dirty="0"/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  <a:endParaRPr lang="en-US" sz="3600" dirty="0"/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  <a:endParaRPr lang="en-US" sz="3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2621</Words>
  <Application>WPS Presentation</Application>
  <PresentationFormat>Widescreen</PresentationFormat>
  <Paragraphs>322</Paragraphs>
  <Slides>27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8" baseType="lpstr">
      <vt:lpstr>Arial</vt:lpstr>
      <vt:lpstr>SimSun</vt:lpstr>
      <vt:lpstr>Wingdings</vt:lpstr>
      <vt:lpstr>印品黑体</vt:lpstr>
      <vt:lpstr>Calibri</vt:lpstr>
      <vt:lpstr>Calibri</vt:lpstr>
      <vt:lpstr>Lato Regular</vt:lpstr>
      <vt:lpstr>Segoe Print</vt:lpstr>
      <vt:lpstr>等线</vt:lpstr>
      <vt:lpstr>LNTH-LuoLuoNotangYuanTi 1</vt:lpstr>
      <vt:lpstr>Yu Gothic</vt:lpstr>
      <vt:lpstr>UTM Cookies</vt:lpstr>
      <vt:lpstr>Microsoft YaHei</vt:lpstr>
      <vt:lpstr>Arial Unicode MS</vt:lpstr>
      <vt:lpstr>Calibri Light</vt:lpstr>
      <vt:lpstr>Cambria</vt:lpstr>
      <vt:lpstr>UTM Duepuntozero</vt:lpstr>
      <vt:lpstr>Times New Roman</vt:lpstr>
      <vt:lpstr>黑体</vt:lpstr>
      <vt:lpstr>1_Office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2023-05-15T08:09:00Z</dcterms:created>
  <dcterms:modified xsi:type="dcterms:W3CDTF">2023-08-11T04:49:52Z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50F71B26C0024667A12E8FA6F6563067</vt:lpwstr>
  </property>
  <property fmtid="{D5CDD505-2E9C-101B-9397-08002B2CF9AE}" pid="3" name="KSOProductBuildVer">
    <vt:lpwstr>1033-11.2.0.11537</vt:lpwstr>
  </property>
</Properties>
</file>