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3" r:id="rId2"/>
    <p:sldId id="304" r:id="rId3"/>
    <p:sldId id="329" r:id="rId4"/>
    <p:sldId id="330" r:id="rId5"/>
    <p:sldId id="11695" r:id="rId6"/>
    <p:sldId id="295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084F96-5C9A-479A-BCF6-7F5CE8033E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5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xmlns="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xmlns="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xmlns="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xmlns="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xmlns="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xmlns="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xmlns="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xmlns="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xmlns="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xmlns="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xmlns="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xmlns="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10 000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15520 - 5520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xmlns="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xmlns="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xmlns="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xmlns="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xmlns="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xmlns="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white"/>
                </a:solidFill>
                <a:latin typeface="Arial" panose="020B0604020202020204" pitchFamily="34" charset="0"/>
              </a:rPr>
              <a:t>600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340 + 260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4500 : 9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 smtClean="0">
                  <a:solidFill>
                    <a:prstClr val="black"/>
                  </a:solidFill>
                  <a:latin typeface="Calibri" panose="020F0502020204030204"/>
                  <a:cs typeface="Pattaya" panose="00000500000000000000" pitchFamily="2" charset="-34"/>
                </a:rPr>
                <a:t>545 + a</a:t>
              </a:r>
              <a:endParaRPr lang="en-US" sz="3600" b="1" dirty="0">
                <a:solidFill>
                  <a:prstClr val="black"/>
                </a:solidFill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26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xmlns="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xmlns="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xmlns="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991" y="1281084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xmlns="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582</Words>
  <Application>Microsoft Office PowerPoint</Application>
  <PresentationFormat>Widescreen</PresentationFormat>
  <Paragraphs>88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2023-06-22T12:42:59Z</dcterms:created>
  <dcterms:modified xsi:type="dcterms:W3CDTF">2024-09-16T07:24:16Z</dcterms:modified>
</cp:coreProperties>
</file>