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26ABB92-876F-5D1E-CCD7-0475BB872CC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85749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696399" y="4142590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ý: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Muốn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tìm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cọc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ta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lấy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ghi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trên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cọc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cuối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trừ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ghi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trên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cọc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tiên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chia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khoảng</a:t>
            </a:r>
            <a:r>
              <a:rPr kumimoji="0" lang="fr-FR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rồi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cộng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thêm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1.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807608" y="416858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(999 – 100) : 1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276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2023-08-10T04:15:10Z</dcterms:created>
  <dcterms:modified xsi:type="dcterms:W3CDTF">2023-10-23T22:35:32Z</dcterms:modified>
</cp:coreProperties>
</file>