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9" r:id="rId2"/>
    <p:sldId id="262" r:id="rId3"/>
    <p:sldId id="257" r:id="rId4"/>
    <p:sldId id="263" r:id="rId5"/>
    <p:sldId id="264" r:id="rId6"/>
    <p:sldId id="276" r:id="rId7"/>
    <p:sldId id="277" r:id="rId8"/>
    <p:sldId id="278" r:id="rId9"/>
    <p:sldId id="279" r:id="rId10"/>
    <p:sldId id="260" r:id="rId11"/>
    <p:sldId id="272" r:id="rId12"/>
    <p:sldId id="280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5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9D89D1F-0B76-6B4E-5009-2BC6D875AA9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6" y="304800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8" y="1304111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430</Words>
  <Application>Microsoft Office PowerPoint</Application>
  <PresentationFormat>Widescreen</PresentationFormat>
  <Paragraphs>39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</vt:lpstr>
      <vt:lpstr>Cambria (Đầu đề)</vt:lpstr>
      <vt:lpstr>Coiny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2023-08-10T09:09:33Z</dcterms:created>
  <dcterms:modified xsi:type="dcterms:W3CDTF">2023-10-22T22:34:36Z</dcterms:modified>
</cp:coreProperties>
</file>