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5" r:id="rId2"/>
  </p:sldMasterIdLst>
  <p:notesMasterIdLst>
    <p:notesMasterId r:id="rId25"/>
  </p:notesMasterIdLst>
  <p:sldIdLst>
    <p:sldId id="352" r:id="rId3"/>
    <p:sldId id="387" r:id="rId4"/>
    <p:sldId id="11640" r:id="rId5"/>
    <p:sldId id="3836" r:id="rId6"/>
    <p:sldId id="11647" r:id="rId7"/>
    <p:sldId id="3835" r:id="rId8"/>
    <p:sldId id="292" r:id="rId9"/>
    <p:sldId id="296" r:id="rId10"/>
    <p:sldId id="11641" r:id="rId11"/>
    <p:sldId id="3831" r:id="rId12"/>
    <p:sldId id="11638" r:id="rId13"/>
    <p:sldId id="11637" r:id="rId14"/>
    <p:sldId id="11642" r:id="rId15"/>
    <p:sldId id="11645" r:id="rId16"/>
    <p:sldId id="290" r:id="rId17"/>
    <p:sldId id="11643" r:id="rId18"/>
    <p:sldId id="3833" r:id="rId19"/>
    <p:sldId id="295" r:id="rId20"/>
    <p:sldId id="11646" r:id="rId21"/>
    <p:sldId id="11648" r:id="rId22"/>
    <p:sldId id="11635" r:id="rId23"/>
    <p:sldId id="383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974C"/>
    <a:srgbClr val="E6E6E6"/>
    <a:srgbClr val="0066CC"/>
    <a:srgbClr val="FFFFCC"/>
    <a:srgbClr val="CCECFF"/>
    <a:srgbClr val="FF99FF"/>
    <a:srgbClr val="FFABFF"/>
    <a:srgbClr val="FFCCCC"/>
    <a:srgbClr val="0075CC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57" autoAdjust="0"/>
    <p:restoredTop sz="96085" autoAdjust="0"/>
  </p:normalViewPr>
  <p:slideViewPr>
    <p:cSldViewPr snapToGrid="0">
      <p:cViewPr varScale="1">
        <p:scale>
          <a:sx n="63" d="100"/>
          <a:sy n="63" d="100"/>
        </p:scale>
        <p:origin x="29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41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93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E4417-29A5-0316-0218-AEC5ED7DC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9F2E9-ADB9-8B1B-A48A-190A2E439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EBB746-EA64-D203-9C18-754A54D8F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41A0E-A8FE-5186-865C-3F93531B7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98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6039B-AD5D-6258-2F2F-2A6C4B2DC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3AF63-A987-3599-DB61-7C6D056A7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31356-1725-7292-3B26-D0D7926D8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C1851-192F-4F5E-04AD-98A7AA3A8C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8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612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62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76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79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2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65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1_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428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19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380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784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713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428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663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50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992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815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72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958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BF15E-3D69-4198-ACBA-4CF21DCC890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F8E3B-1BA1-4539-B149-7B70547C67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50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033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B47-0902-45BE-9793-AF9A287A6B8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F0176-433E-4505-9ABD-E6851F2796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7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6.wdp"/><Relationship Id="rId3" Type="http://schemas.openxmlformats.org/officeDocument/2006/relationships/notesSlide" Target="../notesSlides/notesSlide5.xml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4.wdp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6.wdp"/><Relationship Id="rId3" Type="http://schemas.openxmlformats.org/officeDocument/2006/relationships/notesSlide" Target="../notesSlides/notesSlide6.xml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4.wdp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mp"/><Relationship Id="rId3" Type="http://schemas.openxmlformats.org/officeDocument/2006/relationships/image" Target="../media/image40.tmp"/><Relationship Id="rId7" Type="http://schemas.openxmlformats.org/officeDocument/2006/relationships/image" Target="../media/image44.tm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tmp"/><Relationship Id="rId5" Type="http://schemas.openxmlformats.org/officeDocument/2006/relationships/image" Target="../media/image42.tmp"/><Relationship Id="rId4" Type="http://schemas.openxmlformats.org/officeDocument/2006/relationships/image" Target="../media/image41.tmp"/><Relationship Id="rId9" Type="http://schemas.openxmlformats.org/officeDocument/2006/relationships/image" Target="../media/image46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7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microsoft.com/office/2007/relationships/hdphoto" Target="../media/hdphoto7.wd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mp"/><Relationship Id="rId3" Type="http://schemas.openxmlformats.org/officeDocument/2006/relationships/image" Target="../media/image49.png"/><Relationship Id="rId7" Type="http://schemas.openxmlformats.org/officeDocument/2006/relationships/image" Target="../media/image53.tm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tmp"/><Relationship Id="rId5" Type="http://schemas.openxmlformats.org/officeDocument/2006/relationships/image" Target="../media/image51.tmp"/><Relationship Id="rId4" Type="http://schemas.openxmlformats.org/officeDocument/2006/relationships/image" Target="../media/image50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5.tmp"/><Relationship Id="rId5" Type="http://schemas.openxmlformats.org/officeDocument/2006/relationships/image" Target="../media/image17.png"/><Relationship Id="rId10" Type="http://schemas.openxmlformats.org/officeDocument/2006/relationships/image" Target="../media/image47.tmp"/><Relationship Id="rId4" Type="http://schemas.openxmlformats.org/officeDocument/2006/relationships/image" Target="../media/image16.jp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8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5.tmp"/><Relationship Id="rId5" Type="http://schemas.openxmlformats.org/officeDocument/2006/relationships/image" Target="../media/image17.png"/><Relationship Id="rId10" Type="http://schemas.openxmlformats.org/officeDocument/2006/relationships/image" Target="../media/image47.tmp"/><Relationship Id="rId4" Type="http://schemas.openxmlformats.org/officeDocument/2006/relationships/image" Target="../media/image16.jp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eb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image" Target="../media/image16.jpg"/><Relationship Id="rId7" Type="http://schemas.openxmlformats.org/officeDocument/2006/relationships/image" Target="../media/image29.tm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mp"/><Relationship Id="rId5" Type="http://schemas.openxmlformats.org/officeDocument/2006/relationships/image" Target="../media/image27.tmp"/><Relationship Id="rId4" Type="http://schemas.openxmlformats.org/officeDocument/2006/relationships/image" Target="../media/image26.png"/><Relationship Id="rId9" Type="http://schemas.openxmlformats.org/officeDocument/2006/relationships/image" Target="../media/image3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AD350-2138-4A52-9042-2FB0AD92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326"/>
            <a:ext cx="12161838" cy="6949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67E855-569C-4372-B2F8-EC2A12B2CB0F}"/>
              </a:ext>
            </a:extLst>
          </p:cNvPr>
          <p:cNvSpPr txBox="1"/>
          <p:nvPr/>
        </p:nvSpPr>
        <p:spPr>
          <a:xfrm>
            <a:off x="15081" y="617084"/>
            <a:ext cx="12161838" cy="552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057"/>
            <a:r>
              <a:rPr lang="en-US" sz="299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TRƯỜNG THỊNH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0D88FB-5E64-4F7E-BD0B-0676750F4E0C}"/>
              </a:ext>
            </a:extLst>
          </p:cNvPr>
          <p:cNvSpPr txBox="1"/>
          <p:nvPr/>
        </p:nvSpPr>
        <p:spPr>
          <a:xfrm>
            <a:off x="1184728" y="1347243"/>
            <a:ext cx="10992191" cy="179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057"/>
            <a:r>
              <a:rPr lang="en-US" sz="4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</a:t>
            </a:r>
          </a:p>
          <a:p>
            <a:pPr algn="ctr" defTabSz="456057"/>
            <a:r>
              <a:rPr lang="en-US" sz="32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 GIỎI CẤP HUYỆN</a:t>
            </a:r>
          </a:p>
          <a:p>
            <a:pPr algn="ctr" defTabSz="456057"/>
            <a:r>
              <a:rPr lang="en-US" sz="32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CDA748-61B7-4A63-8A38-CC01AD7D38F9}"/>
              </a:ext>
            </a:extLst>
          </p:cNvPr>
          <p:cNvSpPr txBox="1"/>
          <p:nvPr/>
        </p:nvSpPr>
        <p:spPr>
          <a:xfrm>
            <a:off x="2715815" y="3562977"/>
            <a:ext cx="8497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057"/>
            <a:r>
              <a:rPr lang="en-US" sz="4000" b="1" dirty="0" err="1">
                <a:solidFill>
                  <a:srgbClr val="37A7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37A7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A7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37A7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A7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b="1" dirty="0">
                <a:solidFill>
                  <a:srgbClr val="37A7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A7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rgbClr val="37A76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0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40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142B0-8AC6-4258-8BEF-2E7DC8D022DC}"/>
              </a:ext>
            </a:extLst>
          </p:cNvPr>
          <p:cNvSpPr txBox="1"/>
          <p:nvPr/>
        </p:nvSpPr>
        <p:spPr>
          <a:xfrm>
            <a:off x="15081" y="141787"/>
            <a:ext cx="12161838" cy="552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057"/>
            <a:r>
              <a:rPr lang="en-US" sz="299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ỨNG HOÀ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2CD03F2D-BF91-7972-5DB8-2B8B9EA95EC3}"/>
              </a:ext>
            </a:extLst>
          </p:cNvPr>
          <p:cNvGrpSpPr>
            <a:grpSpLocks/>
          </p:cNvGrpSpPr>
          <p:nvPr/>
        </p:nvGrpSpPr>
        <p:grpSpPr bwMode="auto">
          <a:xfrm>
            <a:off x="4087645" y="5433303"/>
            <a:ext cx="5030201" cy="964243"/>
            <a:chOff x="-2560" y="2204"/>
            <a:chExt cx="4864" cy="726"/>
          </a:xfrm>
        </p:grpSpPr>
        <p:pic>
          <p:nvPicPr>
            <p:cNvPr id="8" name="Picture 16" descr="pretty_flower_purple_hb">
              <a:extLst>
                <a:ext uri="{FF2B5EF4-FFF2-40B4-BE49-F238E27FC236}">
                  <a16:creationId xmlns:a16="http://schemas.microsoft.com/office/drawing/2014/main" id="{01F3301A-9302-2992-0973-E87E8CEE97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7" y="2204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7">
              <a:extLst>
                <a:ext uri="{FF2B5EF4-FFF2-40B4-BE49-F238E27FC236}">
                  <a16:creationId xmlns:a16="http://schemas.microsoft.com/office/drawing/2014/main" id="{CBC3808A-254B-4CFC-9E0F-939C5772AE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560" y="2256"/>
              <a:ext cx="4864" cy="674"/>
              <a:chOff x="-2560" y="2256"/>
              <a:chExt cx="4864" cy="674"/>
            </a:xfrm>
          </p:grpSpPr>
          <p:pic>
            <p:nvPicPr>
              <p:cNvPr id="10" name="Picture 18" descr="pretty_flower_red_hb">
                <a:extLst>
                  <a:ext uri="{FF2B5EF4-FFF2-40B4-BE49-F238E27FC236}">
                    <a16:creationId xmlns:a16="http://schemas.microsoft.com/office/drawing/2014/main" id="{CECCE4FA-993F-0858-7D15-29F45297ADB3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2256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9" descr="pretty_flower_yellow_hb">
                <a:extLst>
                  <a:ext uri="{FF2B5EF4-FFF2-40B4-BE49-F238E27FC236}">
                    <a16:creationId xmlns:a16="http://schemas.microsoft.com/office/drawing/2014/main" id="{004E7CE4-C41A-BBE7-6620-FD8E27DB3C7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60" y="225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0" descr="pretty_flower_orange_hb">
                <a:extLst>
                  <a:ext uri="{FF2B5EF4-FFF2-40B4-BE49-F238E27FC236}">
                    <a16:creationId xmlns:a16="http://schemas.microsoft.com/office/drawing/2014/main" id="{58E65C41-F43E-6DB7-57E3-A24E2055FB7E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" y="228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8303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  <p:pic>
        <p:nvPicPr>
          <p:cNvPr id="56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400" t="11589" r="19980" b="17582"/>
          <a:stretch/>
        </p:blipFill>
        <p:spPr>
          <a:xfrm>
            <a:off x="1506671" y="2650923"/>
            <a:ext cx="2074436" cy="1365531"/>
          </a:xfrm>
          <a:prstGeom prst="rect">
            <a:avLst/>
          </a:prstGeom>
        </p:spPr>
      </p:pic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336474" y="3546191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sp>
        <p:nvSpPr>
          <p:cNvPr id="57" name="Freeform 56"/>
          <p:cNvSpPr/>
          <p:nvPr/>
        </p:nvSpPr>
        <p:spPr>
          <a:xfrm>
            <a:off x="2997200" y="3352800"/>
            <a:ext cx="1117600" cy="1879652"/>
          </a:xfrm>
          <a:custGeom>
            <a:avLst/>
            <a:gdLst>
              <a:gd name="connsiteX0" fmla="*/ 0 w 1117600"/>
              <a:gd name="connsiteY0" fmla="*/ 0 h 1879652"/>
              <a:gd name="connsiteX1" fmla="*/ 42333 w 1117600"/>
              <a:gd name="connsiteY1" fmla="*/ 8467 h 1879652"/>
              <a:gd name="connsiteX2" fmla="*/ 59267 w 1117600"/>
              <a:gd name="connsiteY2" fmla="*/ 25400 h 1879652"/>
              <a:gd name="connsiteX3" fmla="*/ 135467 w 1117600"/>
              <a:gd name="connsiteY3" fmla="*/ 67733 h 1879652"/>
              <a:gd name="connsiteX4" fmla="*/ 203200 w 1117600"/>
              <a:gd name="connsiteY4" fmla="*/ 127000 h 1879652"/>
              <a:gd name="connsiteX5" fmla="*/ 220133 w 1117600"/>
              <a:gd name="connsiteY5" fmla="*/ 152400 h 1879652"/>
              <a:gd name="connsiteX6" fmla="*/ 245533 w 1117600"/>
              <a:gd name="connsiteY6" fmla="*/ 160867 h 1879652"/>
              <a:gd name="connsiteX7" fmla="*/ 262467 w 1117600"/>
              <a:gd name="connsiteY7" fmla="*/ 177800 h 1879652"/>
              <a:gd name="connsiteX8" fmla="*/ 287867 w 1117600"/>
              <a:gd name="connsiteY8" fmla="*/ 194733 h 1879652"/>
              <a:gd name="connsiteX9" fmla="*/ 321733 w 1117600"/>
              <a:gd name="connsiteY9" fmla="*/ 237067 h 1879652"/>
              <a:gd name="connsiteX10" fmla="*/ 364067 w 1117600"/>
              <a:gd name="connsiteY10" fmla="*/ 270933 h 1879652"/>
              <a:gd name="connsiteX11" fmla="*/ 397933 w 1117600"/>
              <a:gd name="connsiteY11" fmla="*/ 321733 h 1879652"/>
              <a:gd name="connsiteX12" fmla="*/ 414867 w 1117600"/>
              <a:gd name="connsiteY12" fmla="*/ 372533 h 1879652"/>
              <a:gd name="connsiteX13" fmla="*/ 423333 w 1117600"/>
              <a:gd name="connsiteY13" fmla="*/ 397933 h 1879652"/>
              <a:gd name="connsiteX14" fmla="*/ 440267 w 1117600"/>
              <a:gd name="connsiteY14" fmla="*/ 465667 h 1879652"/>
              <a:gd name="connsiteX15" fmla="*/ 457200 w 1117600"/>
              <a:gd name="connsiteY15" fmla="*/ 863600 h 1879652"/>
              <a:gd name="connsiteX16" fmla="*/ 465667 w 1117600"/>
              <a:gd name="connsiteY16" fmla="*/ 914400 h 1879652"/>
              <a:gd name="connsiteX17" fmla="*/ 474133 w 1117600"/>
              <a:gd name="connsiteY17" fmla="*/ 982133 h 1879652"/>
              <a:gd name="connsiteX18" fmla="*/ 491067 w 1117600"/>
              <a:gd name="connsiteY18" fmla="*/ 1041400 h 1879652"/>
              <a:gd name="connsiteX19" fmla="*/ 508000 w 1117600"/>
              <a:gd name="connsiteY19" fmla="*/ 1109133 h 1879652"/>
              <a:gd name="connsiteX20" fmla="*/ 516467 w 1117600"/>
              <a:gd name="connsiteY20" fmla="*/ 1278467 h 1879652"/>
              <a:gd name="connsiteX21" fmla="*/ 524933 w 1117600"/>
              <a:gd name="connsiteY21" fmla="*/ 1329267 h 1879652"/>
              <a:gd name="connsiteX22" fmla="*/ 533400 w 1117600"/>
              <a:gd name="connsiteY22" fmla="*/ 1405467 h 1879652"/>
              <a:gd name="connsiteX23" fmla="*/ 550333 w 1117600"/>
              <a:gd name="connsiteY23" fmla="*/ 1473200 h 1879652"/>
              <a:gd name="connsiteX24" fmla="*/ 558800 w 1117600"/>
              <a:gd name="connsiteY24" fmla="*/ 1515533 h 1879652"/>
              <a:gd name="connsiteX25" fmla="*/ 575733 w 1117600"/>
              <a:gd name="connsiteY25" fmla="*/ 1549400 h 1879652"/>
              <a:gd name="connsiteX26" fmla="*/ 592667 w 1117600"/>
              <a:gd name="connsiteY26" fmla="*/ 1617133 h 1879652"/>
              <a:gd name="connsiteX27" fmla="*/ 601133 w 1117600"/>
              <a:gd name="connsiteY27" fmla="*/ 1642533 h 1879652"/>
              <a:gd name="connsiteX28" fmla="*/ 668867 w 1117600"/>
              <a:gd name="connsiteY28" fmla="*/ 1676400 h 1879652"/>
              <a:gd name="connsiteX29" fmla="*/ 719667 w 1117600"/>
              <a:gd name="connsiteY29" fmla="*/ 1710267 h 1879652"/>
              <a:gd name="connsiteX30" fmla="*/ 745067 w 1117600"/>
              <a:gd name="connsiteY30" fmla="*/ 1727200 h 1879652"/>
              <a:gd name="connsiteX31" fmla="*/ 762000 w 1117600"/>
              <a:gd name="connsiteY31" fmla="*/ 1752600 h 1879652"/>
              <a:gd name="connsiteX32" fmla="*/ 787400 w 1117600"/>
              <a:gd name="connsiteY32" fmla="*/ 1761067 h 1879652"/>
              <a:gd name="connsiteX33" fmla="*/ 812800 w 1117600"/>
              <a:gd name="connsiteY33" fmla="*/ 1778000 h 1879652"/>
              <a:gd name="connsiteX34" fmla="*/ 872067 w 1117600"/>
              <a:gd name="connsiteY34" fmla="*/ 1811867 h 1879652"/>
              <a:gd name="connsiteX35" fmla="*/ 897467 w 1117600"/>
              <a:gd name="connsiteY35" fmla="*/ 1828800 h 1879652"/>
              <a:gd name="connsiteX36" fmla="*/ 965200 w 1117600"/>
              <a:gd name="connsiteY36" fmla="*/ 1845733 h 1879652"/>
              <a:gd name="connsiteX37" fmla="*/ 982133 w 1117600"/>
              <a:gd name="connsiteY37" fmla="*/ 1862667 h 1879652"/>
              <a:gd name="connsiteX38" fmla="*/ 1007533 w 1117600"/>
              <a:gd name="connsiteY38" fmla="*/ 1871133 h 1879652"/>
              <a:gd name="connsiteX39" fmla="*/ 1117600 w 1117600"/>
              <a:gd name="connsiteY39" fmla="*/ 1879600 h 187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" h="1879652">
                <a:moveTo>
                  <a:pt x="0" y="0"/>
                </a:moveTo>
                <a:cubicBezTo>
                  <a:pt x="14111" y="2822"/>
                  <a:pt x="29106" y="2798"/>
                  <a:pt x="42333" y="8467"/>
                </a:cubicBezTo>
                <a:cubicBezTo>
                  <a:pt x="49670" y="11611"/>
                  <a:pt x="52881" y="20611"/>
                  <a:pt x="59267" y="25400"/>
                </a:cubicBezTo>
                <a:cubicBezTo>
                  <a:pt x="105850" y="60337"/>
                  <a:pt x="95865" y="54534"/>
                  <a:pt x="135467" y="67733"/>
                </a:cubicBezTo>
                <a:cubicBezTo>
                  <a:pt x="184995" y="117262"/>
                  <a:pt x="161195" y="98997"/>
                  <a:pt x="203200" y="127000"/>
                </a:cubicBezTo>
                <a:cubicBezTo>
                  <a:pt x="208844" y="135467"/>
                  <a:pt x="212187" y="146043"/>
                  <a:pt x="220133" y="152400"/>
                </a:cubicBezTo>
                <a:cubicBezTo>
                  <a:pt x="227102" y="157975"/>
                  <a:pt x="237880" y="156275"/>
                  <a:pt x="245533" y="160867"/>
                </a:cubicBezTo>
                <a:cubicBezTo>
                  <a:pt x="252378" y="164974"/>
                  <a:pt x="256234" y="172813"/>
                  <a:pt x="262467" y="177800"/>
                </a:cubicBezTo>
                <a:cubicBezTo>
                  <a:pt x="270413" y="184157"/>
                  <a:pt x="279921" y="188376"/>
                  <a:pt x="287867" y="194733"/>
                </a:cubicBezTo>
                <a:cubicBezTo>
                  <a:pt x="310580" y="212904"/>
                  <a:pt x="302175" y="212621"/>
                  <a:pt x="321733" y="237067"/>
                </a:cubicBezTo>
                <a:cubicBezTo>
                  <a:pt x="335520" y="254300"/>
                  <a:pt x="345210" y="258362"/>
                  <a:pt x="364067" y="270933"/>
                </a:cubicBezTo>
                <a:cubicBezTo>
                  <a:pt x="375356" y="287866"/>
                  <a:pt x="391497" y="302426"/>
                  <a:pt x="397933" y="321733"/>
                </a:cubicBezTo>
                <a:lnTo>
                  <a:pt x="414867" y="372533"/>
                </a:lnTo>
                <a:cubicBezTo>
                  <a:pt x="417689" y="381000"/>
                  <a:pt x="421583" y="389182"/>
                  <a:pt x="423333" y="397933"/>
                </a:cubicBezTo>
                <a:cubicBezTo>
                  <a:pt x="433550" y="449018"/>
                  <a:pt x="427249" y="426615"/>
                  <a:pt x="440267" y="465667"/>
                </a:cubicBezTo>
                <a:cubicBezTo>
                  <a:pt x="462228" y="707259"/>
                  <a:pt x="433867" y="373621"/>
                  <a:pt x="457200" y="863600"/>
                </a:cubicBezTo>
                <a:cubicBezTo>
                  <a:pt x="458017" y="880747"/>
                  <a:pt x="463239" y="897406"/>
                  <a:pt x="465667" y="914400"/>
                </a:cubicBezTo>
                <a:cubicBezTo>
                  <a:pt x="468885" y="936925"/>
                  <a:pt x="470392" y="959689"/>
                  <a:pt x="474133" y="982133"/>
                </a:cubicBezTo>
                <a:cubicBezTo>
                  <a:pt x="482052" y="1029649"/>
                  <a:pt x="481000" y="1001133"/>
                  <a:pt x="491067" y="1041400"/>
                </a:cubicBezTo>
                <a:lnTo>
                  <a:pt x="508000" y="1109133"/>
                </a:lnTo>
                <a:cubicBezTo>
                  <a:pt x="510822" y="1165578"/>
                  <a:pt x="512133" y="1222118"/>
                  <a:pt x="516467" y="1278467"/>
                </a:cubicBezTo>
                <a:cubicBezTo>
                  <a:pt x="517784" y="1295583"/>
                  <a:pt x="522664" y="1312251"/>
                  <a:pt x="524933" y="1329267"/>
                </a:cubicBezTo>
                <a:cubicBezTo>
                  <a:pt x="528311" y="1354599"/>
                  <a:pt x="528959" y="1380300"/>
                  <a:pt x="533400" y="1405467"/>
                </a:cubicBezTo>
                <a:cubicBezTo>
                  <a:pt x="537444" y="1428385"/>
                  <a:pt x="545769" y="1450379"/>
                  <a:pt x="550333" y="1473200"/>
                </a:cubicBezTo>
                <a:cubicBezTo>
                  <a:pt x="553155" y="1487311"/>
                  <a:pt x="554249" y="1501881"/>
                  <a:pt x="558800" y="1515533"/>
                </a:cubicBezTo>
                <a:cubicBezTo>
                  <a:pt x="562791" y="1527507"/>
                  <a:pt x="570761" y="1537799"/>
                  <a:pt x="575733" y="1549400"/>
                </a:cubicBezTo>
                <a:cubicBezTo>
                  <a:pt x="587346" y="1576496"/>
                  <a:pt x="584715" y="1585326"/>
                  <a:pt x="592667" y="1617133"/>
                </a:cubicBezTo>
                <a:cubicBezTo>
                  <a:pt x="594831" y="1625791"/>
                  <a:pt x="596541" y="1634880"/>
                  <a:pt x="601133" y="1642533"/>
                </a:cubicBezTo>
                <a:cubicBezTo>
                  <a:pt x="619687" y="1673456"/>
                  <a:pt x="635093" y="1653884"/>
                  <a:pt x="668867" y="1676400"/>
                </a:cubicBezTo>
                <a:lnTo>
                  <a:pt x="719667" y="1710267"/>
                </a:lnTo>
                <a:lnTo>
                  <a:pt x="745067" y="1727200"/>
                </a:lnTo>
                <a:cubicBezTo>
                  <a:pt x="750711" y="1735667"/>
                  <a:pt x="754054" y="1746243"/>
                  <a:pt x="762000" y="1752600"/>
                </a:cubicBezTo>
                <a:cubicBezTo>
                  <a:pt x="768969" y="1758175"/>
                  <a:pt x="779418" y="1757076"/>
                  <a:pt x="787400" y="1761067"/>
                </a:cubicBezTo>
                <a:cubicBezTo>
                  <a:pt x="796501" y="1765618"/>
                  <a:pt x="804983" y="1771486"/>
                  <a:pt x="812800" y="1778000"/>
                </a:cubicBezTo>
                <a:cubicBezTo>
                  <a:pt x="856037" y="1814030"/>
                  <a:pt x="817246" y="1798161"/>
                  <a:pt x="872067" y="1811867"/>
                </a:cubicBezTo>
                <a:cubicBezTo>
                  <a:pt x="880534" y="1817511"/>
                  <a:pt x="887904" y="1825323"/>
                  <a:pt x="897467" y="1828800"/>
                </a:cubicBezTo>
                <a:cubicBezTo>
                  <a:pt x="919338" y="1836753"/>
                  <a:pt x="965200" y="1845733"/>
                  <a:pt x="965200" y="1845733"/>
                </a:cubicBezTo>
                <a:cubicBezTo>
                  <a:pt x="970844" y="1851378"/>
                  <a:pt x="975288" y="1858560"/>
                  <a:pt x="982133" y="1862667"/>
                </a:cubicBezTo>
                <a:cubicBezTo>
                  <a:pt x="989786" y="1867259"/>
                  <a:pt x="998730" y="1869666"/>
                  <a:pt x="1007533" y="1871133"/>
                </a:cubicBezTo>
                <a:cubicBezTo>
                  <a:pt x="1065816" y="1880847"/>
                  <a:pt x="1071047" y="1879600"/>
                  <a:pt x="1117600" y="1879600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237437"/>
            <a:ext cx="12192000" cy="424715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3817" y="655012"/>
            <a:ext cx="7603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rồi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lá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quả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Document 6"/>
          <p:cNvSpPr/>
          <p:nvPr/>
        </p:nvSpPr>
        <p:spPr>
          <a:xfrm>
            <a:off x="0" y="104687"/>
            <a:ext cx="12192000" cy="41546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1937314" y="5042765"/>
            <a:ext cx="1866671" cy="1544062"/>
            <a:chOff x="1937314" y="5042765"/>
            <a:chExt cx="1866671" cy="1544062"/>
          </a:xfrm>
        </p:grpSpPr>
        <p:sp>
          <p:nvSpPr>
            <p:cNvPr id="33" name="Rounded Rectangle 32"/>
            <p:cNvSpPr/>
            <p:nvPr/>
          </p:nvSpPr>
          <p:spPr>
            <a:xfrm>
              <a:off x="1969552" y="5940492"/>
              <a:ext cx="1834433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69 + 1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89596" flipH="1">
              <a:off x="1937314" y="5042765"/>
              <a:ext cx="1634979" cy="126146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844460" y="698810"/>
            <a:ext cx="1820149" cy="1699153"/>
            <a:chOff x="1884504" y="787820"/>
            <a:chExt cx="1820149" cy="1699153"/>
          </a:xfrm>
        </p:grpSpPr>
        <p:sp>
          <p:nvSpPr>
            <p:cNvPr id="30" name="Rounded Rectangle 29"/>
            <p:cNvSpPr/>
            <p:nvPr/>
          </p:nvSpPr>
          <p:spPr>
            <a:xfrm>
              <a:off x="1884504" y="1790548"/>
              <a:ext cx="1820149" cy="69642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49 + 8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9" b="100000" l="1667" r="99667">
                          <a14:backgroundMark x1="32333" y1="59470" x2="61333" y2="9848"/>
                          <a14:backgroundMark x1="48333" y1="51894" x2="66667" y2="9091"/>
                          <a14:backgroundMark x1="68667" y1="3788" x2="79333" y2="30303"/>
                          <a14:backgroundMark x1="74333" y1="28409" x2="62000" y2="17803"/>
                          <a14:backgroundMark x1="14667" y1="96212" x2="90333" y2="94697"/>
                          <a14:backgroundMark x1="10667" y1="93182" x2="9000" y2="93939"/>
                          <a14:backgroundMark x1="7667" y1="94318" x2="19333" y2="87500"/>
                          <a14:backgroundMark x1="43667" y1="90530" x2="70667" y2="93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757" y="787820"/>
              <a:ext cx="1376860" cy="121190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914524" y="4069842"/>
            <a:ext cx="1820149" cy="1365936"/>
            <a:chOff x="1914524" y="4069842"/>
            <a:chExt cx="1820149" cy="1365936"/>
          </a:xfrm>
        </p:grpSpPr>
        <p:sp>
          <p:nvSpPr>
            <p:cNvPr id="32" name="Rounded Rectangle 31"/>
            <p:cNvSpPr/>
            <p:nvPr/>
          </p:nvSpPr>
          <p:spPr>
            <a:xfrm>
              <a:off x="1914524" y="4789443"/>
              <a:ext cx="1820149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89 + 3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5000" y1="61341" x2="25444" y2="81707"/>
                          <a14:backgroundMark x1="28889" y1="70976" x2="20000" y2="72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085" y="4069842"/>
              <a:ext cx="1113578" cy="1014593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1855528" y="2314711"/>
            <a:ext cx="2062483" cy="1831520"/>
            <a:chOff x="1855528" y="2314711"/>
            <a:chExt cx="2062483" cy="1831520"/>
          </a:xfrm>
        </p:grpSpPr>
        <p:sp>
          <p:nvSpPr>
            <p:cNvPr id="31" name="Rounded Rectangle 30"/>
            <p:cNvSpPr/>
            <p:nvPr/>
          </p:nvSpPr>
          <p:spPr>
            <a:xfrm>
              <a:off x="1914524" y="3499896"/>
              <a:ext cx="1820149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19 + 7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052535" y="2117704"/>
              <a:ext cx="1668469" cy="2062483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996308" y="4015700"/>
            <a:ext cx="3824934" cy="1322513"/>
            <a:chOff x="6996308" y="4015700"/>
            <a:chExt cx="3824934" cy="1322513"/>
          </a:xfrm>
        </p:grpSpPr>
        <p:sp>
          <p:nvSpPr>
            <p:cNvPr id="22" name="Rectangle 21"/>
            <p:cNvSpPr/>
            <p:nvPr/>
          </p:nvSpPr>
          <p:spPr>
            <a:xfrm>
              <a:off x="6996308" y="4015700"/>
              <a:ext cx="3576339" cy="1322513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71B958"/>
                </a:clrFrom>
                <a:clrTo>
                  <a:srgbClr val="71B958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8519" b="59815" l="58333" r="67604">
                          <a14:foregroundMark x1="59740" y1="51481" x2="60521" y2="50370"/>
                          <a14:foregroundMark x1="60521" y1="50370" x2="61563" y2="50000"/>
                          <a14:foregroundMark x1="59740" y1="51759" x2="59010" y2="54167"/>
                          <a14:foregroundMark x1="60313" y1="52222" x2="59531" y2="55093"/>
                          <a14:foregroundMark x1="60990" y1="51389" x2="62292" y2="50648"/>
                          <a14:foregroundMark x1="61250" y1="52593" x2="63125" y2="51944"/>
                          <a14:foregroundMark x1="61406" y1="54167" x2="60625" y2="56852"/>
                          <a14:foregroundMark x1="60000" y1="55556" x2="59948" y2="56111"/>
                          <a14:foregroundMark x1="61771" y1="53519" x2="63646" y2="54537"/>
                          <a14:foregroundMark x1="62083" y1="54537" x2="63698" y2="56296"/>
                          <a14:foregroundMark x1="62135" y1="55648" x2="63438" y2="57870"/>
                          <a14:backgroundMark x1="60625" y1="52500" x2="60625" y2="52500"/>
                          <a14:backgroundMark x1="60313" y1="53333" x2="60313" y2="53333"/>
                          <a14:backgroundMark x1="60156" y1="53981" x2="60156" y2="53981"/>
                          <a14:backgroundMark x1="59427" y1="54537" x2="59427" y2="54537"/>
                          <a14:backgroundMark x1="59688" y1="55278" x2="59688" y2="55278"/>
                          <a14:backgroundMark x1="59635" y1="53333" x2="59635" y2="53333"/>
                          <a14:backgroundMark x1="59896" y1="51944" x2="59896" y2="51944"/>
                          <a14:backgroundMark x1="59740" y1="53056" x2="59740" y2="53056"/>
                          <a14:backgroundMark x1="60469" y1="50926" x2="60469" y2="50926"/>
                          <a14:backgroundMark x1="60260" y1="51759" x2="60260" y2="51759"/>
                          <a14:backgroundMark x1="60104" y1="51481" x2="60104" y2="51481"/>
                          <a14:backgroundMark x1="60781" y1="50926" x2="60781" y2="50926"/>
                          <a14:backgroundMark x1="61354" y1="50463" x2="61354" y2="50463"/>
                          <a14:backgroundMark x1="61094" y1="52037" x2="61094" y2="52037"/>
                          <a14:backgroundMark x1="61563" y1="51667" x2="61563" y2="51667"/>
                          <a14:backgroundMark x1="62187" y1="51296" x2="62187" y2="51296"/>
                          <a14:backgroundMark x1="61667" y1="52778" x2="61667" y2="52778"/>
                          <a14:backgroundMark x1="62031" y1="53704" x2="62031" y2="53704"/>
                          <a14:backgroundMark x1="62292" y1="54444" x2="62292" y2="54444"/>
                          <a14:backgroundMark x1="61094" y1="53426" x2="61094" y2="53426"/>
                          <a14:backgroundMark x1="60781" y1="54352" x2="60781" y2="54352"/>
                          <a14:backgroundMark x1="61406" y1="55000" x2="61406" y2="55000"/>
                          <a14:backgroundMark x1="62187" y1="55648" x2="62187" y2="55648"/>
                          <a14:backgroundMark x1="61875" y1="55648" x2="61875" y2="55648"/>
                          <a14:backgroundMark x1="60729" y1="53333" x2="60729" y2="53333"/>
                        </a14:backgroundRemoval>
                      </a14:imgEffect>
                    </a14:imgLayer>
                  </a14:imgProps>
                </a:ext>
              </a:extLst>
            </a:blip>
            <a:srcRect l="53856" t="48995" r="32155" b="41219"/>
            <a:stretch/>
          </p:blipFill>
          <p:spPr>
            <a:xfrm>
              <a:off x="7824513" y="4060524"/>
              <a:ext cx="2996729" cy="1179095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7419426" y="4335798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57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099598" y="1159175"/>
            <a:ext cx="4079018" cy="1393675"/>
            <a:chOff x="7042499" y="1110604"/>
            <a:chExt cx="4079018" cy="1393675"/>
          </a:xfrm>
        </p:grpSpPr>
        <p:sp>
          <p:nvSpPr>
            <p:cNvPr id="19" name="Rectangle 18"/>
            <p:cNvSpPr/>
            <p:nvPr/>
          </p:nvSpPr>
          <p:spPr>
            <a:xfrm>
              <a:off x="7042499" y="1158678"/>
              <a:ext cx="3576339" cy="1345601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419427" y="1543050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26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241" b="33796" l="55052" r="67240">
                          <a14:backgroundMark x1="58490" y1="27407" x2="58490" y2="27407"/>
                          <a14:backgroundMark x1="63802" y1="29259" x2="63802" y2="29259"/>
                          <a14:backgroundMark x1="61510" y1="27778" x2="61510" y2="27778"/>
                          <a14:backgroundMark x1="61406" y1="30741" x2="61406" y2="30741"/>
                        </a14:backgroundRemoval>
                      </a14:imgEffect>
                    </a14:imgLayer>
                  </a14:imgProps>
                </a:ext>
              </a:extLst>
            </a:blip>
            <a:srcRect l="53856" t="22861" r="31232" b="64983"/>
            <a:stretch/>
          </p:blipFill>
          <p:spPr>
            <a:xfrm>
              <a:off x="7836024" y="1110604"/>
              <a:ext cx="3285493" cy="134560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6982801" y="5421725"/>
            <a:ext cx="3963973" cy="1247010"/>
            <a:chOff x="6982801" y="5421725"/>
            <a:chExt cx="3963973" cy="1247010"/>
          </a:xfrm>
        </p:grpSpPr>
        <p:sp>
          <p:nvSpPr>
            <p:cNvPr id="24" name="Rectangle 23"/>
            <p:cNvSpPr/>
            <p:nvPr/>
          </p:nvSpPr>
          <p:spPr>
            <a:xfrm>
              <a:off x="6982801" y="5421725"/>
              <a:ext cx="3576339" cy="1247010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956" b="70450" l="54547" r="66447"/>
                      </a14:imgEffect>
                    </a14:imgLayer>
                  </a14:imgProps>
                </a:ext>
              </a:extLst>
            </a:blip>
            <a:srcRect l="53060" t="62019" r="32066" b="28613"/>
            <a:stretch/>
          </p:blipFill>
          <p:spPr>
            <a:xfrm>
              <a:off x="7760662" y="5421725"/>
              <a:ext cx="3186112" cy="1128713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7430937" y="5622134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92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042497" y="2614416"/>
            <a:ext cx="3576339" cy="1357108"/>
            <a:chOff x="7042497" y="2614416"/>
            <a:chExt cx="3576339" cy="1357108"/>
          </a:xfrm>
        </p:grpSpPr>
        <p:sp>
          <p:nvSpPr>
            <p:cNvPr id="20" name="Rectangle 19"/>
            <p:cNvSpPr/>
            <p:nvPr/>
          </p:nvSpPr>
          <p:spPr>
            <a:xfrm>
              <a:off x="7042497" y="2614416"/>
              <a:ext cx="3576339" cy="1295888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315" b="46852" l="55156" r="66667"/>
                      </a14:imgEffect>
                    </a14:imgLayer>
                  </a14:imgProps>
                </a:ext>
              </a:extLst>
            </a:blip>
            <a:srcRect l="53856" t="37061" r="32731" b="52054"/>
            <a:stretch/>
          </p:blipFill>
          <p:spPr>
            <a:xfrm>
              <a:off x="7622107" y="2660082"/>
              <a:ext cx="2873227" cy="1311442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7355575" y="2910356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sp>
        <p:nvSpPr>
          <p:cNvPr id="3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505" y="353734"/>
            <a:ext cx="4134998" cy="72712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000" b="1" u="sng" dirty="0" err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Thử</a:t>
            </a:r>
            <a:r>
              <a:rPr lang="en-US" altLang="zh-CN" sz="4000" b="1" u="sng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u="sng" dirty="0" err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thách</a:t>
            </a:r>
            <a:r>
              <a:rPr lang="en-US" altLang="zh-CN" sz="4000" b="1" u="sng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</a:t>
            </a:r>
            <a:r>
              <a:rPr lang="en-US" altLang="zh-CN" sz="4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endParaRPr lang="zh-CN" altLang="en-US" sz="4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237437"/>
            <a:ext cx="12192000" cy="424715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3783" y="725891"/>
            <a:ext cx="6114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Document 6"/>
          <p:cNvSpPr/>
          <p:nvPr/>
        </p:nvSpPr>
        <p:spPr>
          <a:xfrm>
            <a:off x="0" y="104687"/>
            <a:ext cx="12192000" cy="41546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1937314" y="5042765"/>
            <a:ext cx="1866671" cy="1544062"/>
            <a:chOff x="1937314" y="5042765"/>
            <a:chExt cx="1866671" cy="1544062"/>
          </a:xfrm>
        </p:grpSpPr>
        <p:sp>
          <p:nvSpPr>
            <p:cNvPr id="33" name="Rounded Rectangle 32"/>
            <p:cNvSpPr/>
            <p:nvPr/>
          </p:nvSpPr>
          <p:spPr>
            <a:xfrm>
              <a:off x="1969552" y="5940492"/>
              <a:ext cx="1834433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69 + 1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89596" flipH="1">
              <a:off x="1937314" y="5042765"/>
              <a:ext cx="1634979" cy="126146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844460" y="698810"/>
            <a:ext cx="1820149" cy="1699153"/>
            <a:chOff x="1884504" y="787820"/>
            <a:chExt cx="1820149" cy="1699153"/>
          </a:xfrm>
        </p:grpSpPr>
        <p:sp>
          <p:nvSpPr>
            <p:cNvPr id="30" name="Rounded Rectangle 29"/>
            <p:cNvSpPr/>
            <p:nvPr/>
          </p:nvSpPr>
          <p:spPr>
            <a:xfrm>
              <a:off x="1884504" y="1790548"/>
              <a:ext cx="1820149" cy="69642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49 + 8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9" b="100000" l="1667" r="99667">
                          <a14:backgroundMark x1="32333" y1="59470" x2="61333" y2="9848"/>
                          <a14:backgroundMark x1="48333" y1="51894" x2="66667" y2="9091"/>
                          <a14:backgroundMark x1="68667" y1="3788" x2="79333" y2="30303"/>
                          <a14:backgroundMark x1="74333" y1="28409" x2="62000" y2="17803"/>
                          <a14:backgroundMark x1="14667" y1="96212" x2="90333" y2="94697"/>
                          <a14:backgroundMark x1="10667" y1="93182" x2="9000" y2="93939"/>
                          <a14:backgroundMark x1="7667" y1="94318" x2="19333" y2="87500"/>
                          <a14:backgroundMark x1="43667" y1="90530" x2="70667" y2="93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757" y="787820"/>
              <a:ext cx="1376860" cy="121190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914524" y="4069842"/>
            <a:ext cx="1820149" cy="1365936"/>
            <a:chOff x="1914524" y="4069842"/>
            <a:chExt cx="1820149" cy="1365936"/>
          </a:xfrm>
        </p:grpSpPr>
        <p:sp>
          <p:nvSpPr>
            <p:cNvPr id="32" name="Rounded Rectangle 31"/>
            <p:cNvSpPr/>
            <p:nvPr/>
          </p:nvSpPr>
          <p:spPr>
            <a:xfrm>
              <a:off x="1914524" y="4789443"/>
              <a:ext cx="1820149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89 + 3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15000" y1="61341" x2="25444" y2="81707"/>
                          <a14:backgroundMark x1="28889" y1="70976" x2="20000" y2="72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085" y="4069842"/>
              <a:ext cx="1113578" cy="1014593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1855528" y="2314711"/>
            <a:ext cx="2062483" cy="1831520"/>
            <a:chOff x="1855528" y="2314711"/>
            <a:chExt cx="2062483" cy="1831520"/>
          </a:xfrm>
        </p:grpSpPr>
        <p:sp>
          <p:nvSpPr>
            <p:cNvPr id="31" name="Rounded Rectangle 30"/>
            <p:cNvSpPr/>
            <p:nvPr/>
          </p:nvSpPr>
          <p:spPr>
            <a:xfrm>
              <a:off x="1914524" y="3499896"/>
              <a:ext cx="1820149" cy="646335"/>
            </a:xfrm>
            <a:prstGeom prst="roundRect">
              <a:avLst/>
            </a:prstGeom>
            <a:ln w="28575"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19 + 7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052535" y="2117704"/>
              <a:ext cx="1668469" cy="2062483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996308" y="4015700"/>
            <a:ext cx="3824934" cy="1322513"/>
            <a:chOff x="6996308" y="4015700"/>
            <a:chExt cx="3824934" cy="1322513"/>
          </a:xfrm>
        </p:grpSpPr>
        <p:sp>
          <p:nvSpPr>
            <p:cNvPr id="22" name="Rectangle 21"/>
            <p:cNvSpPr/>
            <p:nvPr/>
          </p:nvSpPr>
          <p:spPr>
            <a:xfrm>
              <a:off x="6996308" y="4015700"/>
              <a:ext cx="3576339" cy="1322513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71B958"/>
                </a:clrFrom>
                <a:clrTo>
                  <a:srgbClr val="71B958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8519" b="59815" l="58333" r="67604">
                          <a14:foregroundMark x1="59740" y1="51481" x2="60521" y2="50370"/>
                          <a14:foregroundMark x1="60521" y1="50370" x2="61563" y2="50000"/>
                          <a14:foregroundMark x1="59740" y1="51759" x2="59010" y2="54167"/>
                          <a14:foregroundMark x1="60313" y1="52222" x2="59531" y2="55093"/>
                          <a14:foregroundMark x1="60990" y1="51389" x2="62292" y2="50648"/>
                          <a14:foregroundMark x1="61250" y1="52593" x2="63125" y2="51944"/>
                          <a14:foregroundMark x1="61406" y1="54167" x2="60625" y2="56852"/>
                          <a14:foregroundMark x1="60000" y1="55556" x2="59948" y2="56111"/>
                          <a14:foregroundMark x1="61771" y1="53519" x2="63646" y2="54537"/>
                          <a14:foregroundMark x1="62083" y1="54537" x2="63698" y2="56296"/>
                          <a14:foregroundMark x1="62135" y1="55648" x2="63438" y2="57870"/>
                          <a14:backgroundMark x1="60625" y1="52500" x2="60625" y2="52500"/>
                          <a14:backgroundMark x1="60313" y1="53333" x2="60313" y2="53333"/>
                          <a14:backgroundMark x1="60156" y1="53981" x2="60156" y2="53981"/>
                          <a14:backgroundMark x1="59427" y1="54537" x2="59427" y2="54537"/>
                          <a14:backgroundMark x1="59688" y1="55278" x2="59688" y2="55278"/>
                          <a14:backgroundMark x1="59635" y1="53333" x2="59635" y2="53333"/>
                          <a14:backgroundMark x1="59896" y1="51944" x2="59896" y2="51944"/>
                          <a14:backgroundMark x1="59740" y1="53056" x2="59740" y2="53056"/>
                          <a14:backgroundMark x1="60469" y1="50926" x2="60469" y2="50926"/>
                          <a14:backgroundMark x1="60260" y1="51759" x2="60260" y2="51759"/>
                          <a14:backgroundMark x1="60104" y1="51481" x2="60104" y2="51481"/>
                          <a14:backgroundMark x1="60781" y1="50926" x2="60781" y2="50926"/>
                          <a14:backgroundMark x1="61354" y1="50463" x2="61354" y2="50463"/>
                          <a14:backgroundMark x1="61094" y1="52037" x2="61094" y2="52037"/>
                          <a14:backgroundMark x1="61563" y1="51667" x2="61563" y2="51667"/>
                          <a14:backgroundMark x1="62187" y1="51296" x2="62187" y2="51296"/>
                          <a14:backgroundMark x1="61667" y1="52778" x2="61667" y2="52778"/>
                          <a14:backgroundMark x1="62031" y1="53704" x2="62031" y2="53704"/>
                          <a14:backgroundMark x1="62292" y1="54444" x2="62292" y2="54444"/>
                          <a14:backgroundMark x1="61094" y1="53426" x2="61094" y2="53426"/>
                          <a14:backgroundMark x1="60781" y1="54352" x2="60781" y2="54352"/>
                          <a14:backgroundMark x1="61406" y1="55000" x2="61406" y2="55000"/>
                          <a14:backgroundMark x1="62187" y1="55648" x2="62187" y2="55648"/>
                          <a14:backgroundMark x1="61875" y1="55648" x2="61875" y2="55648"/>
                          <a14:backgroundMark x1="60729" y1="53333" x2="60729" y2="53333"/>
                        </a14:backgroundRemoval>
                      </a14:imgEffect>
                    </a14:imgLayer>
                  </a14:imgProps>
                </a:ext>
              </a:extLst>
            </a:blip>
            <a:srcRect l="53856" t="48995" r="32155" b="41219"/>
            <a:stretch/>
          </p:blipFill>
          <p:spPr>
            <a:xfrm>
              <a:off x="7824513" y="4060524"/>
              <a:ext cx="2996729" cy="1179095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7419426" y="4335798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57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099598" y="1159175"/>
            <a:ext cx="4079018" cy="1393675"/>
            <a:chOff x="7042499" y="1110604"/>
            <a:chExt cx="4079018" cy="1393675"/>
          </a:xfrm>
        </p:grpSpPr>
        <p:sp>
          <p:nvSpPr>
            <p:cNvPr id="19" name="Rectangle 18"/>
            <p:cNvSpPr/>
            <p:nvPr/>
          </p:nvSpPr>
          <p:spPr>
            <a:xfrm>
              <a:off x="7042499" y="1158678"/>
              <a:ext cx="3576339" cy="1345601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419427" y="1543050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26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241" b="33796" l="55052" r="67240">
                          <a14:backgroundMark x1="58490" y1="27407" x2="58490" y2="27407"/>
                          <a14:backgroundMark x1="63802" y1="29259" x2="63802" y2="29259"/>
                          <a14:backgroundMark x1="61510" y1="27778" x2="61510" y2="27778"/>
                          <a14:backgroundMark x1="61406" y1="30741" x2="61406" y2="30741"/>
                        </a14:backgroundRemoval>
                      </a14:imgEffect>
                    </a14:imgLayer>
                  </a14:imgProps>
                </a:ext>
              </a:extLst>
            </a:blip>
            <a:srcRect l="53856" t="22861" r="31232" b="64983"/>
            <a:stretch/>
          </p:blipFill>
          <p:spPr>
            <a:xfrm>
              <a:off x="7836024" y="1110604"/>
              <a:ext cx="3285493" cy="134560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6982801" y="5421725"/>
            <a:ext cx="3963973" cy="1247010"/>
            <a:chOff x="6982801" y="5421725"/>
            <a:chExt cx="3963973" cy="1247010"/>
          </a:xfrm>
        </p:grpSpPr>
        <p:sp>
          <p:nvSpPr>
            <p:cNvPr id="24" name="Rectangle 23"/>
            <p:cNvSpPr/>
            <p:nvPr/>
          </p:nvSpPr>
          <p:spPr>
            <a:xfrm>
              <a:off x="6982801" y="5421725"/>
              <a:ext cx="3576339" cy="1247010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956" b="70450" l="54547" r="66447"/>
                      </a14:imgEffect>
                    </a14:imgLayer>
                  </a14:imgProps>
                </a:ext>
              </a:extLst>
            </a:blip>
            <a:srcRect l="53060" t="62019" r="32066" b="28613"/>
            <a:stretch/>
          </p:blipFill>
          <p:spPr>
            <a:xfrm>
              <a:off x="7760662" y="5421725"/>
              <a:ext cx="3186112" cy="1128713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7430937" y="5622134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92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042497" y="2614416"/>
            <a:ext cx="3576339" cy="1357108"/>
            <a:chOff x="7042497" y="2614416"/>
            <a:chExt cx="3576339" cy="1357108"/>
          </a:xfrm>
        </p:grpSpPr>
        <p:sp>
          <p:nvSpPr>
            <p:cNvPr id="20" name="Rectangle 19"/>
            <p:cNvSpPr/>
            <p:nvPr/>
          </p:nvSpPr>
          <p:spPr>
            <a:xfrm>
              <a:off x="7042497" y="2614416"/>
              <a:ext cx="3576339" cy="1295888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315" b="46852" l="55156" r="66667"/>
                      </a14:imgEffect>
                    </a14:imgLayer>
                  </a14:imgProps>
                </a:ext>
              </a:extLst>
            </a:blip>
            <a:srcRect l="53856" t="37061" r="32731" b="52054"/>
            <a:stretch/>
          </p:blipFill>
          <p:spPr>
            <a:xfrm>
              <a:off x="7622107" y="2660082"/>
              <a:ext cx="2873227" cy="1311442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7355575" y="2910356"/>
              <a:ext cx="810173" cy="77910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sp>
        <p:nvSpPr>
          <p:cNvPr id="3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100" y="589456"/>
            <a:ext cx="3775578" cy="72712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u="sng" dirty="0" err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Thử</a:t>
            </a:r>
            <a:r>
              <a:rPr lang="en-US" altLang="zh-CN" sz="3200" b="1" u="sng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u="sng" dirty="0" err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thách</a:t>
            </a:r>
            <a:r>
              <a:rPr lang="en-US" altLang="zh-CN" sz="3200" b="1" u="sng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04 -0.06064 L -0.40964 -0.45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-19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3294 0.211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54" y="10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18 0.03681 L -0.40118 -0.194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1159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36602 0.382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191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D03076-1192-0903-DDC3-2495606B6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3486B4E-4FA9-F3A6-931F-113B9DD2D2F2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9579" y="1231651"/>
            <a:ext cx="2087296" cy="218485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94944"/>
            <a:ext cx="2043931" cy="208729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85" y="3997992"/>
            <a:ext cx="1597796" cy="1356478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66" y="786501"/>
            <a:ext cx="1869074" cy="1516432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3632200"/>
            <a:ext cx="2133600" cy="1996440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35" y="2346558"/>
            <a:ext cx="1748728" cy="1665298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35" y="4310439"/>
            <a:ext cx="1748727" cy="18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4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237531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414783" y="2839190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  <p:pic>
        <p:nvPicPr>
          <p:cNvPr id="56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400" t="11589" r="19980" b="17582"/>
          <a:stretch/>
        </p:blipFill>
        <p:spPr>
          <a:xfrm>
            <a:off x="1486221" y="2715554"/>
            <a:ext cx="2074436" cy="136553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30" y="4638729"/>
            <a:ext cx="1098609" cy="865580"/>
          </a:xfrm>
          <a:prstGeom prst="rect">
            <a:avLst/>
          </a:prstGeom>
        </p:spPr>
      </p:pic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336474" y="3546191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sp>
        <p:nvSpPr>
          <p:cNvPr id="6" name="Freeform 5"/>
          <p:cNvSpPr/>
          <p:nvPr/>
        </p:nvSpPr>
        <p:spPr>
          <a:xfrm>
            <a:off x="2986391" y="3064213"/>
            <a:ext cx="632298" cy="1547986"/>
          </a:xfrm>
          <a:custGeom>
            <a:avLst/>
            <a:gdLst>
              <a:gd name="connsiteX0" fmla="*/ 0 w 632298"/>
              <a:gd name="connsiteY0" fmla="*/ 0 h 1547986"/>
              <a:gd name="connsiteX1" fmla="*/ 77822 w 632298"/>
              <a:gd name="connsiteY1" fmla="*/ 58366 h 1547986"/>
              <a:gd name="connsiteX2" fmla="*/ 136188 w 632298"/>
              <a:gd name="connsiteY2" fmla="*/ 97276 h 1547986"/>
              <a:gd name="connsiteX3" fmla="*/ 165371 w 632298"/>
              <a:gd name="connsiteY3" fmla="*/ 116732 h 1547986"/>
              <a:gd name="connsiteX4" fmla="*/ 194554 w 632298"/>
              <a:gd name="connsiteY4" fmla="*/ 136187 h 1547986"/>
              <a:gd name="connsiteX5" fmla="*/ 223737 w 632298"/>
              <a:gd name="connsiteY5" fmla="*/ 155642 h 1547986"/>
              <a:gd name="connsiteX6" fmla="*/ 252920 w 632298"/>
              <a:gd name="connsiteY6" fmla="*/ 165370 h 1547986"/>
              <a:gd name="connsiteX7" fmla="*/ 311286 w 632298"/>
              <a:gd name="connsiteY7" fmla="*/ 243191 h 1547986"/>
              <a:gd name="connsiteX8" fmla="*/ 321013 w 632298"/>
              <a:gd name="connsiteY8" fmla="*/ 272374 h 1547986"/>
              <a:gd name="connsiteX9" fmla="*/ 340469 w 632298"/>
              <a:gd name="connsiteY9" fmla="*/ 291830 h 1547986"/>
              <a:gd name="connsiteX10" fmla="*/ 359924 w 632298"/>
              <a:gd name="connsiteY10" fmla="*/ 321013 h 1547986"/>
              <a:gd name="connsiteX11" fmla="*/ 369652 w 632298"/>
              <a:gd name="connsiteY11" fmla="*/ 350196 h 1547986"/>
              <a:gd name="connsiteX12" fmla="*/ 408562 w 632298"/>
              <a:gd name="connsiteY12" fmla="*/ 398834 h 1547986"/>
              <a:gd name="connsiteX13" fmla="*/ 418290 w 632298"/>
              <a:gd name="connsiteY13" fmla="*/ 428017 h 1547986"/>
              <a:gd name="connsiteX14" fmla="*/ 437745 w 632298"/>
              <a:gd name="connsiteY14" fmla="*/ 457200 h 1547986"/>
              <a:gd name="connsiteX15" fmla="*/ 447473 w 632298"/>
              <a:gd name="connsiteY15" fmla="*/ 505838 h 1547986"/>
              <a:gd name="connsiteX16" fmla="*/ 466928 w 632298"/>
              <a:gd name="connsiteY16" fmla="*/ 564204 h 1547986"/>
              <a:gd name="connsiteX17" fmla="*/ 476656 w 632298"/>
              <a:gd name="connsiteY17" fmla="*/ 651753 h 1547986"/>
              <a:gd name="connsiteX18" fmla="*/ 486383 w 632298"/>
              <a:gd name="connsiteY18" fmla="*/ 680936 h 1547986"/>
              <a:gd name="connsiteX19" fmla="*/ 496111 w 632298"/>
              <a:gd name="connsiteY19" fmla="*/ 729574 h 1547986"/>
              <a:gd name="connsiteX20" fmla="*/ 505839 w 632298"/>
              <a:gd name="connsiteY20" fmla="*/ 1254868 h 1547986"/>
              <a:gd name="connsiteX21" fmla="*/ 515566 w 632298"/>
              <a:gd name="connsiteY21" fmla="*/ 1284051 h 1547986"/>
              <a:gd name="connsiteX22" fmla="*/ 525294 w 632298"/>
              <a:gd name="connsiteY22" fmla="*/ 1322961 h 1547986"/>
              <a:gd name="connsiteX23" fmla="*/ 544749 w 632298"/>
              <a:gd name="connsiteY23" fmla="*/ 1381327 h 1547986"/>
              <a:gd name="connsiteX24" fmla="*/ 573932 w 632298"/>
              <a:gd name="connsiteY24" fmla="*/ 1468876 h 1547986"/>
              <a:gd name="connsiteX25" fmla="*/ 583660 w 632298"/>
              <a:gd name="connsiteY25" fmla="*/ 1498059 h 1547986"/>
              <a:gd name="connsiteX26" fmla="*/ 612843 w 632298"/>
              <a:gd name="connsiteY26" fmla="*/ 1546698 h 1547986"/>
              <a:gd name="connsiteX27" fmla="*/ 632298 w 632298"/>
              <a:gd name="connsiteY27" fmla="*/ 1546698 h 154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32298" h="1547986">
                <a:moveTo>
                  <a:pt x="0" y="0"/>
                </a:moveTo>
                <a:cubicBezTo>
                  <a:pt x="133542" y="80124"/>
                  <a:pt x="-17923" y="-16101"/>
                  <a:pt x="77822" y="58366"/>
                </a:cubicBezTo>
                <a:cubicBezTo>
                  <a:pt x="96279" y="72721"/>
                  <a:pt x="116733" y="84306"/>
                  <a:pt x="136188" y="97276"/>
                </a:cubicBezTo>
                <a:lnTo>
                  <a:pt x="165371" y="116732"/>
                </a:lnTo>
                <a:lnTo>
                  <a:pt x="194554" y="136187"/>
                </a:lnTo>
                <a:cubicBezTo>
                  <a:pt x="204282" y="142672"/>
                  <a:pt x="212646" y="151945"/>
                  <a:pt x="223737" y="155642"/>
                </a:cubicBezTo>
                <a:lnTo>
                  <a:pt x="252920" y="165370"/>
                </a:lnTo>
                <a:cubicBezTo>
                  <a:pt x="296917" y="231367"/>
                  <a:pt x="275296" y="207203"/>
                  <a:pt x="311286" y="243191"/>
                </a:cubicBezTo>
                <a:cubicBezTo>
                  <a:pt x="314528" y="252919"/>
                  <a:pt x="315738" y="263581"/>
                  <a:pt x="321013" y="272374"/>
                </a:cubicBezTo>
                <a:cubicBezTo>
                  <a:pt x="325732" y="280239"/>
                  <a:pt x="334740" y="284668"/>
                  <a:pt x="340469" y="291830"/>
                </a:cubicBezTo>
                <a:cubicBezTo>
                  <a:pt x="347772" y="300959"/>
                  <a:pt x="354696" y="310556"/>
                  <a:pt x="359924" y="321013"/>
                </a:cubicBezTo>
                <a:cubicBezTo>
                  <a:pt x="364510" y="330184"/>
                  <a:pt x="365066" y="341025"/>
                  <a:pt x="369652" y="350196"/>
                </a:cubicBezTo>
                <a:cubicBezTo>
                  <a:pt x="381922" y="374736"/>
                  <a:pt x="390468" y="380739"/>
                  <a:pt x="408562" y="398834"/>
                </a:cubicBezTo>
                <a:cubicBezTo>
                  <a:pt x="411805" y="408562"/>
                  <a:pt x="413704" y="418846"/>
                  <a:pt x="418290" y="428017"/>
                </a:cubicBezTo>
                <a:cubicBezTo>
                  <a:pt x="423518" y="438474"/>
                  <a:pt x="433640" y="446253"/>
                  <a:pt x="437745" y="457200"/>
                </a:cubicBezTo>
                <a:cubicBezTo>
                  <a:pt x="443550" y="472681"/>
                  <a:pt x="443123" y="489887"/>
                  <a:pt x="447473" y="505838"/>
                </a:cubicBezTo>
                <a:cubicBezTo>
                  <a:pt x="452869" y="525623"/>
                  <a:pt x="466928" y="564204"/>
                  <a:pt x="466928" y="564204"/>
                </a:cubicBezTo>
                <a:cubicBezTo>
                  <a:pt x="470171" y="593387"/>
                  <a:pt x="471829" y="622790"/>
                  <a:pt x="476656" y="651753"/>
                </a:cubicBezTo>
                <a:cubicBezTo>
                  <a:pt x="478342" y="661867"/>
                  <a:pt x="483896" y="670988"/>
                  <a:pt x="486383" y="680936"/>
                </a:cubicBezTo>
                <a:cubicBezTo>
                  <a:pt x="490393" y="696976"/>
                  <a:pt x="492868" y="713361"/>
                  <a:pt x="496111" y="729574"/>
                </a:cubicBezTo>
                <a:cubicBezTo>
                  <a:pt x="499354" y="904672"/>
                  <a:pt x="499698" y="1079848"/>
                  <a:pt x="505839" y="1254868"/>
                </a:cubicBezTo>
                <a:cubicBezTo>
                  <a:pt x="506199" y="1265115"/>
                  <a:pt x="512749" y="1274192"/>
                  <a:pt x="515566" y="1284051"/>
                </a:cubicBezTo>
                <a:cubicBezTo>
                  <a:pt x="519239" y="1296906"/>
                  <a:pt x="521452" y="1310156"/>
                  <a:pt x="525294" y="1322961"/>
                </a:cubicBezTo>
                <a:cubicBezTo>
                  <a:pt x="531187" y="1342604"/>
                  <a:pt x="538264" y="1361872"/>
                  <a:pt x="544749" y="1381327"/>
                </a:cubicBezTo>
                <a:lnTo>
                  <a:pt x="573932" y="1468876"/>
                </a:lnTo>
                <a:lnTo>
                  <a:pt x="583660" y="1498059"/>
                </a:lnTo>
                <a:cubicBezTo>
                  <a:pt x="590316" y="1518027"/>
                  <a:pt x="591479" y="1536016"/>
                  <a:pt x="612843" y="1546698"/>
                </a:cubicBezTo>
                <a:cubicBezTo>
                  <a:pt x="618643" y="1549598"/>
                  <a:pt x="625813" y="1546698"/>
                  <a:pt x="632298" y="1546698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095345" y="4124528"/>
            <a:ext cx="2324910" cy="826851"/>
          </a:xfrm>
          <a:custGeom>
            <a:avLst/>
            <a:gdLst>
              <a:gd name="connsiteX0" fmla="*/ 0 w 2324910"/>
              <a:gd name="connsiteY0" fmla="*/ 700391 h 826851"/>
              <a:gd name="connsiteX1" fmla="*/ 87549 w 2324910"/>
              <a:gd name="connsiteY1" fmla="*/ 690663 h 826851"/>
              <a:gd name="connsiteX2" fmla="*/ 194553 w 2324910"/>
              <a:gd name="connsiteY2" fmla="*/ 680936 h 826851"/>
              <a:gd name="connsiteX3" fmla="*/ 252919 w 2324910"/>
              <a:gd name="connsiteY3" fmla="*/ 671208 h 826851"/>
              <a:gd name="connsiteX4" fmla="*/ 583659 w 2324910"/>
              <a:gd name="connsiteY4" fmla="*/ 690663 h 826851"/>
              <a:gd name="connsiteX5" fmla="*/ 758757 w 2324910"/>
              <a:gd name="connsiteY5" fmla="*/ 700391 h 826851"/>
              <a:gd name="connsiteX6" fmla="*/ 856034 w 2324910"/>
              <a:gd name="connsiteY6" fmla="*/ 729574 h 826851"/>
              <a:gd name="connsiteX7" fmla="*/ 885217 w 2324910"/>
              <a:gd name="connsiteY7" fmla="*/ 739302 h 826851"/>
              <a:gd name="connsiteX8" fmla="*/ 943583 w 2324910"/>
              <a:gd name="connsiteY8" fmla="*/ 749029 h 826851"/>
              <a:gd name="connsiteX9" fmla="*/ 1050587 w 2324910"/>
              <a:gd name="connsiteY9" fmla="*/ 778212 h 826851"/>
              <a:gd name="connsiteX10" fmla="*/ 1108953 w 2324910"/>
              <a:gd name="connsiteY10" fmla="*/ 797668 h 826851"/>
              <a:gd name="connsiteX11" fmla="*/ 1138136 w 2324910"/>
              <a:gd name="connsiteY11" fmla="*/ 807395 h 826851"/>
              <a:gd name="connsiteX12" fmla="*/ 1167319 w 2324910"/>
              <a:gd name="connsiteY12" fmla="*/ 817123 h 826851"/>
              <a:gd name="connsiteX13" fmla="*/ 1459149 w 2324910"/>
              <a:gd name="connsiteY13" fmla="*/ 826851 h 826851"/>
              <a:gd name="connsiteX14" fmla="*/ 1867710 w 2324910"/>
              <a:gd name="connsiteY14" fmla="*/ 817123 h 826851"/>
              <a:gd name="connsiteX15" fmla="*/ 1906621 w 2324910"/>
              <a:gd name="connsiteY15" fmla="*/ 778212 h 826851"/>
              <a:gd name="connsiteX16" fmla="*/ 1935804 w 2324910"/>
              <a:gd name="connsiteY16" fmla="*/ 768485 h 826851"/>
              <a:gd name="connsiteX17" fmla="*/ 1955259 w 2324910"/>
              <a:gd name="connsiteY17" fmla="*/ 739302 h 826851"/>
              <a:gd name="connsiteX18" fmla="*/ 1964987 w 2324910"/>
              <a:gd name="connsiteY18" fmla="*/ 710119 h 826851"/>
              <a:gd name="connsiteX19" fmla="*/ 1984442 w 2324910"/>
              <a:gd name="connsiteY19" fmla="*/ 690663 h 826851"/>
              <a:gd name="connsiteX20" fmla="*/ 2003898 w 2324910"/>
              <a:gd name="connsiteY20" fmla="*/ 632298 h 826851"/>
              <a:gd name="connsiteX21" fmla="*/ 2042808 w 2324910"/>
              <a:gd name="connsiteY21" fmla="*/ 583659 h 826851"/>
              <a:gd name="connsiteX22" fmla="*/ 2062264 w 2324910"/>
              <a:gd name="connsiteY22" fmla="*/ 564204 h 826851"/>
              <a:gd name="connsiteX23" fmla="*/ 2101174 w 2324910"/>
              <a:gd name="connsiteY23" fmla="*/ 505838 h 826851"/>
              <a:gd name="connsiteX24" fmla="*/ 2120629 w 2324910"/>
              <a:gd name="connsiteY24" fmla="*/ 476655 h 826851"/>
              <a:gd name="connsiteX25" fmla="*/ 2140085 w 2324910"/>
              <a:gd name="connsiteY25" fmla="*/ 457200 h 826851"/>
              <a:gd name="connsiteX26" fmla="*/ 2169268 w 2324910"/>
              <a:gd name="connsiteY26" fmla="*/ 408561 h 826851"/>
              <a:gd name="connsiteX27" fmla="*/ 2198451 w 2324910"/>
              <a:gd name="connsiteY27" fmla="*/ 359923 h 826851"/>
              <a:gd name="connsiteX28" fmla="*/ 2286000 w 2324910"/>
              <a:gd name="connsiteY28" fmla="*/ 97276 h 826851"/>
              <a:gd name="connsiteX29" fmla="*/ 2305455 w 2324910"/>
              <a:gd name="connsiteY29" fmla="*/ 38910 h 826851"/>
              <a:gd name="connsiteX30" fmla="*/ 2324910 w 2324910"/>
              <a:gd name="connsiteY30" fmla="*/ 0 h 8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324910" h="826851">
                <a:moveTo>
                  <a:pt x="0" y="700391"/>
                </a:moveTo>
                <a:lnTo>
                  <a:pt x="87549" y="690663"/>
                </a:lnTo>
                <a:cubicBezTo>
                  <a:pt x="123186" y="687099"/>
                  <a:pt x="158983" y="685121"/>
                  <a:pt x="194553" y="680936"/>
                </a:cubicBezTo>
                <a:cubicBezTo>
                  <a:pt x="214142" y="678631"/>
                  <a:pt x="233464" y="674451"/>
                  <a:pt x="252919" y="671208"/>
                </a:cubicBezTo>
                <a:lnTo>
                  <a:pt x="583659" y="690663"/>
                </a:lnTo>
                <a:lnTo>
                  <a:pt x="758757" y="700391"/>
                </a:lnTo>
                <a:cubicBezTo>
                  <a:pt x="897483" y="746632"/>
                  <a:pt x="753107" y="700166"/>
                  <a:pt x="856034" y="729574"/>
                </a:cubicBezTo>
                <a:cubicBezTo>
                  <a:pt x="865893" y="732391"/>
                  <a:pt x="875207" y="737078"/>
                  <a:pt x="885217" y="739302"/>
                </a:cubicBezTo>
                <a:cubicBezTo>
                  <a:pt x="904471" y="743581"/>
                  <a:pt x="924128" y="745787"/>
                  <a:pt x="943583" y="749029"/>
                </a:cubicBezTo>
                <a:cubicBezTo>
                  <a:pt x="1119961" y="807824"/>
                  <a:pt x="899342" y="736963"/>
                  <a:pt x="1050587" y="778212"/>
                </a:cubicBezTo>
                <a:cubicBezTo>
                  <a:pt x="1070372" y="783608"/>
                  <a:pt x="1089498" y="791183"/>
                  <a:pt x="1108953" y="797668"/>
                </a:cubicBezTo>
                <a:lnTo>
                  <a:pt x="1138136" y="807395"/>
                </a:lnTo>
                <a:cubicBezTo>
                  <a:pt x="1147864" y="810638"/>
                  <a:pt x="1157071" y="816781"/>
                  <a:pt x="1167319" y="817123"/>
                </a:cubicBezTo>
                <a:lnTo>
                  <a:pt x="1459149" y="826851"/>
                </a:lnTo>
                <a:lnTo>
                  <a:pt x="1867710" y="817123"/>
                </a:lnTo>
                <a:cubicBezTo>
                  <a:pt x="1885945" y="815141"/>
                  <a:pt x="1889219" y="784012"/>
                  <a:pt x="1906621" y="778212"/>
                </a:cubicBezTo>
                <a:lnTo>
                  <a:pt x="1935804" y="768485"/>
                </a:lnTo>
                <a:cubicBezTo>
                  <a:pt x="1942289" y="758757"/>
                  <a:pt x="1950031" y="749759"/>
                  <a:pt x="1955259" y="739302"/>
                </a:cubicBezTo>
                <a:cubicBezTo>
                  <a:pt x="1959845" y="730131"/>
                  <a:pt x="1959711" y="718912"/>
                  <a:pt x="1964987" y="710119"/>
                </a:cubicBezTo>
                <a:cubicBezTo>
                  <a:pt x="1969706" y="702255"/>
                  <a:pt x="1977957" y="697148"/>
                  <a:pt x="1984442" y="690663"/>
                </a:cubicBezTo>
                <a:cubicBezTo>
                  <a:pt x="1990927" y="671208"/>
                  <a:pt x="1989397" y="646799"/>
                  <a:pt x="2003898" y="632298"/>
                </a:cubicBezTo>
                <a:cubicBezTo>
                  <a:pt x="2050881" y="585312"/>
                  <a:pt x="1993712" y="645028"/>
                  <a:pt x="2042808" y="583659"/>
                </a:cubicBezTo>
                <a:cubicBezTo>
                  <a:pt x="2048537" y="576497"/>
                  <a:pt x="2056761" y="571541"/>
                  <a:pt x="2062264" y="564204"/>
                </a:cubicBezTo>
                <a:cubicBezTo>
                  <a:pt x="2076293" y="545498"/>
                  <a:pt x="2088204" y="525293"/>
                  <a:pt x="2101174" y="505838"/>
                </a:cubicBezTo>
                <a:cubicBezTo>
                  <a:pt x="2107659" y="496110"/>
                  <a:pt x="2112362" y="484922"/>
                  <a:pt x="2120629" y="476655"/>
                </a:cubicBezTo>
                <a:lnTo>
                  <a:pt x="2140085" y="457200"/>
                </a:lnTo>
                <a:cubicBezTo>
                  <a:pt x="2167639" y="374531"/>
                  <a:pt x="2129210" y="475326"/>
                  <a:pt x="2169268" y="408561"/>
                </a:cubicBezTo>
                <a:cubicBezTo>
                  <a:pt x="2207150" y="345424"/>
                  <a:pt x="2149155" y="409216"/>
                  <a:pt x="2198451" y="359923"/>
                </a:cubicBezTo>
                <a:lnTo>
                  <a:pt x="2286000" y="97276"/>
                </a:lnTo>
                <a:lnTo>
                  <a:pt x="2305455" y="38910"/>
                </a:lnTo>
                <a:cubicBezTo>
                  <a:pt x="2316633" y="5377"/>
                  <a:pt x="2307932" y="16978"/>
                  <a:pt x="2324910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49040" y="709358"/>
            <a:ext cx="95300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18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ốc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ốc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vỏ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ốc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Flowchart: Document 10"/>
          <p:cNvSpPr/>
          <p:nvPr/>
        </p:nvSpPr>
        <p:spPr>
          <a:xfrm>
            <a:off x="0" y="237437"/>
            <a:ext cx="12192000" cy="44304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Flowchart: Document 11"/>
          <p:cNvSpPr/>
          <p:nvPr/>
        </p:nvSpPr>
        <p:spPr>
          <a:xfrm>
            <a:off x="0" y="1"/>
            <a:ext cx="12192000" cy="520994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56" b="72222" l="27656" r="75781"/>
                    </a14:imgEffect>
                  </a14:imgLayer>
                </a14:imgProps>
              </a:ext>
            </a:extLst>
          </a:blip>
          <a:srcRect l="28423" t="20029" r="23739" b="26877"/>
          <a:stretch/>
        </p:blipFill>
        <p:spPr>
          <a:xfrm>
            <a:off x="5171440" y="1412276"/>
            <a:ext cx="6901733" cy="533437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57917" y="4410075"/>
            <a:ext cx="6124595" cy="251200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7780" y="4550281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1310" y="5093140"/>
            <a:ext cx="5991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vỏ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ốc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bàn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7780" y="5635999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18 + 5 = 23 (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vỏ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ốc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3865" y="6161872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: 23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vỏ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ốc</a:t>
            </a:r>
            <a:endParaRPr lang="en-US" sz="3200" b="1" dirty="0"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917" y="1613932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9111" y="2177749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Vỏ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ốc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trắng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: 18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vỏ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ốc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245" y="2739044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Vỏ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ốc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:  5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vỏ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ốc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7245" y="3299027"/>
            <a:ext cx="53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         : …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vỏ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ốc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7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7360" y="483995"/>
            <a:ext cx="3297382" cy="92828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u="sng" dirty="0" err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Thử</a:t>
            </a:r>
            <a:r>
              <a:rPr lang="en-US" altLang="zh-CN" sz="3200" b="1" u="sng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u="sng" dirty="0" err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thách</a:t>
            </a:r>
            <a:r>
              <a:rPr lang="en-US" altLang="zh-CN" sz="3200" b="1" u="sng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3</a:t>
            </a: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7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2" grpId="0"/>
      <p:bldP spid="23" grpId="0"/>
      <p:bldP spid="24" grpId="0"/>
      <p:bldP spid="25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84261-F029-4DB3-BDC5-F3BEEED99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D048888-0FB8-FE68-4A8C-F00A513AE9DB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27497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80" y="5398515"/>
            <a:ext cx="1400387" cy="1268175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67" y="3896522"/>
            <a:ext cx="1744133" cy="104615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492" y="2337006"/>
            <a:ext cx="1832212" cy="1359746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66" y="5302462"/>
            <a:ext cx="1652693" cy="1138978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1" y="1991361"/>
            <a:ext cx="2150534" cy="1489244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81" y="4011856"/>
            <a:ext cx="1104052" cy="107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533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+mj-lt"/>
                <a:cs typeface="Arial"/>
                <a:sym typeface="Arial"/>
              </a:rPr>
              <a:t>SƠ ĐỒ KHO BÁU</a:t>
            </a:r>
            <a:endParaRPr lang="en-US" sz="6533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SVN-Poky's"/>
              <a:cs typeface="Arial"/>
              <a:sym typeface="Arial"/>
            </a:endParaRPr>
          </a:p>
        </p:txBody>
      </p: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SVN-Poky's"/>
                    <a:cs typeface="Arial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  <p:pic>
        <p:nvPicPr>
          <p:cNvPr id="64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400" t="11589" r="19980" b="17582"/>
          <a:stretch/>
        </p:blipFill>
        <p:spPr>
          <a:xfrm>
            <a:off x="1104845" y="2476590"/>
            <a:ext cx="2074436" cy="1365531"/>
          </a:xfrm>
          <a:prstGeom prst="rect">
            <a:avLst/>
          </a:prstGeom>
        </p:spPr>
      </p:pic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pic>
        <p:nvPicPr>
          <p:cNvPr id="65" name="Picture 64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93" y="5091297"/>
            <a:ext cx="1098609" cy="86558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529191" y="3258766"/>
            <a:ext cx="1332690" cy="1857983"/>
          </a:xfrm>
          <a:custGeom>
            <a:avLst/>
            <a:gdLst>
              <a:gd name="connsiteX0" fmla="*/ 0 w 1332690"/>
              <a:gd name="connsiteY0" fmla="*/ 19455 h 1857983"/>
              <a:gd name="connsiteX1" fmla="*/ 48639 w 1332690"/>
              <a:gd name="connsiteY1" fmla="*/ 9728 h 1857983"/>
              <a:gd name="connsiteX2" fmla="*/ 77822 w 1332690"/>
              <a:gd name="connsiteY2" fmla="*/ 0 h 1857983"/>
              <a:gd name="connsiteX3" fmla="*/ 408562 w 1332690"/>
              <a:gd name="connsiteY3" fmla="*/ 9728 h 1857983"/>
              <a:gd name="connsiteX4" fmla="*/ 437745 w 1332690"/>
              <a:gd name="connsiteY4" fmla="*/ 19455 h 1857983"/>
              <a:gd name="connsiteX5" fmla="*/ 457200 w 1332690"/>
              <a:gd name="connsiteY5" fmla="*/ 38911 h 1857983"/>
              <a:gd name="connsiteX6" fmla="*/ 515566 w 1332690"/>
              <a:gd name="connsiteY6" fmla="*/ 58366 h 1857983"/>
              <a:gd name="connsiteX7" fmla="*/ 554477 w 1332690"/>
              <a:gd name="connsiteY7" fmla="*/ 97277 h 1857983"/>
              <a:gd name="connsiteX8" fmla="*/ 564205 w 1332690"/>
              <a:gd name="connsiteY8" fmla="*/ 126460 h 1857983"/>
              <a:gd name="connsiteX9" fmla="*/ 622571 w 1332690"/>
              <a:gd name="connsiteY9" fmla="*/ 165370 h 1857983"/>
              <a:gd name="connsiteX10" fmla="*/ 671209 w 1332690"/>
              <a:gd name="connsiteY10" fmla="*/ 214008 h 1857983"/>
              <a:gd name="connsiteX11" fmla="*/ 710120 w 1332690"/>
              <a:gd name="connsiteY11" fmla="*/ 262647 h 1857983"/>
              <a:gd name="connsiteX12" fmla="*/ 739303 w 1332690"/>
              <a:gd name="connsiteY12" fmla="*/ 291830 h 1857983"/>
              <a:gd name="connsiteX13" fmla="*/ 758758 w 1332690"/>
              <a:gd name="connsiteY13" fmla="*/ 321013 h 1857983"/>
              <a:gd name="connsiteX14" fmla="*/ 768486 w 1332690"/>
              <a:gd name="connsiteY14" fmla="*/ 350196 h 1857983"/>
              <a:gd name="connsiteX15" fmla="*/ 797669 w 1332690"/>
              <a:gd name="connsiteY15" fmla="*/ 369651 h 1857983"/>
              <a:gd name="connsiteX16" fmla="*/ 846307 w 1332690"/>
              <a:gd name="connsiteY16" fmla="*/ 447472 h 1857983"/>
              <a:gd name="connsiteX17" fmla="*/ 856035 w 1332690"/>
              <a:gd name="connsiteY17" fmla="*/ 515566 h 1857983"/>
              <a:gd name="connsiteX18" fmla="*/ 865762 w 1332690"/>
              <a:gd name="connsiteY18" fmla="*/ 544749 h 1857983"/>
              <a:gd name="connsiteX19" fmla="*/ 875490 w 1332690"/>
              <a:gd name="connsiteY19" fmla="*/ 622570 h 1857983"/>
              <a:gd name="connsiteX20" fmla="*/ 885218 w 1332690"/>
              <a:gd name="connsiteY20" fmla="*/ 651753 h 1857983"/>
              <a:gd name="connsiteX21" fmla="*/ 894945 w 1332690"/>
              <a:gd name="connsiteY21" fmla="*/ 690664 h 1857983"/>
              <a:gd name="connsiteX22" fmla="*/ 904673 w 1332690"/>
              <a:gd name="connsiteY22" fmla="*/ 1293779 h 1857983"/>
              <a:gd name="connsiteX23" fmla="*/ 914400 w 1332690"/>
              <a:gd name="connsiteY23" fmla="*/ 1322962 h 1857983"/>
              <a:gd name="connsiteX24" fmla="*/ 943583 w 1332690"/>
              <a:gd name="connsiteY24" fmla="*/ 1420238 h 1857983"/>
              <a:gd name="connsiteX25" fmla="*/ 963039 w 1332690"/>
              <a:gd name="connsiteY25" fmla="*/ 1439694 h 1857983"/>
              <a:gd name="connsiteX26" fmla="*/ 972766 w 1332690"/>
              <a:gd name="connsiteY26" fmla="*/ 1478604 h 1857983"/>
              <a:gd name="connsiteX27" fmla="*/ 992222 w 1332690"/>
              <a:gd name="connsiteY27" fmla="*/ 1498060 h 1857983"/>
              <a:gd name="connsiteX28" fmla="*/ 1031132 w 1332690"/>
              <a:gd name="connsiteY28" fmla="*/ 1575881 h 1857983"/>
              <a:gd name="connsiteX29" fmla="*/ 1070043 w 1332690"/>
              <a:gd name="connsiteY29" fmla="*/ 1624519 h 1857983"/>
              <a:gd name="connsiteX30" fmla="*/ 1079771 w 1332690"/>
              <a:gd name="connsiteY30" fmla="*/ 1653702 h 1857983"/>
              <a:gd name="connsiteX31" fmla="*/ 1108954 w 1332690"/>
              <a:gd name="connsiteY31" fmla="*/ 1673157 h 1857983"/>
              <a:gd name="connsiteX32" fmla="*/ 1147864 w 1332690"/>
              <a:gd name="connsiteY32" fmla="*/ 1721796 h 1857983"/>
              <a:gd name="connsiteX33" fmla="*/ 1225686 w 1332690"/>
              <a:gd name="connsiteY33" fmla="*/ 1780162 h 1857983"/>
              <a:gd name="connsiteX34" fmla="*/ 1254869 w 1332690"/>
              <a:gd name="connsiteY34" fmla="*/ 1799617 h 1857983"/>
              <a:gd name="connsiteX35" fmla="*/ 1284052 w 1332690"/>
              <a:gd name="connsiteY35" fmla="*/ 1819072 h 1857983"/>
              <a:gd name="connsiteX36" fmla="*/ 1303507 w 1332690"/>
              <a:gd name="connsiteY36" fmla="*/ 1838528 h 1857983"/>
              <a:gd name="connsiteX37" fmla="*/ 1332690 w 1332690"/>
              <a:gd name="connsiteY37" fmla="*/ 1857983 h 185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32690" h="1857983">
                <a:moveTo>
                  <a:pt x="0" y="19455"/>
                </a:moveTo>
                <a:cubicBezTo>
                  <a:pt x="16213" y="16213"/>
                  <a:pt x="32599" y="13738"/>
                  <a:pt x="48639" y="9728"/>
                </a:cubicBezTo>
                <a:cubicBezTo>
                  <a:pt x="58587" y="7241"/>
                  <a:pt x="67568" y="0"/>
                  <a:pt x="77822" y="0"/>
                </a:cubicBezTo>
                <a:cubicBezTo>
                  <a:pt x="188116" y="0"/>
                  <a:pt x="298315" y="6485"/>
                  <a:pt x="408562" y="9728"/>
                </a:cubicBezTo>
                <a:cubicBezTo>
                  <a:pt x="418290" y="12970"/>
                  <a:pt x="428952" y="14179"/>
                  <a:pt x="437745" y="19455"/>
                </a:cubicBezTo>
                <a:cubicBezTo>
                  <a:pt x="445609" y="24174"/>
                  <a:pt x="448997" y="34809"/>
                  <a:pt x="457200" y="38911"/>
                </a:cubicBezTo>
                <a:cubicBezTo>
                  <a:pt x="475543" y="48082"/>
                  <a:pt x="515566" y="58366"/>
                  <a:pt x="515566" y="58366"/>
                </a:cubicBezTo>
                <a:cubicBezTo>
                  <a:pt x="528536" y="71336"/>
                  <a:pt x="548676" y="79876"/>
                  <a:pt x="554477" y="97277"/>
                </a:cubicBezTo>
                <a:cubicBezTo>
                  <a:pt x="557720" y="107005"/>
                  <a:pt x="556954" y="119209"/>
                  <a:pt x="564205" y="126460"/>
                </a:cubicBezTo>
                <a:cubicBezTo>
                  <a:pt x="580739" y="142994"/>
                  <a:pt x="622571" y="165370"/>
                  <a:pt x="622571" y="165370"/>
                </a:cubicBezTo>
                <a:cubicBezTo>
                  <a:pt x="655924" y="215400"/>
                  <a:pt x="624886" y="176949"/>
                  <a:pt x="671209" y="214008"/>
                </a:cubicBezTo>
                <a:cubicBezTo>
                  <a:pt x="699506" y="236646"/>
                  <a:pt x="684844" y="232316"/>
                  <a:pt x="710120" y="262647"/>
                </a:cubicBezTo>
                <a:cubicBezTo>
                  <a:pt x="718927" y="273215"/>
                  <a:pt x="730496" y="281262"/>
                  <a:pt x="739303" y="291830"/>
                </a:cubicBezTo>
                <a:cubicBezTo>
                  <a:pt x="746787" y="300811"/>
                  <a:pt x="753530" y="310556"/>
                  <a:pt x="758758" y="321013"/>
                </a:cubicBezTo>
                <a:cubicBezTo>
                  <a:pt x="763344" y="330184"/>
                  <a:pt x="762080" y="342189"/>
                  <a:pt x="768486" y="350196"/>
                </a:cubicBezTo>
                <a:cubicBezTo>
                  <a:pt x="775789" y="359325"/>
                  <a:pt x="787941" y="363166"/>
                  <a:pt x="797669" y="369651"/>
                </a:cubicBezTo>
                <a:cubicBezTo>
                  <a:pt x="820821" y="439108"/>
                  <a:pt x="800060" y="416642"/>
                  <a:pt x="846307" y="447472"/>
                </a:cubicBezTo>
                <a:cubicBezTo>
                  <a:pt x="849550" y="470170"/>
                  <a:pt x="851538" y="493083"/>
                  <a:pt x="856035" y="515566"/>
                </a:cubicBezTo>
                <a:cubicBezTo>
                  <a:pt x="858046" y="525621"/>
                  <a:pt x="863928" y="534661"/>
                  <a:pt x="865762" y="544749"/>
                </a:cubicBezTo>
                <a:cubicBezTo>
                  <a:pt x="870438" y="570470"/>
                  <a:pt x="870813" y="596849"/>
                  <a:pt x="875490" y="622570"/>
                </a:cubicBezTo>
                <a:cubicBezTo>
                  <a:pt x="877324" y="632658"/>
                  <a:pt x="882401" y="641894"/>
                  <a:pt x="885218" y="651753"/>
                </a:cubicBezTo>
                <a:cubicBezTo>
                  <a:pt x="888891" y="664608"/>
                  <a:pt x="891703" y="677694"/>
                  <a:pt x="894945" y="690664"/>
                </a:cubicBezTo>
                <a:cubicBezTo>
                  <a:pt x="898188" y="891702"/>
                  <a:pt x="898489" y="1092810"/>
                  <a:pt x="904673" y="1293779"/>
                </a:cubicBezTo>
                <a:cubicBezTo>
                  <a:pt x="904988" y="1304028"/>
                  <a:pt x="911583" y="1313103"/>
                  <a:pt x="914400" y="1322962"/>
                </a:cubicBezTo>
                <a:cubicBezTo>
                  <a:pt x="919690" y="1341476"/>
                  <a:pt x="934338" y="1410993"/>
                  <a:pt x="943583" y="1420238"/>
                </a:cubicBezTo>
                <a:lnTo>
                  <a:pt x="963039" y="1439694"/>
                </a:lnTo>
                <a:cubicBezTo>
                  <a:pt x="966281" y="1452664"/>
                  <a:pt x="966787" y="1466646"/>
                  <a:pt x="972766" y="1478604"/>
                </a:cubicBezTo>
                <a:cubicBezTo>
                  <a:pt x="976868" y="1486807"/>
                  <a:pt x="988120" y="1489857"/>
                  <a:pt x="992222" y="1498060"/>
                </a:cubicBezTo>
                <a:cubicBezTo>
                  <a:pt x="1036935" y="1587484"/>
                  <a:pt x="987178" y="1531924"/>
                  <a:pt x="1031132" y="1575881"/>
                </a:cubicBezTo>
                <a:cubicBezTo>
                  <a:pt x="1055584" y="1649234"/>
                  <a:pt x="1019756" y="1561661"/>
                  <a:pt x="1070043" y="1624519"/>
                </a:cubicBezTo>
                <a:cubicBezTo>
                  <a:pt x="1076449" y="1632526"/>
                  <a:pt x="1073365" y="1645695"/>
                  <a:pt x="1079771" y="1653702"/>
                </a:cubicBezTo>
                <a:cubicBezTo>
                  <a:pt x="1087074" y="1662831"/>
                  <a:pt x="1099825" y="1665854"/>
                  <a:pt x="1108954" y="1673157"/>
                </a:cubicBezTo>
                <a:cubicBezTo>
                  <a:pt x="1135050" y="1694034"/>
                  <a:pt x="1125394" y="1693708"/>
                  <a:pt x="1147864" y="1721796"/>
                </a:cubicBezTo>
                <a:cubicBezTo>
                  <a:pt x="1168427" y="1747500"/>
                  <a:pt x="1199020" y="1762385"/>
                  <a:pt x="1225686" y="1780162"/>
                </a:cubicBezTo>
                <a:lnTo>
                  <a:pt x="1254869" y="1799617"/>
                </a:lnTo>
                <a:cubicBezTo>
                  <a:pt x="1264597" y="1806102"/>
                  <a:pt x="1275785" y="1810805"/>
                  <a:pt x="1284052" y="1819072"/>
                </a:cubicBezTo>
                <a:cubicBezTo>
                  <a:pt x="1290537" y="1825557"/>
                  <a:pt x="1296345" y="1832799"/>
                  <a:pt x="1303507" y="1838528"/>
                </a:cubicBezTo>
                <a:cubicBezTo>
                  <a:pt x="1312636" y="1845831"/>
                  <a:pt x="1332690" y="1857983"/>
                  <a:pt x="1332690" y="1857983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250987" y="4182894"/>
            <a:ext cx="2247090" cy="1011676"/>
          </a:xfrm>
          <a:custGeom>
            <a:avLst/>
            <a:gdLst>
              <a:gd name="connsiteX0" fmla="*/ 0 w 2247090"/>
              <a:gd name="connsiteY0" fmla="*/ 1011676 h 1011676"/>
              <a:gd name="connsiteX1" fmla="*/ 252919 w 2247090"/>
              <a:gd name="connsiteY1" fmla="*/ 1001949 h 1011676"/>
              <a:gd name="connsiteX2" fmla="*/ 340468 w 2247090"/>
              <a:gd name="connsiteY2" fmla="*/ 972766 h 1011676"/>
              <a:gd name="connsiteX3" fmla="*/ 379379 w 2247090"/>
              <a:gd name="connsiteY3" fmla="*/ 963038 h 1011676"/>
              <a:gd name="connsiteX4" fmla="*/ 466928 w 2247090"/>
              <a:gd name="connsiteY4" fmla="*/ 943583 h 1011676"/>
              <a:gd name="connsiteX5" fmla="*/ 496111 w 2247090"/>
              <a:gd name="connsiteY5" fmla="*/ 933855 h 1011676"/>
              <a:gd name="connsiteX6" fmla="*/ 1001949 w 2247090"/>
              <a:gd name="connsiteY6" fmla="*/ 943583 h 1011676"/>
              <a:gd name="connsiteX7" fmla="*/ 1089498 w 2247090"/>
              <a:gd name="connsiteY7" fmla="*/ 953310 h 1011676"/>
              <a:gd name="connsiteX8" fmla="*/ 1332690 w 2247090"/>
              <a:gd name="connsiteY8" fmla="*/ 963038 h 1011676"/>
              <a:gd name="connsiteX9" fmla="*/ 1381328 w 2247090"/>
              <a:gd name="connsiteY9" fmla="*/ 972766 h 1011676"/>
              <a:gd name="connsiteX10" fmla="*/ 1556426 w 2247090"/>
              <a:gd name="connsiteY10" fmla="*/ 953310 h 1011676"/>
              <a:gd name="connsiteX11" fmla="*/ 1585609 w 2247090"/>
              <a:gd name="connsiteY11" fmla="*/ 933855 h 1011676"/>
              <a:gd name="connsiteX12" fmla="*/ 1643975 w 2247090"/>
              <a:gd name="connsiteY12" fmla="*/ 914400 h 1011676"/>
              <a:gd name="connsiteX13" fmla="*/ 1692613 w 2247090"/>
              <a:gd name="connsiteY13" fmla="*/ 885217 h 1011676"/>
              <a:gd name="connsiteX14" fmla="*/ 1741251 w 2247090"/>
              <a:gd name="connsiteY14" fmla="*/ 856034 h 1011676"/>
              <a:gd name="connsiteX15" fmla="*/ 1760707 w 2247090"/>
              <a:gd name="connsiteY15" fmla="*/ 836578 h 1011676"/>
              <a:gd name="connsiteX16" fmla="*/ 1828800 w 2247090"/>
              <a:gd name="connsiteY16" fmla="*/ 758757 h 1011676"/>
              <a:gd name="connsiteX17" fmla="*/ 1857983 w 2247090"/>
              <a:gd name="connsiteY17" fmla="*/ 700391 h 1011676"/>
              <a:gd name="connsiteX18" fmla="*/ 1867711 w 2247090"/>
              <a:gd name="connsiteY18" fmla="*/ 671208 h 1011676"/>
              <a:gd name="connsiteX19" fmla="*/ 1906622 w 2247090"/>
              <a:gd name="connsiteY19" fmla="*/ 622570 h 1011676"/>
              <a:gd name="connsiteX20" fmla="*/ 1935804 w 2247090"/>
              <a:gd name="connsiteY20" fmla="*/ 564204 h 1011676"/>
              <a:gd name="connsiteX21" fmla="*/ 1955260 w 2247090"/>
              <a:gd name="connsiteY21" fmla="*/ 505838 h 1011676"/>
              <a:gd name="connsiteX22" fmla="*/ 1984443 w 2247090"/>
              <a:gd name="connsiteY22" fmla="*/ 447472 h 1011676"/>
              <a:gd name="connsiteX23" fmla="*/ 2023353 w 2247090"/>
              <a:gd name="connsiteY23" fmla="*/ 379378 h 1011676"/>
              <a:gd name="connsiteX24" fmla="*/ 2033081 w 2247090"/>
              <a:gd name="connsiteY24" fmla="*/ 340468 h 1011676"/>
              <a:gd name="connsiteX25" fmla="*/ 2052536 w 2247090"/>
              <a:gd name="connsiteY25" fmla="*/ 321012 h 1011676"/>
              <a:gd name="connsiteX26" fmla="*/ 2071992 w 2247090"/>
              <a:gd name="connsiteY26" fmla="*/ 262646 h 1011676"/>
              <a:gd name="connsiteX27" fmla="*/ 2081719 w 2247090"/>
              <a:gd name="connsiteY27" fmla="*/ 233463 h 1011676"/>
              <a:gd name="connsiteX28" fmla="*/ 2101175 w 2247090"/>
              <a:gd name="connsiteY28" fmla="*/ 204280 h 1011676"/>
              <a:gd name="connsiteX29" fmla="*/ 2140085 w 2247090"/>
              <a:gd name="connsiteY29" fmla="*/ 116732 h 1011676"/>
              <a:gd name="connsiteX30" fmla="*/ 2159541 w 2247090"/>
              <a:gd name="connsiteY30" fmla="*/ 97276 h 1011676"/>
              <a:gd name="connsiteX31" fmla="*/ 2169268 w 2247090"/>
              <a:gd name="connsiteY31" fmla="*/ 68093 h 1011676"/>
              <a:gd name="connsiteX32" fmla="*/ 2198451 w 2247090"/>
              <a:gd name="connsiteY32" fmla="*/ 48638 h 1011676"/>
              <a:gd name="connsiteX33" fmla="*/ 2237362 w 2247090"/>
              <a:gd name="connsiteY33" fmla="*/ 9727 h 1011676"/>
              <a:gd name="connsiteX34" fmla="*/ 2247090 w 2247090"/>
              <a:gd name="connsiteY34" fmla="*/ 0 h 101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47090" h="1011676">
                <a:moveTo>
                  <a:pt x="0" y="1011676"/>
                </a:moveTo>
                <a:cubicBezTo>
                  <a:pt x="84306" y="1008434"/>
                  <a:pt x="168919" y="1009824"/>
                  <a:pt x="252919" y="1001949"/>
                </a:cubicBezTo>
                <a:cubicBezTo>
                  <a:pt x="268463" y="1000492"/>
                  <a:pt x="318104" y="978357"/>
                  <a:pt x="340468" y="972766"/>
                </a:cubicBezTo>
                <a:cubicBezTo>
                  <a:pt x="353438" y="969523"/>
                  <a:pt x="366328" y="965938"/>
                  <a:pt x="379379" y="963038"/>
                </a:cubicBezTo>
                <a:cubicBezTo>
                  <a:pt x="424495" y="953012"/>
                  <a:pt x="425426" y="955440"/>
                  <a:pt x="466928" y="943583"/>
                </a:cubicBezTo>
                <a:cubicBezTo>
                  <a:pt x="476787" y="940766"/>
                  <a:pt x="486383" y="937098"/>
                  <a:pt x="496111" y="933855"/>
                </a:cubicBezTo>
                <a:lnTo>
                  <a:pt x="1001949" y="943583"/>
                </a:lnTo>
                <a:cubicBezTo>
                  <a:pt x="1031296" y="944545"/>
                  <a:pt x="1060186" y="951586"/>
                  <a:pt x="1089498" y="953310"/>
                </a:cubicBezTo>
                <a:cubicBezTo>
                  <a:pt x="1170487" y="958074"/>
                  <a:pt x="1251626" y="959795"/>
                  <a:pt x="1332690" y="963038"/>
                </a:cubicBezTo>
                <a:cubicBezTo>
                  <a:pt x="1348903" y="966281"/>
                  <a:pt x="1364794" y="972766"/>
                  <a:pt x="1381328" y="972766"/>
                </a:cubicBezTo>
                <a:cubicBezTo>
                  <a:pt x="1449522" y="972766"/>
                  <a:pt x="1493994" y="963716"/>
                  <a:pt x="1556426" y="953310"/>
                </a:cubicBezTo>
                <a:cubicBezTo>
                  <a:pt x="1566154" y="946825"/>
                  <a:pt x="1574925" y="938603"/>
                  <a:pt x="1585609" y="933855"/>
                </a:cubicBezTo>
                <a:cubicBezTo>
                  <a:pt x="1604349" y="925526"/>
                  <a:pt x="1643975" y="914400"/>
                  <a:pt x="1643975" y="914400"/>
                </a:cubicBezTo>
                <a:cubicBezTo>
                  <a:pt x="1693270" y="865103"/>
                  <a:pt x="1629474" y="923101"/>
                  <a:pt x="1692613" y="885217"/>
                </a:cubicBezTo>
                <a:cubicBezTo>
                  <a:pt x="1759377" y="845158"/>
                  <a:pt x="1658581" y="883589"/>
                  <a:pt x="1741251" y="856034"/>
                </a:cubicBezTo>
                <a:cubicBezTo>
                  <a:pt x="1747736" y="849549"/>
                  <a:pt x="1753545" y="842307"/>
                  <a:pt x="1760707" y="836578"/>
                </a:cubicBezTo>
                <a:cubicBezTo>
                  <a:pt x="1796818" y="807689"/>
                  <a:pt x="1808459" y="819779"/>
                  <a:pt x="1828800" y="758757"/>
                </a:cubicBezTo>
                <a:cubicBezTo>
                  <a:pt x="1853252" y="685404"/>
                  <a:pt x="1820268" y="775821"/>
                  <a:pt x="1857983" y="700391"/>
                </a:cubicBezTo>
                <a:cubicBezTo>
                  <a:pt x="1862569" y="691220"/>
                  <a:pt x="1863125" y="680379"/>
                  <a:pt x="1867711" y="671208"/>
                </a:cubicBezTo>
                <a:cubicBezTo>
                  <a:pt x="1879983" y="646663"/>
                  <a:pt x="1888524" y="640667"/>
                  <a:pt x="1906622" y="622570"/>
                </a:cubicBezTo>
                <a:cubicBezTo>
                  <a:pt x="1942089" y="516160"/>
                  <a:pt x="1885528" y="677325"/>
                  <a:pt x="1935804" y="564204"/>
                </a:cubicBezTo>
                <a:cubicBezTo>
                  <a:pt x="1944133" y="545464"/>
                  <a:pt x="1943884" y="522902"/>
                  <a:pt x="1955260" y="505838"/>
                </a:cubicBezTo>
                <a:cubicBezTo>
                  <a:pt x="1992646" y="449757"/>
                  <a:pt x="1960279" y="503854"/>
                  <a:pt x="1984443" y="447472"/>
                </a:cubicBezTo>
                <a:cubicBezTo>
                  <a:pt x="1999254" y="412913"/>
                  <a:pt x="2003814" y="408688"/>
                  <a:pt x="2023353" y="379378"/>
                </a:cubicBezTo>
                <a:cubicBezTo>
                  <a:pt x="2026596" y="366408"/>
                  <a:pt x="2027102" y="352426"/>
                  <a:pt x="2033081" y="340468"/>
                </a:cubicBezTo>
                <a:cubicBezTo>
                  <a:pt x="2037183" y="332265"/>
                  <a:pt x="2048434" y="329215"/>
                  <a:pt x="2052536" y="321012"/>
                </a:cubicBezTo>
                <a:cubicBezTo>
                  <a:pt x="2061707" y="302669"/>
                  <a:pt x="2065507" y="282101"/>
                  <a:pt x="2071992" y="262646"/>
                </a:cubicBezTo>
                <a:cubicBezTo>
                  <a:pt x="2075235" y="252918"/>
                  <a:pt x="2076031" y="241995"/>
                  <a:pt x="2081719" y="233463"/>
                </a:cubicBezTo>
                <a:lnTo>
                  <a:pt x="2101175" y="204280"/>
                </a:lnTo>
                <a:cubicBezTo>
                  <a:pt x="2116601" y="158003"/>
                  <a:pt x="2113659" y="149764"/>
                  <a:pt x="2140085" y="116732"/>
                </a:cubicBezTo>
                <a:cubicBezTo>
                  <a:pt x="2145814" y="109570"/>
                  <a:pt x="2153056" y="103761"/>
                  <a:pt x="2159541" y="97276"/>
                </a:cubicBezTo>
                <a:cubicBezTo>
                  <a:pt x="2162783" y="87548"/>
                  <a:pt x="2162863" y="76100"/>
                  <a:pt x="2169268" y="68093"/>
                </a:cubicBezTo>
                <a:cubicBezTo>
                  <a:pt x="2176571" y="58964"/>
                  <a:pt x="2189574" y="56246"/>
                  <a:pt x="2198451" y="48638"/>
                </a:cubicBezTo>
                <a:cubicBezTo>
                  <a:pt x="2212378" y="36701"/>
                  <a:pt x="2224391" y="22697"/>
                  <a:pt x="2237362" y="9727"/>
                </a:cubicBezTo>
                <a:lnTo>
                  <a:pt x="2247090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36" y="4402720"/>
            <a:ext cx="1144718" cy="124166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507804" y="3064213"/>
            <a:ext cx="1138136" cy="1118681"/>
          </a:xfrm>
          <a:custGeom>
            <a:avLst/>
            <a:gdLst>
              <a:gd name="connsiteX0" fmla="*/ 0 w 1138136"/>
              <a:gd name="connsiteY0" fmla="*/ 1138137 h 1138137"/>
              <a:gd name="connsiteX1" fmla="*/ 126460 w 1138136"/>
              <a:gd name="connsiteY1" fmla="*/ 1108954 h 1138137"/>
              <a:gd name="connsiteX2" fmla="*/ 155643 w 1138136"/>
              <a:gd name="connsiteY2" fmla="*/ 1099226 h 1138137"/>
              <a:gd name="connsiteX3" fmla="*/ 175098 w 1138136"/>
              <a:gd name="connsiteY3" fmla="*/ 1070043 h 1138137"/>
              <a:gd name="connsiteX4" fmla="*/ 204281 w 1138136"/>
              <a:gd name="connsiteY4" fmla="*/ 1060315 h 1138137"/>
              <a:gd name="connsiteX5" fmla="*/ 233464 w 1138136"/>
              <a:gd name="connsiteY5" fmla="*/ 1040860 h 1138137"/>
              <a:gd name="connsiteX6" fmla="*/ 252919 w 1138136"/>
              <a:gd name="connsiteY6" fmla="*/ 1011677 h 1138137"/>
              <a:gd name="connsiteX7" fmla="*/ 311285 w 1138136"/>
              <a:gd name="connsiteY7" fmla="*/ 943583 h 1138137"/>
              <a:gd name="connsiteX8" fmla="*/ 340468 w 1138136"/>
              <a:gd name="connsiteY8" fmla="*/ 856034 h 1138137"/>
              <a:gd name="connsiteX9" fmla="*/ 350196 w 1138136"/>
              <a:gd name="connsiteY9" fmla="*/ 826852 h 1138137"/>
              <a:gd name="connsiteX10" fmla="*/ 369651 w 1138136"/>
              <a:gd name="connsiteY10" fmla="*/ 807396 h 1138137"/>
              <a:gd name="connsiteX11" fmla="*/ 379379 w 1138136"/>
              <a:gd name="connsiteY11" fmla="*/ 758758 h 1138137"/>
              <a:gd name="connsiteX12" fmla="*/ 389107 w 1138136"/>
              <a:gd name="connsiteY12" fmla="*/ 729575 h 1138137"/>
              <a:gd name="connsiteX13" fmla="*/ 398834 w 1138136"/>
              <a:gd name="connsiteY13" fmla="*/ 661481 h 1138137"/>
              <a:gd name="connsiteX14" fmla="*/ 408562 w 1138136"/>
              <a:gd name="connsiteY14" fmla="*/ 632298 h 1138137"/>
              <a:gd name="connsiteX15" fmla="*/ 418290 w 1138136"/>
              <a:gd name="connsiteY15" fmla="*/ 593388 h 1138137"/>
              <a:gd name="connsiteX16" fmla="*/ 428017 w 1138136"/>
              <a:gd name="connsiteY16" fmla="*/ 544749 h 1138137"/>
              <a:gd name="connsiteX17" fmla="*/ 437745 w 1138136"/>
              <a:gd name="connsiteY17" fmla="*/ 505839 h 1138137"/>
              <a:gd name="connsiteX18" fmla="*/ 447473 w 1138136"/>
              <a:gd name="connsiteY18" fmla="*/ 447473 h 1138137"/>
              <a:gd name="connsiteX19" fmla="*/ 466928 w 1138136"/>
              <a:gd name="connsiteY19" fmla="*/ 389107 h 1138137"/>
              <a:gd name="connsiteX20" fmla="*/ 496111 w 1138136"/>
              <a:gd name="connsiteY20" fmla="*/ 291830 h 1138137"/>
              <a:gd name="connsiteX21" fmla="*/ 505839 w 1138136"/>
              <a:gd name="connsiteY21" fmla="*/ 262647 h 1138137"/>
              <a:gd name="connsiteX22" fmla="*/ 515566 w 1138136"/>
              <a:gd name="connsiteY22" fmla="*/ 233464 h 1138137"/>
              <a:gd name="connsiteX23" fmla="*/ 535022 w 1138136"/>
              <a:gd name="connsiteY23" fmla="*/ 214009 h 1138137"/>
              <a:gd name="connsiteX24" fmla="*/ 583660 w 1138136"/>
              <a:gd name="connsiteY24" fmla="*/ 126460 h 1138137"/>
              <a:gd name="connsiteX25" fmla="*/ 612843 w 1138136"/>
              <a:gd name="connsiteY25" fmla="*/ 107005 h 1138137"/>
              <a:gd name="connsiteX26" fmla="*/ 661481 w 1138136"/>
              <a:gd name="connsiteY26" fmla="*/ 68094 h 1138137"/>
              <a:gd name="connsiteX27" fmla="*/ 690664 w 1138136"/>
              <a:gd name="connsiteY27" fmla="*/ 58366 h 1138137"/>
              <a:gd name="connsiteX28" fmla="*/ 719847 w 1138136"/>
              <a:gd name="connsiteY28" fmla="*/ 38911 h 1138137"/>
              <a:gd name="connsiteX29" fmla="*/ 778213 w 1138136"/>
              <a:gd name="connsiteY29" fmla="*/ 19456 h 1138137"/>
              <a:gd name="connsiteX30" fmla="*/ 856034 w 1138136"/>
              <a:gd name="connsiteY30" fmla="*/ 0 h 1138137"/>
              <a:gd name="connsiteX31" fmla="*/ 1001949 w 1138136"/>
              <a:gd name="connsiteY31" fmla="*/ 9728 h 1138137"/>
              <a:gd name="connsiteX32" fmla="*/ 1118681 w 1138136"/>
              <a:gd name="connsiteY32" fmla="*/ 38911 h 1138137"/>
              <a:gd name="connsiteX33" fmla="*/ 1138136 w 1138136"/>
              <a:gd name="connsiteY33" fmla="*/ 58366 h 113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38136" h="1138137">
                <a:moveTo>
                  <a:pt x="0" y="1138137"/>
                </a:moveTo>
                <a:cubicBezTo>
                  <a:pt x="88393" y="1125509"/>
                  <a:pt x="46345" y="1135659"/>
                  <a:pt x="126460" y="1108954"/>
                </a:cubicBezTo>
                <a:lnTo>
                  <a:pt x="155643" y="1099226"/>
                </a:lnTo>
                <a:cubicBezTo>
                  <a:pt x="162128" y="1089498"/>
                  <a:pt x="165969" y="1077346"/>
                  <a:pt x="175098" y="1070043"/>
                </a:cubicBezTo>
                <a:cubicBezTo>
                  <a:pt x="183105" y="1063637"/>
                  <a:pt x="195110" y="1064901"/>
                  <a:pt x="204281" y="1060315"/>
                </a:cubicBezTo>
                <a:cubicBezTo>
                  <a:pt x="214738" y="1055087"/>
                  <a:pt x="223736" y="1047345"/>
                  <a:pt x="233464" y="1040860"/>
                </a:cubicBezTo>
                <a:cubicBezTo>
                  <a:pt x="239949" y="1031132"/>
                  <a:pt x="245311" y="1020554"/>
                  <a:pt x="252919" y="1011677"/>
                </a:cubicBezTo>
                <a:cubicBezTo>
                  <a:pt x="275173" y="985714"/>
                  <a:pt x="297541" y="974507"/>
                  <a:pt x="311285" y="943583"/>
                </a:cubicBezTo>
                <a:cubicBezTo>
                  <a:pt x="311297" y="943556"/>
                  <a:pt x="335599" y="870640"/>
                  <a:pt x="340468" y="856034"/>
                </a:cubicBezTo>
                <a:cubicBezTo>
                  <a:pt x="343710" y="846307"/>
                  <a:pt x="342946" y="834103"/>
                  <a:pt x="350196" y="826852"/>
                </a:cubicBezTo>
                <a:lnTo>
                  <a:pt x="369651" y="807396"/>
                </a:lnTo>
                <a:cubicBezTo>
                  <a:pt x="372894" y="791183"/>
                  <a:pt x="375369" y="774798"/>
                  <a:pt x="379379" y="758758"/>
                </a:cubicBezTo>
                <a:cubicBezTo>
                  <a:pt x="381866" y="748810"/>
                  <a:pt x="387096" y="739630"/>
                  <a:pt x="389107" y="729575"/>
                </a:cubicBezTo>
                <a:cubicBezTo>
                  <a:pt x="393604" y="707092"/>
                  <a:pt x="394337" y="683964"/>
                  <a:pt x="398834" y="661481"/>
                </a:cubicBezTo>
                <a:cubicBezTo>
                  <a:pt x="400845" y="651426"/>
                  <a:pt x="405745" y="642157"/>
                  <a:pt x="408562" y="632298"/>
                </a:cubicBezTo>
                <a:cubicBezTo>
                  <a:pt x="412235" y="619443"/>
                  <a:pt x="415390" y="606439"/>
                  <a:pt x="418290" y="593388"/>
                </a:cubicBezTo>
                <a:cubicBezTo>
                  <a:pt x="421877" y="577248"/>
                  <a:pt x="424430" y="560889"/>
                  <a:pt x="428017" y="544749"/>
                </a:cubicBezTo>
                <a:cubicBezTo>
                  <a:pt x="430917" y="531698"/>
                  <a:pt x="435123" y="518949"/>
                  <a:pt x="437745" y="505839"/>
                </a:cubicBezTo>
                <a:cubicBezTo>
                  <a:pt x="441613" y="486498"/>
                  <a:pt x="442689" y="466608"/>
                  <a:pt x="447473" y="447473"/>
                </a:cubicBezTo>
                <a:cubicBezTo>
                  <a:pt x="452447" y="427578"/>
                  <a:pt x="461954" y="409002"/>
                  <a:pt x="466928" y="389107"/>
                </a:cubicBezTo>
                <a:cubicBezTo>
                  <a:pt x="481629" y="330304"/>
                  <a:pt x="472429" y="362875"/>
                  <a:pt x="496111" y="291830"/>
                </a:cubicBezTo>
                <a:lnTo>
                  <a:pt x="505839" y="262647"/>
                </a:lnTo>
                <a:cubicBezTo>
                  <a:pt x="509081" y="252919"/>
                  <a:pt x="508315" y="240714"/>
                  <a:pt x="515566" y="233464"/>
                </a:cubicBezTo>
                <a:lnTo>
                  <a:pt x="535022" y="214009"/>
                </a:lnTo>
                <a:cubicBezTo>
                  <a:pt x="545159" y="183597"/>
                  <a:pt x="554988" y="145574"/>
                  <a:pt x="583660" y="126460"/>
                </a:cubicBezTo>
                <a:cubicBezTo>
                  <a:pt x="593388" y="119975"/>
                  <a:pt x="603714" y="114308"/>
                  <a:pt x="612843" y="107005"/>
                </a:cubicBezTo>
                <a:cubicBezTo>
                  <a:pt x="643006" y="82874"/>
                  <a:pt x="621555" y="88057"/>
                  <a:pt x="661481" y="68094"/>
                </a:cubicBezTo>
                <a:cubicBezTo>
                  <a:pt x="670652" y="63508"/>
                  <a:pt x="681493" y="62952"/>
                  <a:pt x="690664" y="58366"/>
                </a:cubicBezTo>
                <a:cubicBezTo>
                  <a:pt x="701121" y="53138"/>
                  <a:pt x="709163" y="43659"/>
                  <a:pt x="719847" y="38911"/>
                </a:cubicBezTo>
                <a:cubicBezTo>
                  <a:pt x="738587" y="30582"/>
                  <a:pt x="758318" y="24430"/>
                  <a:pt x="778213" y="19456"/>
                </a:cubicBezTo>
                <a:lnTo>
                  <a:pt x="856034" y="0"/>
                </a:lnTo>
                <a:cubicBezTo>
                  <a:pt x="904672" y="3243"/>
                  <a:pt x="953422" y="5106"/>
                  <a:pt x="1001949" y="9728"/>
                </a:cubicBezTo>
                <a:cubicBezTo>
                  <a:pt x="1019715" y="11420"/>
                  <a:pt x="1104850" y="25080"/>
                  <a:pt x="1118681" y="38911"/>
                </a:cubicBezTo>
                <a:lnTo>
                  <a:pt x="1138136" y="58366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6" y="5746548"/>
            <a:ext cx="12192000" cy="119806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93" b="70741" l="33958" r="63854">
                        <a14:foregroundMark x1="42813" y1="56389" x2="42813" y2="56389"/>
                        <a14:foregroundMark x1="42344" y1="53333" x2="42344" y2="53333"/>
                      </a14:backgroundRemoval>
                    </a14:imgEffect>
                    <a14:imgEffect>
                      <a14:sharpenSoften amount="12000"/>
                    </a14:imgEffect>
                  </a14:imgLayer>
                </a14:imgProps>
              </a:ext>
            </a:extLst>
          </a:blip>
          <a:srcRect l="33167" t="44222" r="32734" b="26267"/>
          <a:stretch/>
        </p:blipFill>
        <p:spPr>
          <a:xfrm>
            <a:off x="-666975" y="562075"/>
            <a:ext cx="14415997" cy="7017758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667375" y="473875"/>
            <a:ext cx="2131934" cy="9020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103914" y="5191847"/>
            <a:ext cx="1349828" cy="46808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341914" y="4568373"/>
            <a:ext cx="1349828" cy="46808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21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821910" y="4602845"/>
            <a:ext cx="1349828" cy="46808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21</a:t>
            </a:r>
          </a:p>
        </p:txBody>
      </p:sp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9536" y="269598"/>
            <a:ext cx="4428303" cy="11960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000" b="1" u="sng" dirty="0" err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Thử</a:t>
            </a:r>
            <a:r>
              <a:rPr lang="en-US" altLang="zh-CN" sz="4000" b="1" u="sng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u="sng" dirty="0" err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thách</a:t>
            </a:r>
            <a:r>
              <a:rPr lang="en-US" altLang="zh-CN" sz="4000" b="1" u="sng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4</a:t>
            </a:r>
            <a:r>
              <a:rPr lang="en-US" altLang="zh-CN" sz="4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endParaRPr lang="zh-CN" altLang="en-US" sz="4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6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38" grpId="0" animBg="1"/>
      <p:bldP spid="2" grpId="0" animBg="1"/>
      <p:bldP spid="39" grpId="0" animBg="1"/>
      <p:bldP spid="40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  <p:pic>
        <p:nvPicPr>
          <p:cNvPr id="64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400" t="11589" r="19980" b="17582"/>
          <a:stretch/>
        </p:blipFill>
        <p:spPr>
          <a:xfrm>
            <a:off x="1104845" y="2476590"/>
            <a:ext cx="2074436" cy="1365531"/>
          </a:xfrm>
          <a:prstGeom prst="rect">
            <a:avLst/>
          </a:prstGeom>
        </p:spPr>
      </p:pic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pic>
        <p:nvPicPr>
          <p:cNvPr id="65" name="Picture 64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93" y="5091297"/>
            <a:ext cx="1098609" cy="86558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529191" y="3258766"/>
            <a:ext cx="1332690" cy="1857983"/>
          </a:xfrm>
          <a:custGeom>
            <a:avLst/>
            <a:gdLst>
              <a:gd name="connsiteX0" fmla="*/ 0 w 1332690"/>
              <a:gd name="connsiteY0" fmla="*/ 19455 h 1857983"/>
              <a:gd name="connsiteX1" fmla="*/ 48639 w 1332690"/>
              <a:gd name="connsiteY1" fmla="*/ 9728 h 1857983"/>
              <a:gd name="connsiteX2" fmla="*/ 77822 w 1332690"/>
              <a:gd name="connsiteY2" fmla="*/ 0 h 1857983"/>
              <a:gd name="connsiteX3" fmla="*/ 408562 w 1332690"/>
              <a:gd name="connsiteY3" fmla="*/ 9728 h 1857983"/>
              <a:gd name="connsiteX4" fmla="*/ 437745 w 1332690"/>
              <a:gd name="connsiteY4" fmla="*/ 19455 h 1857983"/>
              <a:gd name="connsiteX5" fmla="*/ 457200 w 1332690"/>
              <a:gd name="connsiteY5" fmla="*/ 38911 h 1857983"/>
              <a:gd name="connsiteX6" fmla="*/ 515566 w 1332690"/>
              <a:gd name="connsiteY6" fmla="*/ 58366 h 1857983"/>
              <a:gd name="connsiteX7" fmla="*/ 554477 w 1332690"/>
              <a:gd name="connsiteY7" fmla="*/ 97277 h 1857983"/>
              <a:gd name="connsiteX8" fmla="*/ 564205 w 1332690"/>
              <a:gd name="connsiteY8" fmla="*/ 126460 h 1857983"/>
              <a:gd name="connsiteX9" fmla="*/ 622571 w 1332690"/>
              <a:gd name="connsiteY9" fmla="*/ 165370 h 1857983"/>
              <a:gd name="connsiteX10" fmla="*/ 671209 w 1332690"/>
              <a:gd name="connsiteY10" fmla="*/ 214008 h 1857983"/>
              <a:gd name="connsiteX11" fmla="*/ 710120 w 1332690"/>
              <a:gd name="connsiteY11" fmla="*/ 262647 h 1857983"/>
              <a:gd name="connsiteX12" fmla="*/ 739303 w 1332690"/>
              <a:gd name="connsiteY12" fmla="*/ 291830 h 1857983"/>
              <a:gd name="connsiteX13" fmla="*/ 758758 w 1332690"/>
              <a:gd name="connsiteY13" fmla="*/ 321013 h 1857983"/>
              <a:gd name="connsiteX14" fmla="*/ 768486 w 1332690"/>
              <a:gd name="connsiteY14" fmla="*/ 350196 h 1857983"/>
              <a:gd name="connsiteX15" fmla="*/ 797669 w 1332690"/>
              <a:gd name="connsiteY15" fmla="*/ 369651 h 1857983"/>
              <a:gd name="connsiteX16" fmla="*/ 846307 w 1332690"/>
              <a:gd name="connsiteY16" fmla="*/ 447472 h 1857983"/>
              <a:gd name="connsiteX17" fmla="*/ 856035 w 1332690"/>
              <a:gd name="connsiteY17" fmla="*/ 515566 h 1857983"/>
              <a:gd name="connsiteX18" fmla="*/ 865762 w 1332690"/>
              <a:gd name="connsiteY18" fmla="*/ 544749 h 1857983"/>
              <a:gd name="connsiteX19" fmla="*/ 875490 w 1332690"/>
              <a:gd name="connsiteY19" fmla="*/ 622570 h 1857983"/>
              <a:gd name="connsiteX20" fmla="*/ 885218 w 1332690"/>
              <a:gd name="connsiteY20" fmla="*/ 651753 h 1857983"/>
              <a:gd name="connsiteX21" fmla="*/ 894945 w 1332690"/>
              <a:gd name="connsiteY21" fmla="*/ 690664 h 1857983"/>
              <a:gd name="connsiteX22" fmla="*/ 904673 w 1332690"/>
              <a:gd name="connsiteY22" fmla="*/ 1293779 h 1857983"/>
              <a:gd name="connsiteX23" fmla="*/ 914400 w 1332690"/>
              <a:gd name="connsiteY23" fmla="*/ 1322962 h 1857983"/>
              <a:gd name="connsiteX24" fmla="*/ 943583 w 1332690"/>
              <a:gd name="connsiteY24" fmla="*/ 1420238 h 1857983"/>
              <a:gd name="connsiteX25" fmla="*/ 963039 w 1332690"/>
              <a:gd name="connsiteY25" fmla="*/ 1439694 h 1857983"/>
              <a:gd name="connsiteX26" fmla="*/ 972766 w 1332690"/>
              <a:gd name="connsiteY26" fmla="*/ 1478604 h 1857983"/>
              <a:gd name="connsiteX27" fmla="*/ 992222 w 1332690"/>
              <a:gd name="connsiteY27" fmla="*/ 1498060 h 1857983"/>
              <a:gd name="connsiteX28" fmla="*/ 1031132 w 1332690"/>
              <a:gd name="connsiteY28" fmla="*/ 1575881 h 1857983"/>
              <a:gd name="connsiteX29" fmla="*/ 1070043 w 1332690"/>
              <a:gd name="connsiteY29" fmla="*/ 1624519 h 1857983"/>
              <a:gd name="connsiteX30" fmla="*/ 1079771 w 1332690"/>
              <a:gd name="connsiteY30" fmla="*/ 1653702 h 1857983"/>
              <a:gd name="connsiteX31" fmla="*/ 1108954 w 1332690"/>
              <a:gd name="connsiteY31" fmla="*/ 1673157 h 1857983"/>
              <a:gd name="connsiteX32" fmla="*/ 1147864 w 1332690"/>
              <a:gd name="connsiteY32" fmla="*/ 1721796 h 1857983"/>
              <a:gd name="connsiteX33" fmla="*/ 1225686 w 1332690"/>
              <a:gd name="connsiteY33" fmla="*/ 1780162 h 1857983"/>
              <a:gd name="connsiteX34" fmla="*/ 1254869 w 1332690"/>
              <a:gd name="connsiteY34" fmla="*/ 1799617 h 1857983"/>
              <a:gd name="connsiteX35" fmla="*/ 1284052 w 1332690"/>
              <a:gd name="connsiteY35" fmla="*/ 1819072 h 1857983"/>
              <a:gd name="connsiteX36" fmla="*/ 1303507 w 1332690"/>
              <a:gd name="connsiteY36" fmla="*/ 1838528 h 1857983"/>
              <a:gd name="connsiteX37" fmla="*/ 1332690 w 1332690"/>
              <a:gd name="connsiteY37" fmla="*/ 1857983 h 185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32690" h="1857983">
                <a:moveTo>
                  <a:pt x="0" y="19455"/>
                </a:moveTo>
                <a:cubicBezTo>
                  <a:pt x="16213" y="16213"/>
                  <a:pt x="32599" y="13738"/>
                  <a:pt x="48639" y="9728"/>
                </a:cubicBezTo>
                <a:cubicBezTo>
                  <a:pt x="58587" y="7241"/>
                  <a:pt x="67568" y="0"/>
                  <a:pt x="77822" y="0"/>
                </a:cubicBezTo>
                <a:cubicBezTo>
                  <a:pt x="188116" y="0"/>
                  <a:pt x="298315" y="6485"/>
                  <a:pt x="408562" y="9728"/>
                </a:cubicBezTo>
                <a:cubicBezTo>
                  <a:pt x="418290" y="12970"/>
                  <a:pt x="428952" y="14179"/>
                  <a:pt x="437745" y="19455"/>
                </a:cubicBezTo>
                <a:cubicBezTo>
                  <a:pt x="445609" y="24174"/>
                  <a:pt x="448997" y="34809"/>
                  <a:pt x="457200" y="38911"/>
                </a:cubicBezTo>
                <a:cubicBezTo>
                  <a:pt x="475543" y="48082"/>
                  <a:pt x="515566" y="58366"/>
                  <a:pt x="515566" y="58366"/>
                </a:cubicBezTo>
                <a:cubicBezTo>
                  <a:pt x="528536" y="71336"/>
                  <a:pt x="548676" y="79876"/>
                  <a:pt x="554477" y="97277"/>
                </a:cubicBezTo>
                <a:cubicBezTo>
                  <a:pt x="557720" y="107005"/>
                  <a:pt x="556954" y="119209"/>
                  <a:pt x="564205" y="126460"/>
                </a:cubicBezTo>
                <a:cubicBezTo>
                  <a:pt x="580739" y="142994"/>
                  <a:pt x="622571" y="165370"/>
                  <a:pt x="622571" y="165370"/>
                </a:cubicBezTo>
                <a:cubicBezTo>
                  <a:pt x="655924" y="215400"/>
                  <a:pt x="624886" y="176949"/>
                  <a:pt x="671209" y="214008"/>
                </a:cubicBezTo>
                <a:cubicBezTo>
                  <a:pt x="699506" y="236646"/>
                  <a:pt x="684844" y="232316"/>
                  <a:pt x="710120" y="262647"/>
                </a:cubicBezTo>
                <a:cubicBezTo>
                  <a:pt x="718927" y="273215"/>
                  <a:pt x="730496" y="281262"/>
                  <a:pt x="739303" y="291830"/>
                </a:cubicBezTo>
                <a:cubicBezTo>
                  <a:pt x="746787" y="300811"/>
                  <a:pt x="753530" y="310556"/>
                  <a:pt x="758758" y="321013"/>
                </a:cubicBezTo>
                <a:cubicBezTo>
                  <a:pt x="763344" y="330184"/>
                  <a:pt x="762080" y="342189"/>
                  <a:pt x="768486" y="350196"/>
                </a:cubicBezTo>
                <a:cubicBezTo>
                  <a:pt x="775789" y="359325"/>
                  <a:pt x="787941" y="363166"/>
                  <a:pt x="797669" y="369651"/>
                </a:cubicBezTo>
                <a:cubicBezTo>
                  <a:pt x="820821" y="439108"/>
                  <a:pt x="800060" y="416642"/>
                  <a:pt x="846307" y="447472"/>
                </a:cubicBezTo>
                <a:cubicBezTo>
                  <a:pt x="849550" y="470170"/>
                  <a:pt x="851538" y="493083"/>
                  <a:pt x="856035" y="515566"/>
                </a:cubicBezTo>
                <a:cubicBezTo>
                  <a:pt x="858046" y="525621"/>
                  <a:pt x="863928" y="534661"/>
                  <a:pt x="865762" y="544749"/>
                </a:cubicBezTo>
                <a:cubicBezTo>
                  <a:pt x="870438" y="570470"/>
                  <a:pt x="870813" y="596849"/>
                  <a:pt x="875490" y="622570"/>
                </a:cubicBezTo>
                <a:cubicBezTo>
                  <a:pt x="877324" y="632658"/>
                  <a:pt x="882401" y="641894"/>
                  <a:pt x="885218" y="651753"/>
                </a:cubicBezTo>
                <a:cubicBezTo>
                  <a:pt x="888891" y="664608"/>
                  <a:pt x="891703" y="677694"/>
                  <a:pt x="894945" y="690664"/>
                </a:cubicBezTo>
                <a:cubicBezTo>
                  <a:pt x="898188" y="891702"/>
                  <a:pt x="898489" y="1092810"/>
                  <a:pt x="904673" y="1293779"/>
                </a:cubicBezTo>
                <a:cubicBezTo>
                  <a:pt x="904988" y="1304028"/>
                  <a:pt x="911583" y="1313103"/>
                  <a:pt x="914400" y="1322962"/>
                </a:cubicBezTo>
                <a:cubicBezTo>
                  <a:pt x="919690" y="1341476"/>
                  <a:pt x="934338" y="1410993"/>
                  <a:pt x="943583" y="1420238"/>
                </a:cubicBezTo>
                <a:lnTo>
                  <a:pt x="963039" y="1439694"/>
                </a:lnTo>
                <a:cubicBezTo>
                  <a:pt x="966281" y="1452664"/>
                  <a:pt x="966787" y="1466646"/>
                  <a:pt x="972766" y="1478604"/>
                </a:cubicBezTo>
                <a:cubicBezTo>
                  <a:pt x="976868" y="1486807"/>
                  <a:pt x="988120" y="1489857"/>
                  <a:pt x="992222" y="1498060"/>
                </a:cubicBezTo>
                <a:cubicBezTo>
                  <a:pt x="1036935" y="1587484"/>
                  <a:pt x="987178" y="1531924"/>
                  <a:pt x="1031132" y="1575881"/>
                </a:cubicBezTo>
                <a:cubicBezTo>
                  <a:pt x="1055584" y="1649234"/>
                  <a:pt x="1019756" y="1561661"/>
                  <a:pt x="1070043" y="1624519"/>
                </a:cubicBezTo>
                <a:cubicBezTo>
                  <a:pt x="1076449" y="1632526"/>
                  <a:pt x="1073365" y="1645695"/>
                  <a:pt x="1079771" y="1653702"/>
                </a:cubicBezTo>
                <a:cubicBezTo>
                  <a:pt x="1087074" y="1662831"/>
                  <a:pt x="1099825" y="1665854"/>
                  <a:pt x="1108954" y="1673157"/>
                </a:cubicBezTo>
                <a:cubicBezTo>
                  <a:pt x="1135050" y="1694034"/>
                  <a:pt x="1125394" y="1693708"/>
                  <a:pt x="1147864" y="1721796"/>
                </a:cubicBezTo>
                <a:cubicBezTo>
                  <a:pt x="1168427" y="1747500"/>
                  <a:pt x="1199020" y="1762385"/>
                  <a:pt x="1225686" y="1780162"/>
                </a:cubicBezTo>
                <a:lnTo>
                  <a:pt x="1254869" y="1799617"/>
                </a:lnTo>
                <a:cubicBezTo>
                  <a:pt x="1264597" y="1806102"/>
                  <a:pt x="1275785" y="1810805"/>
                  <a:pt x="1284052" y="1819072"/>
                </a:cubicBezTo>
                <a:cubicBezTo>
                  <a:pt x="1290537" y="1825557"/>
                  <a:pt x="1296345" y="1832799"/>
                  <a:pt x="1303507" y="1838528"/>
                </a:cubicBezTo>
                <a:cubicBezTo>
                  <a:pt x="1312636" y="1845831"/>
                  <a:pt x="1332690" y="1857983"/>
                  <a:pt x="1332690" y="1857983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250987" y="4182894"/>
            <a:ext cx="2247090" cy="1011676"/>
          </a:xfrm>
          <a:custGeom>
            <a:avLst/>
            <a:gdLst>
              <a:gd name="connsiteX0" fmla="*/ 0 w 2247090"/>
              <a:gd name="connsiteY0" fmla="*/ 1011676 h 1011676"/>
              <a:gd name="connsiteX1" fmla="*/ 252919 w 2247090"/>
              <a:gd name="connsiteY1" fmla="*/ 1001949 h 1011676"/>
              <a:gd name="connsiteX2" fmla="*/ 340468 w 2247090"/>
              <a:gd name="connsiteY2" fmla="*/ 972766 h 1011676"/>
              <a:gd name="connsiteX3" fmla="*/ 379379 w 2247090"/>
              <a:gd name="connsiteY3" fmla="*/ 963038 h 1011676"/>
              <a:gd name="connsiteX4" fmla="*/ 466928 w 2247090"/>
              <a:gd name="connsiteY4" fmla="*/ 943583 h 1011676"/>
              <a:gd name="connsiteX5" fmla="*/ 496111 w 2247090"/>
              <a:gd name="connsiteY5" fmla="*/ 933855 h 1011676"/>
              <a:gd name="connsiteX6" fmla="*/ 1001949 w 2247090"/>
              <a:gd name="connsiteY6" fmla="*/ 943583 h 1011676"/>
              <a:gd name="connsiteX7" fmla="*/ 1089498 w 2247090"/>
              <a:gd name="connsiteY7" fmla="*/ 953310 h 1011676"/>
              <a:gd name="connsiteX8" fmla="*/ 1332690 w 2247090"/>
              <a:gd name="connsiteY8" fmla="*/ 963038 h 1011676"/>
              <a:gd name="connsiteX9" fmla="*/ 1381328 w 2247090"/>
              <a:gd name="connsiteY9" fmla="*/ 972766 h 1011676"/>
              <a:gd name="connsiteX10" fmla="*/ 1556426 w 2247090"/>
              <a:gd name="connsiteY10" fmla="*/ 953310 h 1011676"/>
              <a:gd name="connsiteX11" fmla="*/ 1585609 w 2247090"/>
              <a:gd name="connsiteY11" fmla="*/ 933855 h 1011676"/>
              <a:gd name="connsiteX12" fmla="*/ 1643975 w 2247090"/>
              <a:gd name="connsiteY12" fmla="*/ 914400 h 1011676"/>
              <a:gd name="connsiteX13" fmla="*/ 1692613 w 2247090"/>
              <a:gd name="connsiteY13" fmla="*/ 885217 h 1011676"/>
              <a:gd name="connsiteX14" fmla="*/ 1741251 w 2247090"/>
              <a:gd name="connsiteY14" fmla="*/ 856034 h 1011676"/>
              <a:gd name="connsiteX15" fmla="*/ 1760707 w 2247090"/>
              <a:gd name="connsiteY15" fmla="*/ 836578 h 1011676"/>
              <a:gd name="connsiteX16" fmla="*/ 1828800 w 2247090"/>
              <a:gd name="connsiteY16" fmla="*/ 758757 h 1011676"/>
              <a:gd name="connsiteX17" fmla="*/ 1857983 w 2247090"/>
              <a:gd name="connsiteY17" fmla="*/ 700391 h 1011676"/>
              <a:gd name="connsiteX18" fmla="*/ 1867711 w 2247090"/>
              <a:gd name="connsiteY18" fmla="*/ 671208 h 1011676"/>
              <a:gd name="connsiteX19" fmla="*/ 1906622 w 2247090"/>
              <a:gd name="connsiteY19" fmla="*/ 622570 h 1011676"/>
              <a:gd name="connsiteX20" fmla="*/ 1935804 w 2247090"/>
              <a:gd name="connsiteY20" fmla="*/ 564204 h 1011676"/>
              <a:gd name="connsiteX21" fmla="*/ 1955260 w 2247090"/>
              <a:gd name="connsiteY21" fmla="*/ 505838 h 1011676"/>
              <a:gd name="connsiteX22" fmla="*/ 1984443 w 2247090"/>
              <a:gd name="connsiteY22" fmla="*/ 447472 h 1011676"/>
              <a:gd name="connsiteX23" fmla="*/ 2023353 w 2247090"/>
              <a:gd name="connsiteY23" fmla="*/ 379378 h 1011676"/>
              <a:gd name="connsiteX24" fmla="*/ 2033081 w 2247090"/>
              <a:gd name="connsiteY24" fmla="*/ 340468 h 1011676"/>
              <a:gd name="connsiteX25" fmla="*/ 2052536 w 2247090"/>
              <a:gd name="connsiteY25" fmla="*/ 321012 h 1011676"/>
              <a:gd name="connsiteX26" fmla="*/ 2071992 w 2247090"/>
              <a:gd name="connsiteY26" fmla="*/ 262646 h 1011676"/>
              <a:gd name="connsiteX27" fmla="*/ 2081719 w 2247090"/>
              <a:gd name="connsiteY27" fmla="*/ 233463 h 1011676"/>
              <a:gd name="connsiteX28" fmla="*/ 2101175 w 2247090"/>
              <a:gd name="connsiteY28" fmla="*/ 204280 h 1011676"/>
              <a:gd name="connsiteX29" fmla="*/ 2140085 w 2247090"/>
              <a:gd name="connsiteY29" fmla="*/ 116732 h 1011676"/>
              <a:gd name="connsiteX30" fmla="*/ 2159541 w 2247090"/>
              <a:gd name="connsiteY30" fmla="*/ 97276 h 1011676"/>
              <a:gd name="connsiteX31" fmla="*/ 2169268 w 2247090"/>
              <a:gd name="connsiteY31" fmla="*/ 68093 h 1011676"/>
              <a:gd name="connsiteX32" fmla="*/ 2198451 w 2247090"/>
              <a:gd name="connsiteY32" fmla="*/ 48638 h 1011676"/>
              <a:gd name="connsiteX33" fmla="*/ 2237362 w 2247090"/>
              <a:gd name="connsiteY33" fmla="*/ 9727 h 1011676"/>
              <a:gd name="connsiteX34" fmla="*/ 2247090 w 2247090"/>
              <a:gd name="connsiteY34" fmla="*/ 0 h 101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47090" h="1011676">
                <a:moveTo>
                  <a:pt x="0" y="1011676"/>
                </a:moveTo>
                <a:cubicBezTo>
                  <a:pt x="84306" y="1008434"/>
                  <a:pt x="168919" y="1009824"/>
                  <a:pt x="252919" y="1001949"/>
                </a:cubicBezTo>
                <a:cubicBezTo>
                  <a:pt x="268463" y="1000492"/>
                  <a:pt x="318104" y="978357"/>
                  <a:pt x="340468" y="972766"/>
                </a:cubicBezTo>
                <a:cubicBezTo>
                  <a:pt x="353438" y="969523"/>
                  <a:pt x="366328" y="965938"/>
                  <a:pt x="379379" y="963038"/>
                </a:cubicBezTo>
                <a:cubicBezTo>
                  <a:pt x="424495" y="953012"/>
                  <a:pt x="425426" y="955440"/>
                  <a:pt x="466928" y="943583"/>
                </a:cubicBezTo>
                <a:cubicBezTo>
                  <a:pt x="476787" y="940766"/>
                  <a:pt x="486383" y="937098"/>
                  <a:pt x="496111" y="933855"/>
                </a:cubicBezTo>
                <a:lnTo>
                  <a:pt x="1001949" y="943583"/>
                </a:lnTo>
                <a:cubicBezTo>
                  <a:pt x="1031296" y="944545"/>
                  <a:pt x="1060186" y="951586"/>
                  <a:pt x="1089498" y="953310"/>
                </a:cubicBezTo>
                <a:cubicBezTo>
                  <a:pt x="1170487" y="958074"/>
                  <a:pt x="1251626" y="959795"/>
                  <a:pt x="1332690" y="963038"/>
                </a:cubicBezTo>
                <a:cubicBezTo>
                  <a:pt x="1348903" y="966281"/>
                  <a:pt x="1364794" y="972766"/>
                  <a:pt x="1381328" y="972766"/>
                </a:cubicBezTo>
                <a:cubicBezTo>
                  <a:pt x="1449522" y="972766"/>
                  <a:pt x="1493994" y="963716"/>
                  <a:pt x="1556426" y="953310"/>
                </a:cubicBezTo>
                <a:cubicBezTo>
                  <a:pt x="1566154" y="946825"/>
                  <a:pt x="1574925" y="938603"/>
                  <a:pt x="1585609" y="933855"/>
                </a:cubicBezTo>
                <a:cubicBezTo>
                  <a:pt x="1604349" y="925526"/>
                  <a:pt x="1643975" y="914400"/>
                  <a:pt x="1643975" y="914400"/>
                </a:cubicBezTo>
                <a:cubicBezTo>
                  <a:pt x="1693270" y="865103"/>
                  <a:pt x="1629474" y="923101"/>
                  <a:pt x="1692613" y="885217"/>
                </a:cubicBezTo>
                <a:cubicBezTo>
                  <a:pt x="1759377" y="845158"/>
                  <a:pt x="1658581" y="883589"/>
                  <a:pt x="1741251" y="856034"/>
                </a:cubicBezTo>
                <a:cubicBezTo>
                  <a:pt x="1747736" y="849549"/>
                  <a:pt x="1753545" y="842307"/>
                  <a:pt x="1760707" y="836578"/>
                </a:cubicBezTo>
                <a:cubicBezTo>
                  <a:pt x="1796818" y="807689"/>
                  <a:pt x="1808459" y="819779"/>
                  <a:pt x="1828800" y="758757"/>
                </a:cubicBezTo>
                <a:cubicBezTo>
                  <a:pt x="1853252" y="685404"/>
                  <a:pt x="1820268" y="775821"/>
                  <a:pt x="1857983" y="700391"/>
                </a:cubicBezTo>
                <a:cubicBezTo>
                  <a:pt x="1862569" y="691220"/>
                  <a:pt x="1863125" y="680379"/>
                  <a:pt x="1867711" y="671208"/>
                </a:cubicBezTo>
                <a:cubicBezTo>
                  <a:pt x="1879983" y="646663"/>
                  <a:pt x="1888524" y="640667"/>
                  <a:pt x="1906622" y="622570"/>
                </a:cubicBezTo>
                <a:cubicBezTo>
                  <a:pt x="1942089" y="516160"/>
                  <a:pt x="1885528" y="677325"/>
                  <a:pt x="1935804" y="564204"/>
                </a:cubicBezTo>
                <a:cubicBezTo>
                  <a:pt x="1944133" y="545464"/>
                  <a:pt x="1943884" y="522902"/>
                  <a:pt x="1955260" y="505838"/>
                </a:cubicBezTo>
                <a:cubicBezTo>
                  <a:pt x="1992646" y="449757"/>
                  <a:pt x="1960279" y="503854"/>
                  <a:pt x="1984443" y="447472"/>
                </a:cubicBezTo>
                <a:cubicBezTo>
                  <a:pt x="1999254" y="412913"/>
                  <a:pt x="2003814" y="408688"/>
                  <a:pt x="2023353" y="379378"/>
                </a:cubicBezTo>
                <a:cubicBezTo>
                  <a:pt x="2026596" y="366408"/>
                  <a:pt x="2027102" y="352426"/>
                  <a:pt x="2033081" y="340468"/>
                </a:cubicBezTo>
                <a:cubicBezTo>
                  <a:pt x="2037183" y="332265"/>
                  <a:pt x="2048434" y="329215"/>
                  <a:pt x="2052536" y="321012"/>
                </a:cubicBezTo>
                <a:cubicBezTo>
                  <a:pt x="2061707" y="302669"/>
                  <a:pt x="2065507" y="282101"/>
                  <a:pt x="2071992" y="262646"/>
                </a:cubicBezTo>
                <a:cubicBezTo>
                  <a:pt x="2075235" y="252918"/>
                  <a:pt x="2076031" y="241995"/>
                  <a:pt x="2081719" y="233463"/>
                </a:cubicBezTo>
                <a:lnTo>
                  <a:pt x="2101175" y="204280"/>
                </a:lnTo>
                <a:cubicBezTo>
                  <a:pt x="2116601" y="158003"/>
                  <a:pt x="2113659" y="149764"/>
                  <a:pt x="2140085" y="116732"/>
                </a:cubicBezTo>
                <a:cubicBezTo>
                  <a:pt x="2145814" y="109570"/>
                  <a:pt x="2153056" y="103761"/>
                  <a:pt x="2159541" y="97276"/>
                </a:cubicBezTo>
                <a:cubicBezTo>
                  <a:pt x="2162783" y="87548"/>
                  <a:pt x="2162863" y="76100"/>
                  <a:pt x="2169268" y="68093"/>
                </a:cubicBezTo>
                <a:cubicBezTo>
                  <a:pt x="2176571" y="58964"/>
                  <a:pt x="2189574" y="56246"/>
                  <a:pt x="2198451" y="48638"/>
                </a:cubicBezTo>
                <a:cubicBezTo>
                  <a:pt x="2212378" y="36701"/>
                  <a:pt x="2224391" y="22697"/>
                  <a:pt x="2237362" y="9727"/>
                </a:cubicBezTo>
                <a:lnTo>
                  <a:pt x="2247090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36" y="4402720"/>
            <a:ext cx="1144718" cy="124166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507804" y="3064213"/>
            <a:ext cx="1138136" cy="1118681"/>
          </a:xfrm>
          <a:custGeom>
            <a:avLst/>
            <a:gdLst>
              <a:gd name="connsiteX0" fmla="*/ 0 w 1138136"/>
              <a:gd name="connsiteY0" fmla="*/ 1138137 h 1138137"/>
              <a:gd name="connsiteX1" fmla="*/ 126460 w 1138136"/>
              <a:gd name="connsiteY1" fmla="*/ 1108954 h 1138137"/>
              <a:gd name="connsiteX2" fmla="*/ 155643 w 1138136"/>
              <a:gd name="connsiteY2" fmla="*/ 1099226 h 1138137"/>
              <a:gd name="connsiteX3" fmla="*/ 175098 w 1138136"/>
              <a:gd name="connsiteY3" fmla="*/ 1070043 h 1138137"/>
              <a:gd name="connsiteX4" fmla="*/ 204281 w 1138136"/>
              <a:gd name="connsiteY4" fmla="*/ 1060315 h 1138137"/>
              <a:gd name="connsiteX5" fmla="*/ 233464 w 1138136"/>
              <a:gd name="connsiteY5" fmla="*/ 1040860 h 1138137"/>
              <a:gd name="connsiteX6" fmla="*/ 252919 w 1138136"/>
              <a:gd name="connsiteY6" fmla="*/ 1011677 h 1138137"/>
              <a:gd name="connsiteX7" fmla="*/ 311285 w 1138136"/>
              <a:gd name="connsiteY7" fmla="*/ 943583 h 1138137"/>
              <a:gd name="connsiteX8" fmla="*/ 340468 w 1138136"/>
              <a:gd name="connsiteY8" fmla="*/ 856034 h 1138137"/>
              <a:gd name="connsiteX9" fmla="*/ 350196 w 1138136"/>
              <a:gd name="connsiteY9" fmla="*/ 826852 h 1138137"/>
              <a:gd name="connsiteX10" fmla="*/ 369651 w 1138136"/>
              <a:gd name="connsiteY10" fmla="*/ 807396 h 1138137"/>
              <a:gd name="connsiteX11" fmla="*/ 379379 w 1138136"/>
              <a:gd name="connsiteY11" fmla="*/ 758758 h 1138137"/>
              <a:gd name="connsiteX12" fmla="*/ 389107 w 1138136"/>
              <a:gd name="connsiteY12" fmla="*/ 729575 h 1138137"/>
              <a:gd name="connsiteX13" fmla="*/ 398834 w 1138136"/>
              <a:gd name="connsiteY13" fmla="*/ 661481 h 1138137"/>
              <a:gd name="connsiteX14" fmla="*/ 408562 w 1138136"/>
              <a:gd name="connsiteY14" fmla="*/ 632298 h 1138137"/>
              <a:gd name="connsiteX15" fmla="*/ 418290 w 1138136"/>
              <a:gd name="connsiteY15" fmla="*/ 593388 h 1138137"/>
              <a:gd name="connsiteX16" fmla="*/ 428017 w 1138136"/>
              <a:gd name="connsiteY16" fmla="*/ 544749 h 1138137"/>
              <a:gd name="connsiteX17" fmla="*/ 437745 w 1138136"/>
              <a:gd name="connsiteY17" fmla="*/ 505839 h 1138137"/>
              <a:gd name="connsiteX18" fmla="*/ 447473 w 1138136"/>
              <a:gd name="connsiteY18" fmla="*/ 447473 h 1138137"/>
              <a:gd name="connsiteX19" fmla="*/ 466928 w 1138136"/>
              <a:gd name="connsiteY19" fmla="*/ 389107 h 1138137"/>
              <a:gd name="connsiteX20" fmla="*/ 496111 w 1138136"/>
              <a:gd name="connsiteY20" fmla="*/ 291830 h 1138137"/>
              <a:gd name="connsiteX21" fmla="*/ 505839 w 1138136"/>
              <a:gd name="connsiteY21" fmla="*/ 262647 h 1138137"/>
              <a:gd name="connsiteX22" fmla="*/ 515566 w 1138136"/>
              <a:gd name="connsiteY22" fmla="*/ 233464 h 1138137"/>
              <a:gd name="connsiteX23" fmla="*/ 535022 w 1138136"/>
              <a:gd name="connsiteY23" fmla="*/ 214009 h 1138137"/>
              <a:gd name="connsiteX24" fmla="*/ 583660 w 1138136"/>
              <a:gd name="connsiteY24" fmla="*/ 126460 h 1138137"/>
              <a:gd name="connsiteX25" fmla="*/ 612843 w 1138136"/>
              <a:gd name="connsiteY25" fmla="*/ 107005 h 1138137"/>
              <a:gd name="connsiteX26" fmla="*/ 661481 w 1138136"/>
              <a:gd name="connsiteY26" fmla="*/ 68094 h 1138137"/>
              <a:gd name="connsiteX27" fmla="*/ 690664 w 1138136"/>
              <a:gd name="connsiteY27" fmla="*/ 58366 h 1138137"/>
              <a:gd name="connsiteX28" fmla="*/ 719847 w 1138136"/>
              <a:gd name="connsiteY28" fmla="*/ 38911 h 1138137"/>
              <a:gd name="connsiteX29" fmla="*/ 778213 w 1138136"/>
              <a:gd name="connsiteY29" fmla="*/ 19456 h 1138137"/>
              <a:gd name="connsiteX30" fmla="*/ 856034 w 1138136"/>
              <a:gd name="connsiteY30" fmla="*/ 0 h 1138137"/>
              <a:gd name="connsiteX31" fmla="*/ 1001949 w 1138136"/>
              <a:gd name="connsiteY31" fmla="*/ 9728 h 1138137"/>
              <a:gd name="connsiteX32" fmla="*/ 1118681 w 1138136"/>
              <a:gd name="connsiteY32" fmla="*/ 38911 h 1138137"/>
              <a:gd name="connsiteX33" fmla="*/ 1138136 w 1138136"/>
              <a:gd name="connsiteY33" fmla="*/ 58366 h 113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38136" h="1138137">
                <a:moveTo>
                  <a:pt x="0" y="1138137"/>
                </a:moveTo>
                <a:cubicBezTo>
                  <a:pt x="88393" y="1125509"/>
                  <a:pt x="46345" y="1135659"/>
                  <a:pt x="126460" y="1108954"/>
                </a:cubicBezTo>
                <a:lnTo>
                  <a:pt x="155643" y="1099226"/>
                </a:lnTo>
                <a:cubicBezTo>
                  <a:pt x="162128" y="1089498"/>
                  <a:pt x="165969" y="1077346"/>
                  <a:pt x="175098" y="1070043"/>
                </a:cubicBezTo>
                <a:cubicBezTo>
                  <a:pt x="183105" y="1063637"/>
                  <a:pt x="195110" y="1064901"/>
                  <a:pt x="204281" y="1060315"/>
                </a:cubicBezTo>
                <a:cubicBezTo>
                  <a:pt x="214738" y="1055087"/>
                  <a:pt x="223736" y="1047345"/>
                  <a:pt x="233464" y="1040860"/>
                </a:cubicBezTo>
                <a:cubicBezTo>
                  <a:pt x="239949" y="1031132"/>
                  <a:pt x="245311" y="1020554"/>
                  <a:pt x="252919" y="1011677"/>
                </a:cubicBezTo>
                <a:cubicBezTo>
                  <a:pt x="275173" y="985714"/>
                  <a:pt x="297541" y="974507"/>
                  <a:pt x="311285" y="943583"/>
                </a:cubicBezTo>
                <a:cubicBezTo>
                  <a:pt x="311297" y="943556"/>
                  <a:pt x="335599" y="870640"/>
                  <a:pt x="340468" y="856034"/>
                </a:cubicBezTo>
                <a:cubicBezTo>
                  <a:pt x="343710" y="846307"/>
                  <a:pt x="342946" y="834103"/>
                  <a:pt x="350196" y="826852"/>
                </a:cubicBezTo>
                <a:lnTo>
                  <a:pt x="369651" y="807396"/>
                </a:lnTo>
                <a:cubicBezTo>
                  <a:pt x="372894" y="791183"/>
                  <a:pt x="375369" y="774798"/>
                  <a:pt x="379379" y="758758"/>
                </a:cubicBezTo>
                <a:cubicBezTo>
                  <a:pt x="381866" y="748810"/>
                  <a:pt x="387096" y="739630"/>
                  <a:pt x="389107" y="729575"/>
                </a:cubicBezTo>
                <a:cubicBezTo>
                  <a:pt x="393604" y="707092"/>
                  <a:pt x="394337" y="683964"/>
                  <a:pt x="398834" y="661481"/>
                </a:cubicBezTo>
                <a:cubicBezTo>
                  <a:pt x="400845" y="651426"/>
                  <a:pt x="405745" y="642157"/>
                  <a:pt x="408562" y="632298"/>
                </a:cubicBezTo>
                <a:cubicBezTo>
                  <a:pt x="412235" y="619443"/>
                  <a:pt x="415390" y="606439"/>
                  <a:pt x="418290" y="593388"/>
                </a:cubicBezTo>
                <a:cubicBezTo>
                  <a:pt x="421877" y="577248"/>
                  <a:pt x="424430" y="560889"/>
                  <a:pt x="428017" y="544749"/>
                </a:cubicBezTo>
                <a:cubicBezTo>
                  <a:pt x="430917" y="531698"/>
                  <a:pt x="435123" y="518949"/>
                  <a:pt x="437745" y="505839"/>
                </a:cubicBezTo>
                <a:cubicBezTo>
                  <a:pt x="441613" y="486498"/>
                  <a:pt x="442689" y="466608"/>
                  <a:pt x="447473" y="447473"/>
                </a:cubicBezTo>
                <a:cubicBezTo>
                  <a:pt x="452447" y="427578"/>
                  <a:pt x="461954" y="409002"/>
                  <a:pt x="466928" y="389107"/>
                </a:cubicBezTo>
                <a:cubicBezTo>
                  <a:pt x="481629" y="330304"/>
                  <a:pt x="472429" y="362875"/>
                  <a:pt x="496111" y="291830"/>
                </a:cubicBezTo>
                <a:lnTo>
                  <a:pt x="505839" y="262647"/>
                </a:lnTo>
                <a:cubicBezTo>
                  <a:pt x="509081" y="252919"/>
                  <a:pt x="508315" y="240714"/>
                  <a:pt x="515566" y="233464"/>
                </a:cubicBezTo>
                <a:lnTo>
                  <a:pt x="535022" y="214009"/>
                </a:lnTo>
                <a:cubicBezTo>
                  <a:pt x="545159" y="183597"/>
                  <a:pt x="554988" y="145574"/>
                  <a:pt x="583660" y="126460"/>
                </a:cubicBezTo>
                <a:cubicBezTo>
                  <a:pt x="593388" y="119975"/>
                  <a:pt x="603714" y="114308"/>
                  <a:pt x="612843" y="107005"/>
                </a:cubicBezTo>
                <a:cubicBezTo>
                  <a:pt x="643006" y="82874"/>
                  <a:pt x="621555" y="88057"/>
                  <a:pt x="661481" y="68094"/>
                </a:cubicBezTo>
                <a:cubicBezTo>
                  <a:pt x="670652" y="63508"/>
                  <a:pt x="681493" y="62952"/>
                  <a:pt x="690664" y="58366"/>
                </a:cubicBezTo>
                <a:cubicBezTo>
                  <a:pt x="701121" y="53138"/>
                  <a:pt x="709163" y="43659"/>
                  <a:pt x="719847" y="38911"/>
                </a:cubicBezTo>
                <a:cubicBezTo>
                  <a:pt x="738587" y="30582"/>
                  <a:pt x="758318" y="24430"/>
                  <a:pt x="778213" y="19456"/>
                </a:cubicBezTo>
                <a:lnTo>
                  <a:pt x="856034" y="0"/>
                </a:lnTo>
                <a:cubicBezTo>
                  <a:pt x="904672" y="3243"/>
                  <a:pt x="953422" y="5106"/>
                  <a:pt x="1001949" y="9728"/>
                </a:cubicBezTo>
                <a:cubicBezTo>
                  <a:pt x="1019715" y="11420"/>
                  <a:pt x="1104850" y="25080"/>
                  <a:pt x="1118681" y="38911"/>
                </a:cubicBezTo>
                <a:lnTo>
                  <a:pt x="1138136" y="58366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5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>
            <a:extLst>
              <a:ext uri="{FF2B5EF4-FFF2-40B4-BE49-F238E27FC236}">
                <a16:creationId xmlns:a16="http://schemas.microsoft.com/office/drawing/2014/main" id="{AF997ED6-70B6-4E00-BBDA-7834F6BC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15083" y="8483"/>
            <a:ext cx="12161837" cy="68410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AFC0505-A9FA-45CF-A322-C445DAB66630}"/>
              </a:ext>
            </a:extLst>
          </p:cNvPr>
          <p:cNvSpPr txBox="1"/>
          <p:nvPr/>
        </p:nvSpPr>
        <p:spPr>
          <a:xfrm>
            <a:off x="1003208" y="1351977"/>
            <a:ext cx="10185587" cy="1857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471" b="1" dirty="0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KHỞI ĐỘNG</a:t>
            </a:r>
            <a:endParaRPr lang="zh-CN" altLang="en-US" sz="11471" b="1" dirty="0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47714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143760" y="2143453"/>
            <a:ext cx="7282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DB80DB-A52B-D894-6723-BDFF54800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37" y="2728228"/>
            <a:ext cx="6835263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7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F7058-8D4C-8D6C-E9ED-A7EDD53D9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>
            <a:fillRect/>
          </a:stretch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6D2C12-F3F5-BAA4-D5EA-334CA1898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92" y="-288509"/>
            <a:ext cx="1061287" cy="13266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294E3D-B2AF-E614-A927-622904129D88}"/>
              </a:ext>
            </a:extLst>
          </p:cNvPr>
          <p:cNvSpPr/>
          <p:nvPr/>
        </p:nvSpPr>
        <p:spPr>
          <a:xfrm>
            <a:off x="459442" y="332642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24E50-D588-4411-882E-CADA9B41B218}"/>
              </a:ext>
            </a:extLst>
          </p:cNvPr>
          <p:cNvSpPr/>
          <p:nvPr/>
        </p:nvSpPr>
        <p:spPr>
          <a:xfrm>
            <a:off x="1133705" y="2537512"/>
            <a:ext cx="10614950" cy="1750123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>
              <a:defRPr/>
            </a:pPr>
            <a:r>
              <a:rPr lang="en-US" sz="5387" b="1" dirty="0" err="1">
                <a:ln/>
                <a:solidFill>
                  <a:srgbClr val="FF0000"/>
                </a:solidFill>
              </a:rPr>
              <a:t>Chúc</a:t>
            </a:r>
            <a:r>
              <a:rPr lang="en-US" sz="5387" b="1" dirty="0">
                <a:ln/>
                <a:solidFill>
                  <a:srgbClr val="FF0000"/>
                </a:solidFill>
              </a:rPr>
              <a:t> </a:t>
            </a:r>
            <a:r>
              <a:rPr lang="en-US" sz="5387" b="1" dirty="0" err="1">
                <a:ln/>
                <a:solidFill>
                  <a:srgbClr val="FF0000"/>
                </a:solidFill>
              </a:rPr>
              <a:t>các</a:t>
            </a:r>
            <a:r>
              <a:rPr lang="en-US" sz="5387" b="1" dirty="0">
                <a:ln/>
                <a:solidFill>
                  <a:srgbClr val="FF0000"/>
                </a:solidFill>
              </a:rPr>
              <a:t> </a:t>
            </a:r>
            <a:r>
              <a:rPr lang="en-US" sz="5387" b="1" dirty="0" err="1">
                <a:ln/>
                <a:solidFill>
                  <a:srgbClr val="FF0000"/>
                </a:solidFill>
              </a:rPr>
              <a:t>thầy</a:t>
            </a:r>
            <a:r>
              <a:rPr lang="en-US" sz="5387" b="1" dirty="0">
                <a:ln/>
                <a:solidFill>
                  <a:srgbClr val="FF0000"/>
                </a:solidFill>
              </a:rPr>
              <a:t> </a:t>
            </a:r>
            <a:r>
              <a:rPr lang="en-US" sz="5387" b="1" dirty="0" err="1">
                <a:ln/>
                <a:solidFill>
                  <a:srgbClr val="FF0000"/>
                </a:solidFill>
              </a:rPr>
              <a:t>cô</a:t>
            </a:r>
            <a:r>
              <a:rPr lang="en-US" sz="5387" b="1" dirty="0">
                <a:ln/>
                <a:solidFill>
                  <a:srgbClr val="FF0000"/>
                </a:solidFill>
              </a:rPr>
              <a:t> </a:t>
            </a:r>
            <a:r>
              <a:rPr lang="en-US" sz="5387" b="1" dirty="0" err="1">
                <a:ln/>
                <a:solidFill>
                  <a:srgbClr val="FF0000"/>
                </a:solidFill>
              </a:rPr>
              <a:t>mạnh</a:t>
            </a:r>
            <a:r>
              <a:rPr lang="en-US" sz="5387" b="1" dirty="0">
                <a:ln/>
                <a:solidFill>
                  <a:srgbClr val="FF0000"/>
                </a:solidFill>
              </a:rPr>
              <a:t> </a:t>
            </a:r>
            <a:r>
              <a:rPr lang="en-US" sz="5387" b="1" dirty="0" err="1">
                <a:ln/>
                <a:solidFill>
                  <a:srgbClr val="FF0000"/>
                </a:solidFill>
              </a:rPr>
              <a:t>khỏe</a:t>
            </a:r>
            <a:r>
              <a:rPr lang="en-US" sz="5387" b="1" dirty="0">
                <a:ln/>
                <a:solidFill>
                  <a:srgbClr val="FF0000"/>
                </a:solidFill>
              </a:rPr>
              <a:t>, </a:t>
            </a:r>
            <a:r>
              <a:rPr lang="en-US" sz="5387" b="1" dirty="0" err="1">
                <a:ln/>
                <a:solidFill>
                  <a:srgbClr val="FF0000"/>
                </a:solidFill>
              </a:rPr>
              <a:t>chúc</a:t>
            </a:r>
            <a:r>
              <a:rPr lang="en-US" sz="5387" b="1" dirty="0">
                <a:ln/>
                <a:solidFill>
                  <a:srgbClr val="FF0000"/>
                </a:solidFill>
              </a:rPr>
              <a:t> </a:t>
            </a:r>
            <a:r>
              <a:rPr lang="en-US" sz="5387" b="1" dirty="0" err="1">
                <a:ln/>
                <a:solidFill>
                  <a:srgbClr val="FF0000"/>
                </a:solidFill>
              </a:rPr>
              <a:t>các</a:t>
            </a:r>
            <a:r>
              <a:rPr lang="en-US" sz="5387" b="1" dirty="0">
                <a:ln/>
                <a:solidFill>
                  <a:srgbClr val="FF0000"/>
                </a:solidFill>
              </a:rPr>
              <a:t> </a:t>
            </a:r>
            <a:r>
              <a:rPr lang="en-US" sz="5387" b="1" dirty="0" err="1">
                <a:ln/>
                <a:solidFill>
                  <a:srgbClr val="FF0000"/>
                </a:solidFill>
              </a:rPr>
              <a:t>em</a:t>
            </a:r>
            <a:r>
              <a:rPr lang="en-US" sz="5387" b="1" dirty="0">
                <a:ln/>
                <a:solidFill>
                  <a:srgbClr val="FF0000"/>
                </a:solidFill>
              </a:rPr>
              <a:t> </a:t>
            </a:r>
            <a:r>
              <a:rPr lang="en-US" sz="5387" b="1" dirty="0" err="1">
                <a:ln/>
                <a:solidFill>
                  <a:srgbClr val="FF0000"/>
                </a:solidFill>
              </a:rPr>
              <a:t>chăm</a:t>
            </a:r>
            <a:r>
              <a:rPr lang="en-US" sz="5387" b="1" dirty="0">
                <a:ln/>
                <a:solidFill>
                  <a:srgbClr val="FF0000"/>
                </a:solidFill>
              </a:rPr>
              <a:t> </a:t>
            </a:r>
            <a:r>
              <a:rPr lang="en-US" sz="5387" b="1" dirty="0" err="1">
                <a:ln/>
                <a:solidFill>
                  <a:srgbClr val="FF0000"/>
                </a:solidFill>
              </a:rPr>
              <a:t>ngoan</a:t>
            </a:r>
            <a:r>
              <a:rPr lang="en-US" sz="5387" b="1" dirty="0">
                <a:ln/>
                <a:solidFill>
                  <a:srgbClr val="FF0000"/>
                </a:solidFill>
              </a:rPr>
              <a:t>, </a:t>
            </a:r>
            <a:r>
              <a:rPr lang="en-US" sz="5387" b="1" dirty="0" err="1">
                <a:ln/>
                <a:solidFill>
                  <a:srgbClr val="FF0000"/>
                </a:solidFill>
              </a:rPr>
              <a:t>học</a:t>
            </a:r>
            <a:r>
              <a:rPr lang="en-US" sz="5387" b="1" dirty="0">
                <a:ln/>
                <a:solidFill>
                  <a:srgbClr val="FF0000"/>
                </a:solidFill>
              </a:rPr>
              <a:t> </a:t>
            </a:r>
            <a:r>
              <a:rPr lang="en-US" sz="5387" b="1" dirty="0" err="1">
                <a:ln/>
                <a:solidFill>
                  <a:srgbClr val="FF0000"/>
                </a:solidFill>
              </a:rPr>
              <a:t>giỏi</a:t>
            </a:r>
            <a:r>
              <a:rPr lang="en-US" sz="5387" b="1" dirty="0">
                <a:ln/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0995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04EA7-8F43-E9A4-EADF-A99B63F82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>
            <a:extLst>
              <a:ext uri="{FF2B5EF4-FFF2-40B4-BE49-F238E27FC236}">
                <a16:creationId xmlns:a16="http://schemas.microsoft.com/office/drawing/2014/main" id="{9800C6F9-54EA-0EF3-D837-378AD72DEE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15083" y="8483"/>
            <a:ext cx="12161837" cy="68410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6F91129-5939-27D6-2F51-EEFEAB832568}"/>
              </a:ext>
            </a:extLst>
          </p:cNvPr>
          <p:cNvSpPr txBox="1"/>
          <p:nvPr/>
        </p:nvSpPr>
        <p:spPr>
          <a:xfrm>
            <a:off x="1003208" y="1351977"/>
            <a:ext cx="10185587" cy="1857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471" b="1" dirty="0">
                <a:solidFill>
                  <a:srgbClr val="11507D"/>
                </a:solidFill>
                <a:latin typeface="UTM Bell" panose="02040603050506020204" pitchFamily="18" charset="0"/>
                <a:ea typeface="Microsoft YaHei" panose="020B0503020204020204" pitchFamily="34" charset="-122"/>
              </a:rPr>
              <a:t>VẬN DỤNG</a:t>
            </a:r>
            <a:endParaRPr lang="zh-CN" altLang="en-US" sz="11471" b="1" dirty="0">
              <a:solidFill>
                <a:srgbClr val="11507D"/>
              </a:solidFill>
              <a:latin typeface="UTM Bell" panose="020406030505060202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617516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#babyshark Most Viewed Video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7732A096-AC35-2AA5-02A9-44A9A7F8AC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15" end="307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D1F5D-4868-F785-B43F-5AA45D99E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, 餐桌&#10;&#10;描述已自动生成">
            <a:extLst>
              <a:ext uri="{FF2B5EF4-FFF2-40B4-BE49-F238E27FC236}">
                <a16:creationId xmlns:a16="http://schemas.microsoft.com/office/drawing/2014/main" id="{339184C7-2CB4-8EC0-5BFA-FB53EA8169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15081" y="0"/>
            <a:ext cx="12161837" cy="684103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BCBD5F8-B703-2DAC-CA5D-3AAC0D96DEB6}"/>
              </a:ext>
            </a:extLst>
          </p:cNvPr>
          <p:cNvSpPr txBox="1"/>
          <p:nvPr/>
        </p:nvSpPr>
        <p:spPr>
          <a:xfrm>
            <a:off x="1003208" y="1585657"/>
            <a:ext cx="10185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Bài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19: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Phép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cộng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(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có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nhớ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)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có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hai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chữ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với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có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chữ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(</a:t>
            </a:r>
            <a:r>
              <a:rPr lang="en-US" altLang="zh-CN" sz="4000" b="1" dirty="0" err="1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tiết</a:t>
            </a:r>
            <a:r>
              <a:rPr lang="en-US" altLang="zh-CN" sz="4000" b="1" dirty="0">
                <a:solidFill>
                  <a:srgbClr val="11507D"/>
                </a:solidFill>
                <a:latin typeface="HP001 4 hàng" panose="020B0603050302020204" pitchFamily="34" charset="0"/>
                <a:ea typeface="Microsoft YaHei" panose="020B0503020204020204" pitchFamily="34" charset="-122"/>
              </a:rPr>
              <a:t> 2)</a:t>
            </a:r>
            <a:endParaRPr lang="zh-CN" altLang="en-US" sz="4000" b="1" dirty="0">
              <a:solidFill>
                <a:srgbClr val="11507D"/>
              </a:solidFill>
              <a:latin typeface="HP001 4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586BE3-B122-1A80-15D2-D667B71CA88E}"/>
              </a:ext>
            </a:extLst>
          </p:cNvPr>
          <p:cNvSpPr txBox="1"/>
          <p:nvPr/>
        </p:nvSpPr>
        <p:spPr>
          <a:xfrm>
            <a:off x="4490720" y="599440"/>
            <a:ext cx="1635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Toán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7792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04(2)">
            <a:hlinkClick r:id="" action="ppaction://media"/>
            <a:extLst>
              <a:ext uri="{FF2B5EF4-FFF2-40B4-BE49-F238E27FC236}">
                <a16:creationId xmlns:a16="http://schemas.microsoft.com/office/drawing/2014/main" id="{EFCA8A37-973A-1D87-3720-50D43A36B8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0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183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D6F4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1</a:t>
              </a:r>
              <a:endParaRPr lang="vi-VN" sz="1067" b="1" kern="0" dirty="0">
                <a:solidFill>
                  <a:srgbClr val="00A5C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lang="vi-VN" sz="1333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22643" y="2826593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867" b="1" kern="0" dirty="0"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33" b="1" kern="0" dirty="0">
                  <a:solidFill>
                    <a:srgbClr val="00A5CA"/>
                  </a:solidFill>
                  <a:latin typeface="SVN-Poky's"/>
                  <a:cs typeface="Arial"/>
                  <a:sym typeface="Arial"/>
                </a:rPr>
                <a:t>TRẠM 2</a:t>
              </a:r>
              <a:endParaRPr lang="vi-VN" sz="933" b="1" kern="0" dirty="0">
                <a:solidFill>
                  <a:srgbClr val="00A5CA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 ĐỒ KHO BÁU</a:t>
            </a:r>
            <a:endParaRPr lang="en-US" sz="6400" b="1" kern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>
                    <a:solidFill>
                      <a:srgbClr val="FFFFFF"/>
                    </a:solidFill>
                    <a:latin typeface="Calibri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lang="en-US" sz="3200" kern="0" dirty="0">
                  <a:solidFill>
                    <a:srgbClr val="000000"/>
                  </a:solidFill>
                  <a:latin typeface="Coiny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vi-VN" sz="3200" kern="0" dirty="0">
                  <a:solidFill>
                    <a:srgbClr val="008DB4"/>
                  </a:solidFill>
                  <a:latin typeface="+mj-lt"/>
                  <a:cs typeface="Arial"/>
                  <a:sym typeface="Arial"/>
                </a:rPr>
                <a:t>1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2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3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200" kern="0" dirty="0">
                  <a:solidFill>
                    <a:srgbClr val="008DB4"/>
                  </a:solidFill>
                  <a:latin typeface="SVN-Poky's"/>
                  <a:cs typeface="Arial"/>
                  <a:sym typeface="Arial"/>
                </a:rPr>
                <a:t>4</a:t>
              </a:r>
              <a:endParaRPr lang="en-US" sz="3200" kern="0" dirty="0">
                <a:solidFill>
                  <a:srgbClr val="008DB4"/>
                </a:solidFill>
                <a:latin typeface="Coiny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7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lang="vi-VN" sz="1067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FF0000"/>
                  </a:solidFill>
                  <a:latin typeface="SVN-Poky's"/>
                  <a:cs typeface="Arial"/>
                  <a:sym typeface="Arial"/>
                </a:rPr>
                <a:t>X</a:t>
              </a:r>
            </a:p>
          </p:txBody>
        </p:sp>
      </p:grpSp>
      <p:pic>
        <p:nvPicPr>
          <p:cNvPr id="69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6392EECB-6A29-47D9-94DD-51D8BC43F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9289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>
            <a:off x="0" y="237438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Flowchart: Document 2"/>
          <p:cNvSpPr/>
          <p:nvPr/>
        </p:nvSpPr>
        <p:spPr>
          <a:xfrm>
            <a:off x="0" y="0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23"/>
          <p:cNvGrpSpPr/>
          <p:nvPr/>
        </p:nvGrpSpPr>
        <p:grpSpPr>
          <a:xfrm>
            <a:off x="-13656" y="6009797"/>
            <a:ext cx="12203723" cy="861991"/>
            <a:chOff x="-17585" y="5729324"/>
            <a:chExt cx="12203723" cy="1123362"/>
          </a:xfrm>
        </p:grpSpPr>
        <p:pic>
          <p:nvPicPr>
            <p:cNvPr id="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6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096" y="839056"/>
            <a:ext cx="4291016" cy="11133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000" b="1" u="sng" dirty="0" err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Thử</a:t>
            </a:r>
            <a:r>
              <a:rPr lang="en-US" altLang="zh-CN" sz="4000" b="1" u="sng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u="sng" dirty="0" err="1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thách</a:t>
            </a:r>
            <a:r>
              <a:rPr lang="en-US" altLang="zh-CN" sz="4000" b="1" u="sng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</a:t>
            </a:r>
            <a:r>
              <a:rPr lang="en-US" altLang="zh-CN" sz="40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endParaRPr lang="zh-CN" altLang="en-US" sz="40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73208" y="968874"/>
            <a:ext cx="1858824" cy="7793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solidFill>
                  <a:schemeClr val="tx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chemeClr val="tx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81" b="68889" l="28021" r="69010">
                        <a14:foregroundMark x1="42188" y1="64074" x2="42188" y2="64074"/>
                        <a14:foregroundMark x1="41615" y1="62222" x2="42760" y2="64630"/>
                        <a14:foregroundMark x1="49583" y1="62778" x2="50990" y2="64907"/>
                        <a14:foregroundMark x1="57813" y1="62963" x2="59427" y2="64167"/>
                        <a14:foregroundMark x1="66198" y1="62222" x2="67292" y2="64630"/>
                        <a14:foregroundMark x1="31823" y1="59815" x2="32344" y2="59907"/>
                        <a14:foregroundMark x1="31458" y1="60000" x2="32135" y2="58981"/>
                        <a14:foregroundMark x1="32396" y1="58981" x2="32083" y2="60556"/>
                        <a14:foregroundMark x1="31458" y1="60278" x2="32500" y2="59352"/>
                        <a14:foregroundMark x1="31458" y1="58981" x2="32292" y2="58981"/>
                      </a14:backgroundRemoval>
                    </a14:imgEffect>
                  </a14:imgLayer>
                </a14:imgProps>
              </a:ext>
            </a:extLst>
          </a:blip>
          <a:srcRect l="28000" t="56667" r="31167" b="29703"/>
          <a:stretch/>
        </p:blipFill>
        <p:spPr>
          <a:xfrm>
            <a:off x="230644" y="2185438"/>
            <a:ext cx="11468509" cy="215327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881576" y="2936640"/>
            <a:ext cx="673343" cy="6490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159743" y="2899752"/>
            <a:ext cx="673343" cy="6490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459564" y="2969298"/>
            <a:ext cx="673343" cy="6490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759385" y="2936640"/>
            <a:ext cx="673343" cy="64902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7882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28480" y="461257"/>
            <a:ext cx="5429599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t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 pitchFamily="34" charset="0"/>
              </a:rPr>
              <a:t>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3070" y="1542360"/>
            <a:ext cx="2669065" cy="4064987"/>
            <a:chOff x="453070" y="1542360"/>
            <a:chExt cx="2669065" cy="4064987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342" y="1542360"/>
              <a:ext cx="2400793" cy="406498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1" name="Group 10"/>
            <p:cNvGrpSpPr/>
            <p:nvPr/>
          </p:nvGrpSpPr>
          <p:grpSpPr>
            <a:xfrm>
              <a:off x="453070" y="2549009"/>
              <a:ext cx="2101295" cy="2308324"/>
              <a:chOff x="422171" y="2570288"/>
              <a:chExt cx="2158993" cy="2308324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22171" y="2570288"/>
                <a:ext cx="215899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437423" y="301518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1546946" y="4047579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/>
          <p:cNvGrpSpPr/>
          <p:nvPr/>
        </p:nvGrpSpPr>
        <p:grpSpPr>
          <a:xfrm>
            <a:off x="3485270" y="1542359"/>
            <a:ext cx="2450636" cy="4079409"/>
            <a:chOff x="3485270" y="1542359"/>
            <a:chExt cx="2450636" cy="407940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9216" y="1542359"/>
              <a:ext cx="2276690" cy="4079409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0" name="Group 49"/>
            <p:cNvGrpSpPr/>
            <p:nvPr/>
          </p:nvGrpSpPr>
          <p:grpSpPr>
            <a:xfrm>
              <a:off x="3485270" y="2604354"/>
              <a:ext cx="2101295" cy="2308324"/>
              <a:chOff x="422171" y="2570288"/>
              <a:chExt cx="2158993" cy="2308324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422171" y="2570288"/>
                <a:ext cx="215899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</a:t>
                </a:r>
                <a:r>
                  <a:rPr lang="en-US" sz="3200" b="1" noProof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69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374789" y="302534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>
                <a:off x="1546946" y="4047579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6372229" y="1542359"/>
            <a:ext cx="2492221" cy="4079410"/>
            <a:chOff x="6372229" y="1542359"/>
            <a:chExt cx="2492221" cy="4079410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5963" y="1542359"/>
              <a:ext cx="2338487" cy="407941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4" name="Group 53"/>
            <p:cNvGrpSpPr/>
            <p:nvPr/>
          </p:nvGrpSpPr>
          <p:grpSpPr>
            <a:xfrm>
              <a:off x="6372229" y="2619483"/>
              <a:ext cx="2101295" cy="2308324"/>
              <a:chOff x="422171" y="2570288"/>
              <a:chExt cx="2158993" cy="2308324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422171" y="2570288"/>
                <a:ext cx="215899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3200" b="1" noProof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395667" y="298470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1546946" y="4047579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/>
          <p:cNvGrpSpPr/>
          <p:nvPr/>
        </p:nvGrpSpPr>
        <p:grpSpPr>
          <a:xfrm>
            <a:off x="9115429" y="1542359"/>
            <a:ext cx="2487999" cy="4079410"/>
            <a:chOff x="9115429" y="1542359"/>
            <a:chExt cx="2487999" cy="4079410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26738" y="1542359"/>
              <a:ext cx="2276690" cy="407941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8" name="Group 57"/>
            <p:cNvGrpSpPr/>
            <p:nvPr/>
          </p:nvGrpSpPr>
          <p:grpSpPr>
            <a:xfrm>
              <a:off x="9115429" y="2604354"/>
              <a:ext cx="2101295" cy="2308324"/>
              <a:chOff x="422171" y="2570288"/>
              <a:chExt cx="2158993" cy="230832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22171" y="2570288"/>
                <a:ext cx="215899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</a:t>
                </a:r>
                <a:r>
                  <a:rPr lang="en-US" sz="3200" b="1" noProof="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29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343472" y="310662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</a:t>
                </a:r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1546946" y="4047579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/>
          <p:cNvSpPr txBox="1"/>
          <p:nvPr/>
        </p:nvSpPr>
        <p:spPr>
          <a:xfrm>
            <a:off x="4651218" y="4096774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528101" y="407757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222021" y="4073719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590020" y="4026300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99024" y="4027971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47776" y="4107521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28101" y="4091087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22021" y="407757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图片 31755" descr="1-22"/>
          <p:cNvPicPr>
            <a:picLocks noChangeAspect="1"/>
          </p:cNvPicPr>
          <p:nvPr/>
        </p:nvPicPr>
        <p:blipFill rotWithShape="1">
          <a:blip r:embed="rId5"/>
          <a:srcRect r="44712"/>
          <a:stretch/>
        </p:blipFill>
        <p:spPr>
          <a:xfrm>
            <a:off x="598352" y="963551"/>
            <a:ext cx="2470807" cy="10191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1468590" y="1211494"/>
            <a:ext cx="1552931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+ 5</a:t>
            </a:r>
          </a:p>
        </p:txBody>
      </p:sp>
      <p:pic>
        <p:nvPicPr>
          <p:cNvPr id="43" name="图片 31755" descr="1-22"/>
          <p:cNvPicPr>
            <a:picLocks noChangeAspect="1"/>
          </p:cNvPicPr>
          <p:nvPr/>
        </p:nvPicPr>
        <p:blipFill rotWithShape="1">
          <a:blip r:embed="rId5"/>
          <a:srcRect r="44712"/>
          <a:stretch/>
        </p:blipFill>
        <p:spPr>
          <a:xfrm>
            <a:off x="3267563" y="956711"/>
            <a:ext cx="2470807" cy="10191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4137801" y="1204654"/>
            <a:ext cx="1552931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 + 4</a:t>
            </a:r>
          </a:p>
        </p:txBody>
      </p:sp>
      <p:pic>
        <p:nvPicPr>
          <p:cNvPr id="45" name="图片 31755" descr="1-22"/>
          <p:cNvPicPr>
            <a:picLocks noChangeAspect="1"/>
          </p:cNvPicPr>
          <p:nvPr/>
        </p:nvPicPr>
        <p:blipFill rotWithShape="1">
          <a:blip r:embed="rId5"/>
          <a:srcRect r="44712"/>
          <a:stretch/>
        </p:blipFill>
        <p:spPr>
          <a:xfrm>
            <a:off x="6002717" y="871329"/>
            <a:ext cx="2470807" cy="10191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" name="TextBox 45"/>
          <p:cNvSpPr txBox="1"/>
          <p:nvPr/>
        </p:nvSpPr>
        <p:spPr>
          <a:xfrm>
            <a:off x="6872955" y="1119272"/>
            <a:ext cx="1552931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+ 3</a:t>
            </a:r>
          </a:p>
        </p:txBody>
      </p:sp>
      <p:pic>
        <p:nvPicPr>
          <p:cNvPr id="47" name="图片 31755" descr="1-22"/>
          <p:cNvPicPr>
            <a:picLocks noChangeAspect="1"/>
          </p:cNvPicPr>
          <p:nvPr/>
        </p:nvPicPr>
        <p:blipFill rotWithShape="1">
          <a:blip r:embed="rId5"/>
          <a:srcRect r="44712"/>
          <a:stretch/>
        </p:blipFill>
        <p:spPr>
          <a:xfrm>
            <a:off x="8792713" y="864150"/>
            <a:ext cx="2470807" cy="10191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" name="TextBox 47"/>
          <p:cNvSpPr txBox="1"/>
          <p:nvPr/>
        </p:nvSpPr>
        <p:spPr>
          <a:xfrm>
            <a:off x="9662951" y="1112093"/>
            <a:ext cx="1552931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+ 6</a:t>
            </a:r>
          </a:p>
        </p:txBody>
      </p:sp>
    </p:spTree>
    <p:extLst>
      <p:ext uri="{BB962C8B-B14F-4D97-AF65-F5344CB8AC3E}">
        <p14:creationId xmlns:p14="http://schemas.microsoft.com/office/powerpoint/2010/main" val="26702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2" grpId="0"/>
      <p:bldP spid="63" grpId="0"/>
      <p:bldP spid="64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E6AF95-D1B6-A6A0-A90F-3BD625535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FDB7251-B469-4BA1-7916-F2EB5CB1D5D8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CEFE4BB8-8B4F-013D-54AC-BEE26408C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0" t="11589" r="19980" b="17582"/>
          <a:stretch/>
        </p:blipFill>
        <p:spPr>
          <a:xfrm flipV="1">
            <a:off x="4123549" y="1032037"/>
            <a:ext cx="926103" cy="642194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16" y="788777"/>
            <a:ext cx="2297623" cy="212074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96" y="3860801"/>
            <a:ext cx="2517204" cy="238760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906" y="3860801"/>
            <a:ext cx="2241974" cy="2387599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560" y="941177"/>
            <a:ext cx="2511083" cy="1968348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3" y="3625473"/>
            <a:ext cx="2863697" cy="24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3379</TotalTime>
  <Words>444</Words>
  <Application>Microsoft Office PowerPoint</Application>
  <PresentationFormat>Widescreen</PresentationFormat>
  <Paragraphs>155</Paragraphs>
  <Slides>22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Cambria</vt:lpstr>
      <vt:lpstr>Coiny</vt:lpstr>
      <vt:lpstr>HP001 4 hàng</vt:lpstr>
      <vt:lpstr>SVN-Poky's</vt:lpstr>
      <vt:lpstr>Times New Roman</vt:lpstr>
      <vt:lpstr>UTM Bell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329</cp:revision>
  <dcterms:created xsi:type="dcterms:W3CDTF">2021-05-26T03:43:33Z</dcterms:created>
  <dcterms:modified xsi:type="dcterms:W3CDTF">2024-11-05T01:14:12Z</dcterms:modified>
</cp:coreProperties>
</file>