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6"/>
  </p:notesMasterIdLst>
  <p:sldIdLst>
    <p:sldId id="256" r:id="rId5"/>
    <p:sldId id="323" r:id="rId6"/>
    <p:sldId id="324" r:id="rId7"/>
    <p:sldId id="328" r:id="rId8"/>
    <p:sldId id="329" r:id="rId9"/>
    <p:sldId id="330" r:id="rId10"/>
    <p:sldId id="331" r:id="rId11"/>
    <p:sldId id="355" r:id="rId12"/>
    <p:sldId id="356" r:id="rId13"/>
    <p:sldId id="357" r:id="rId14"/>
    <p:sldId id="332" r:id="rId15"/>
    <p:sldId id="336" r:id="rId16"/>
    <p:sldId id="274" r:id="rId17"/>
    <p:sldId id="366" r:id="rId18"/>
    <p:sldId id="367" r:id="rId19"/>
    <p:sldId id="368" r:id="rId20"/>
    <p:sldId id="369" r:id="rId21"/>
    <p:sldId id="370" r:id="rId22"/>
    <p:sldId id="346" r:id="rId23"/>
    <p:sldId id="371" r:id="rId24"/>
    <p:sldId id="372" r:id="rId25"/>
    <p:sldId id="373" r:id="rId26"/>
    <p:sldId id="374" r:id="rId27"/>
    <p:sldId id="2007577186" r:id="rId28"/>
    <p:sldId id="2007577187" r:id="rId29"/>
    <p:sldId id="348" r:id="rId30"/>
    <p:sldId id="2007577188" r:id="rId31"/>
    <p:sldId id="2007577183" r:id="rId32"/>
    <p:sldId id="2007577184" r:id="rId33"/>
    <p:sldId id="347" r:id="rId34"/>
    <p:sldId id="20075771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339" autoAdjust="0"/>
  </p:normalViewPr>
  <p:slideViewPr>
    <p:cSldViewPr snapToGrid="0">
      <p:cViewPr varScale="1">
        <p:scale>
          <a:sx n="55" d="100"/>
          <a:sy n="55" d="100"/>
        </p:scale>
        <p:origin x="5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19</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26</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6</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9D68AEC6-C412-6E22-62F0-18C3BB0AAE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3683358F-EEEF-7462-AF81-C82325B49A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2023/10/23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4.png"/><Relationship Id="rId12"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43.png"/><Relationship Id="rId11" Type="http://schemas.openxmlformats.org/officeDocument/2006/relationships/image" Target="../media/image47.emf"/><Relationship Id="rId5" Type="http://schemas.openxmlformats.org/officeDocument/2006/relationships/image" Target="../media/image25.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52.sv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0.xml"/><Relationship Id="rId7" Type="http://schemas.openxmlformats.org/officeDocument/2006/relationships/image" Target="../media/image59.png"/><Relationship Id="rId12" Type="http://schemas.openxmlformats.org/officeDocument/2006/relationships/image" Target="../media/image63.png"/><Relationship Id="rId2" Type="http://schemas.openxmlformats.org/officeDocument/2006/relationships/slideLayout" Target="../slideLayouts/slideLayout36.xml"/><Relationship Id="rId1" Type="http://schemas.openxmlformats.org/officeDocument/2006/relationships/tags" Target="../tags/tag86.xml"/><Relationship Id="rId6" Type="http://schemas.openxmlformats.org/officeDocument/2006/relationships/image" Target="../media/image58.png"/><Relationship Id="rId11" Type="http://schemas.microsoft.com/office/2007/relationships/hdphoto" Target="../media/hdphoto1.wdp"/><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1.xml"/><Relationship Id="rId7" Type="http://schemas.openxmlformats.org/officeDocument/2006/relationships/image" Target="../media/image60.png"/><Relationship Id="rId2" Type="http://schemas.openxmlformats.org/officeDocument/2006/relationships/slideLayout" Target="../slideLayouts/slideLayout36.xml"/><Relationship Id="rId1" Type="http://schemas.openxmlformats.org/officeDocument/2006/relationships/tags" Target="../tags/tag87.xml"/><Relationship Id="rId6" Type="http://schemas.openxmlformats.org/officeDocument/2006/relationships/image" Target="../media/image59.png"/><Relationship Id="rId11" Type="http://schemas.openxmlformats.org/officeDocument/2006/relationships/image" Target="../media/image65.png"/><Relationship Id="rId5" Type="http://schemas.openxmlformats.org/officeDocument/2006/relationships/image" Target="../media/image57.png"/><Relationship Id="rId10" Type="http://schemas.microsoft.com/office/2007/relationships/hdphoto" Target="../media/hdphoto2.wdp"/><Relationship Id="rId4" Type="http://schemas.openxmlformats.org/officeDocument/2006/relationships/image" Target="../media/image56.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3.wmf"/><Relationship Id="rId2" Type="http://schemas.openxmlformats.org/officeDocument/2006/relationships/slideLayout" Target="../slideLayouts/slideLayout12.xml"/><Relationship Id="rId1" Type="http://schemas.openxmlformats.org/officeDocument/2006/relationships/control" Target="../activeX/activeX1.xml"/><Relationship Id="rId6" Type="http://schemas.openxmlformats.org/officeDocument/2006/relationships/image" Target="../media/image32.png"/><Relationship Id="rId5" Type="http://schemas.openxmlformats.org/officeDocument/2006/relationships/image" Target="../media/image23.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653176" y="3466215"/>
            <a:ext cx="2538824" cy="3287010"/>
          </a:xfrm>
          <a:prstGeom prst="rect">
            <a:avLst/>
          </a:prstGeom>
        </p:spPr>
      </p:pic>
      <p:pic>
        <p:nvPicPr>
          <p:cNvPr id="19" name="Picture 18">
            <a:extLst>
              <a:ext uri="{FF2B5EF4-FFF2-40B4-BE49-F238E27FC236}">
                <a16:creationId xmlns:a16="http://schemas.microsoft.com/office/drawing/2014/main"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Tree>
    <p:extLst>
      <p:ext uri="{BB962C8B-B14F-4D97-AF65-F5344CB8AC3E}">
        <p14:creationId xmlns:p14="http://schemas.microsoft.com/office/powerpoint/2010/main" val="284203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6"/>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3378240" imgH="1498680"/>
        </mc:Choice>
        <mc:Fallback>
          <p:control name="TextBox1" r:id="rId1" imgW="3378240" imgH="1498680">
            <p:pic>
              <p:nvPicPr>
                <p:cNvPr id="4" name="TextBox1">
                  <a:extLst>
                    <a:ext uri="{FF2B5EF4-FFF2-40B4-BE49-F238E27FC236}">
                      <a16:creationId xmlns:a16="http://schemas.microsoft.com/office/drawing/2014/main" id="{9A4A23B1-2D94-9E12-F77C-3285110AD470}"/>
                    </a:ext>
                  </a:extLst>
                </p:cNvPr>
                <p:cNvPicPr>
                  <a:picLocks/>
                </p:cNvPicPr>
                <p:nvPr/>
              </p:nvPicPr>
              <p:blipFill>
                <a:blip r:embed="rId7"/>
                <a:stretch>
                  <a:fillRect/>
                </a:stretch>
              </p:blipFill>
              <p:spPr>
                <a:xfrm>
                  <a:off x="8279462" y="483187"/>
                  <a:ext cx="3377598" cy="1499951"/>
                </a:xfrm>
                <a:prstGeom prst="rect">
                  <a:avLst/>
                </a:prstGeom>
              </p:spPr>
            </p:pic>
          </p:control>
        </mc:Fallback>
      </mc:AlternateContent>
    </p:controls>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1362</Words>
  <Application>Microsoft Office PowerPoint</Application>
  <PresentationFormat>Widescreen</PresentationFormat>
  <Paragraphs>207</Paragraphs>
  <Slides>31</Slides>
  <Notes>21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31</vt:i4>
      </vt:variant>
    </vt:vector>
  </HeadingPairs>
  <TitlesOfParts>
    <vt:vector size="49" baseType="lpstr">
      <vt:lpstr>等线</vt:lpstr>
      <vt:lpstr>#9Slide03 Arima Madurai Black</vt:lpstr>
      <vt:lpstr>#9Slide07 HoneyCream</vt:lpstr>
      <vt:lpstr>Arial</vt:lpstr>
      <vt:lpstr>Calibri</vt:lpstr>
      <vt:lpstr>Calibri Light</vt:lpstr>
      <vt:lpstr>Cambria</vt:lpstr>
      <vt:lpstr>Coiny</vt:lpstr>
      <vt:lpstr>Jua</vt:lpstr>
      <vt:lpstr>SVN-Newton</vt:lpstr>
      <vt:lpstr>SVN-Ready</vt:lpstr>
      <vt:lpstr>Times New Roman</vt:lpstr>
      <vt:lpstr>Wingdings</vt:lpstr>
      <vt:lpstr>汉仪粗宋简</vt:lpstr>
      <vt:lpstr>1_Office 主题​​</vt:lpstr>
      <vt:lpstr>2_Office 主题​​</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53</cp:revision>
  <dcterms:created xsi:type="dcterms:W3CDTF">2023-08-08T08:44:34Z</dcterms:created>
  <dcterms:modified xsi:type="dcterms:W3CDTF">2023-10-22T22:31:06Z</dcterms:modified>
</cp:coreProperties>
</file>