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</p:sldMasterIdLst>
  <p:notesMasterIdLst>
    <p:notesMasterId r:id="rId28"/>
  </p:notesMasterIdLst>
  <p:sldIdLst>
    <p:sldId id="2007577093" r:id="rId4"/>
    <p:sldId id="422" r:id="rId5"/>
    <p:sldId id="2007577094" r:id="rId6"/>
    <p:sldId id="425" r:id="rId7"/>
    <p:sldId id="2007577104" r:id="rId8"/>
    <p:sldId id="269" r:id="rId9"/>
    <p:sldId id="2007577095" r:id="rId10"/>
    <p:sldId id="2007577096" r:id="rId11"/>
    <p:sldId id="2007577097" r:id="rId12"/>
    <p:sldId id="432" r:id="rId13"/>
    <p:sldId id="2007577098" r:id="rId14"/>
    <p:sldId id="2007577099" r:id="rId15"/>
    <p:sldId id="2007577100" r:id="rId16"/>
    <p:sldId id="2007577101" r:id="rId17"/>
    <p:sldId id="2007577092" r:id="rId18"/>
    <p:sldId id="300" r:id="rId19"/>
    <p:sldId id="2007577102" r:id="rId20"/>
    <p:sldId id="436" r:id="rId21"/>
    <p:sldId id="2007577105" r:id="rId22"/>
    <p:sldId id="2007577106" r:id="rId23"/>
    <p:sldId id="2007577107" r:id="rId24"/>
    <p:sldId id="2007577108" r:id="rId25"/>
    <p:sldId id="2007577109" r:id="rId26"/>
    <p:sldId id="20075771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452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2022/10/26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8" r:id="rId3"/>
    <p:sldLayoutId id="2147483719" r:id="rId4"/>
    <p:sldLayoutId id="2147483722" r:id="rId5"/>
    <p:sldLayoutId id="2147483759" r:id="rId6"/>
    <p:sldLayoutId id="2147483756" r:id="rId7"/>
    <p:sldLayoutId id="2147483758" r:id="rId8"/>
    <p:sldLayoutId id="2147483773" r:id="rId9"/>
    <p:sldLayoutId id="2147483775" r:id="rId10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540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BT Hoạt Động Trải Nghiệm 2 (Kết Nối Tri Thức) (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1" y="0"/>
            <a:ext cx="7990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5" y="646545"/>
            <a:ext cx="11106600" cy="5903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90" y="184880"/>
            <a:ext cx="11194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00"/>
                </a:solidFill>
              </a:rPr>
              <a:t>1.Cùng </a:t>
            </a:r>
            <a:r>
              <a:rPr lang="vi-VN" sz="2400" b="1" dirty="0">
                <a:solidFill>
                  <a:srgbClr val="000000"/>
                </a:solidFill>
              </a:rPr>
              <a:t>bố mẹ, người thân đi chợ hoặc đi siêu thị mua đồ vào cuối tuần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177765" y="5763644"/>
            <a:ext cx="1641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7983" y="5671280"/>
            <a:ext cx="1641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 bảy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5619" y="5671279"/>
            <a:ext cx="1426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đại lý</a:t>
            </a:r>
            <a:endParaRPr lang="en-US" sz="2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5618" y="5709601"/>
            <a:ext cx="14268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s</a:t>
            </a:r>
            <a:r>
              <a:rPr lang="vi-VN" sz="24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iêu thị</a:t>
            </a:r>
            <a:endParaRPr lang="en-US" sz="2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9352" y="5703654"/>
            <a:ext cx="38619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tâm thương mại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577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6" y="112745"/>
            <a:ext cx="10065705" cy="6112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5402" y="1237826"/>
            <a:ext cx="3966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4383" y="1699491"/>
            <a:ext cx="1334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+mj-lt"/>
              </a:rPr>
              <a:t>20</a:t>
            </a:r>
            <a:r>
              <a:rPr lang="en-US" sz="2400" dirty="0" smtClean="0">
                <a:latin typeface="+mj-lt"/>
              </a:rPr>
              <a:t>.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7656" y="1099127"/>
            <a:ext cx="1334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+mj-lt"/>
              </a:rPr>
              <a:t>50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2019" y="1930323"/>
            <a:ext cx="1334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3</a:t>
            </a:r>
            <a:r>
              <a:rPr lang="vi-VN" sz="2400" dirty="0" smtClean="0">
                <a:latin typeface="+mj-lt"/>
              </a:rPr>
              <a:t>0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3775" y="3768512"/>
            <a:ext cx="445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V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8573" y="4997026"/>
            <a:ext cx="5941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k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1632" y="5586090"/>
            <a:ext cx="5941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Cháu cảm ơn cô ạ!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448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7" y="572656"/>
            <a:ext cx="10756560" cy="61334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367" y="131680"/>
            <a:ext cx="2400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00"/>
                </a:solidFill>
                <a:latin typeface="Open Sans"/>
              </a:rPr>
              <a:t>2.</a:t>
            </a:r>
            <a:r>
              <a:rPr lang="en-US" sz="2400" b="1" dirty="0" err="1" smtClean="0">
                <a:solidFill>
                  <a:srgbClr val="000000"/>
                </a:solidFill>
                <a:latin typeface="Open Sans"/>
              </a:rPr>
              <a:t>Tiết</a:t>
            </a:r>
            <a:r>
              <a:rPr lang="en-US" sz="2400" b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 Sans"/>
              </a:rPr>
              <a:t>kiệm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 Sans"/>
              </a:rPr>
              <a:t>tiền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024595" y="5343362"/>
            <a:ext cx="6347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550" y="5766600"/>
            <a:ext cx="6347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505" y="6182854"/>
            <a:ext cx="6347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637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06408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386</Words>
  <Application>Microsoft Office PowerPoint</Application>
  <PresentationFormat>Widescreen</PresentationFormat>
  <Paragraphs>56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HP001 4 hàng</vt:lpstr>
      <vt:lpstr>iCiel Cucho</vt:lpstr>
      <vt:lpstr>Open Sans</vt:lpstr>
      <vt:lpstr>Quicksand Medium</vt:lpstr>
      <vt:lpstr>Times New Roman</vt:lpstr>
      <vt:lpstr>UTM Avo</vt:lpstr>
      <vt:lpstr>华康海报体W12(P)</vt:lpstr>
      <vt:lpstr>字魂17号-萌趣果冻体</vt:lpstr>
      <vt:lpstr>9_www.33ppt.com</vt:lpstr>
      <vt:lpstr>Hoạt động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27</cp:revision>
  <dcterms:created xsi:type="dcterms:W3CDTF">2021-06-11T04:16:36Z</dcterms:created>
  <dcterms:modified xsi:type="dcterms:W3CDTF">2022-10-26T07:12:43Z</dcterms:modified>
</cp:coreProperties>
</file>