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84" r:id="rId4"/>
    <p:sldId id="282" r:id="rId5"/>
    <p:sldId id="261" r:id="rId6"/>
    <p:sldId id="257" r:id="rId7"/>
    <p:sldId id="268" r:id="rId8"/>
    <p:sldId id="270" r:id="rId9"/>
    <p:sldId id="269" r:id="rId10"/>
    <p:sldId id="281" r:id="rId11"/>
    <p:sldId id="263" r:id="rId12"/>
    <p:sldId id="265" r:id="rId13"/>
    <p:sldId id="283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38" autoAdjust="0"/>
    <p:restoredTop sz="88336" autoAdjust="0"/>
  </p:normalViewPr>
  <p:slideViewPr>
    <p:cSldViewPr snapToGrid="0">
      <p:cViewPr varScale="1">
        <p:scale>
          <a:sx n="83" d="100"/>
          <a:sy n="83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79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0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73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99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54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41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090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53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50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242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239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74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18.jp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3885791" y="1569254"/>
            <a:ext cx="5230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271123" y="3673290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GỌI 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niệm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5590" y="1458222"/>
            <a:ext cx="9677400" cy="1437638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70469" y="1627347"/>
            <a:ext cx="936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04800" y="3008314"/>
            <a:ext cx="1158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35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88.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72671" y="392526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Mục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tiêu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20311" y="1496714"/>
            <a:ext cx="10187293" cy="1282066"/>
            <a:chOff x="774356" y="888444"/>
            <a:chExt cx="10187293" cy="1282066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200" b="1" dirty="0" err="1"/>
                <a:t>Nhận</a:t>
              </a:r>
              <a:r>
                <a:rPr lang="en-US" sz="3200" b="1" dirty="0"/>
                <a:t> </a:t>
              </a:r>
              <a:r>
                <a:rPr lang="en-US" sz="3200" b="1" dirty="0" err="1"/>
                <a:t>biết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được</a:t>
              </a:r>
              <a:r>
                <a:rPr lang="en-US" sz="3200" b="1" dirty="0"/>
                <a:t> </a:t>
              </a:r>
              <a:r>
                <a:rPr lang="en-US" sz="3200" b="1" dirty="0" err="1"/>
                <a:t>các</a:t>
              </a:r>
              <a:r>
                <a:rPr lang="en-US" sz="3200" b="1" dirty="0"/>
                <a:t> </a:t>
              </a:r>
              <a:r>
                <a:rPr lang="en-US" sz="3200" b="1" dirty="0" err="1"/>
                <a:t>sự</a:t>
              </a:r>
              <a:r>
                <a:rPr lang="en-US" sz="3200" b="1" dirty="0"/>
                <a:t> </a:t>
              </a:r>
              <a:r>
                <a:rPr lang="en-US" sz="3200" b="1" dirty="0" err="1"/>
                <a:t>việc</a:t>
              </a:r>
              <a:r>
                <a:rPr lang="en-US" sz="3200" b="1" dirty="0"/>
                <a:t> </a:t>
              </a:r>
              <a:r>
                <a:rPr lang="en-US" sz="3200" b="1" dirty="0" err="1"/>
                <a:t>trong</a:t>
              </a:r>
              <a:r>
                <a:rPr lang="en-US" sz="3200" b="1" dirty="0"/>
                <a:t> </a:t>
              </a:r>
              <a:r>
                <a:rPr lang="en-US" sz="3200" b="1" dirty="0" err="1"/>
                <a:t>câu</a:t>
              </a:r>
              <a:r>
                <a:rPr lang="en-US" sz="3200" b="1" dirty="0"/>
                <a:t> </a:t>
              </a:r>
              <a:r>
                <a:rPr lang="en-US" sz="3200" b="1" dirty="0" err="1"/>
                <a:t>chuyện</a:t>
              </a:r>
              <a:r>
                <a:rPr lang="en-US" sz="3200" b="1" dirty="0"/>
                <a:t> </a:t>
              </a:r>
              <a:r>
                <a:rPr lang="en-US" sz="3200" b="1" dirty="0" err="1"/>
                <a:t>trong</a:t>
              </a:r>
              <a:r>
                <a:rPr lang="en-US" sz="3200" b="1" dirty="0"/>
                <a:t> </a:t>
              </a:r>
              <a:r>
                <a:rPr lang="en-US" sz="3200" b="1" dirty="0" err="1"/>
                <a:t>bài</a:t>
              </a:r>
              <a:r>
                <a:rPr lang="en-US" sz="3200" b="1" dirty="0"/>
                <a:t> </a:t>
              </a:r>
              <a:r>
                <a:rPr lang="en-US" sz="3200" b="1" dirty="0" err="1"/>
                <a:t>thơ</a:t>
              </a:r>
              <a:r>
                <a:rPr lang="en-US" sz="3200" b="1" dirty="0"/>
                <a:t> </a:t>
              </a:r>
              <a:r>
                <a:rPr lang="vi-VN" sz="3200" b="1" dirty="0"/>
                <a:t>  </a:t>
              </a:r>
              <a:r>
                <a:rPr lang="en-US" sz="3200" b="1" i="1" dirty="0" err="1"/>
                <a:t>Gọi</a:t>
              </a:r>
              <a:r>
                <a:rPr lang="en-US" sz="3200" b="1" i="1" dirty="0"/>
                <a:t> </a:t>
              </a:r>
              <a:r>
                <a:rPr lang="en-US" sz="3200" b="1" i="1" dirty="0" err="1"/>
                <a:t>bạn</a:t>
              </a:r>
              <a:r>
                <a:rPr lang="en-US" sz="3200" b="1" dirty="0"/>
                <a:t>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25559" y="3112781"/>
            <a:ext cx="10209001" cy="1309484"/>
            <a:chOff x="752655" y="2065203"/>
            <a:chExt cx="10209001" cy="130948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200" b="1" dirty="0" err="1"/>
                <a:t>Biết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dựa</a:t>
              </a:r>
              <a:r>
                <a:rPr lang="en-US" sz="3200" b="1" dirty="0"/>
                <a:t> </a:t>
              </a:r>
              <a:r>
                <a:rPr lang="en-US" sz="3200" b="1" dirty="0" err="1"/>
                <a:t>vào</a:t>
              </a:r>
              <a:r>
                <a:rPr lang="en-US" sz="3200" b="1" dirty="0"/>
                <a:t> </a:t>
              </a:r>
              <a:r>
                <a:rPr lang="en-US" sz="3200" b="1" dirty="0" err="1"/>
                <a:t>tranh</a:t>
              </a:r>
              <a:r>
                <a:rPr lang="en-US" sz="3200" b="1" dirty="0"/>
                <a:t> </a:t>
              </a:r>
              <a:r>
                <a:rPr lang="en-US" sz="3200" b="1" dirty="0" err="1"/>
                <a:t>và</a:t>
              </a:r>
              <a:r>
                <a:rPr lang="en-US" sz="3200" b="1" dirty="0"/>
                <a:t> </a:t>
              </a:r>
              <a:r>
                <a:rPr lang="en-US" sz="3200" b="1" dirty="0" err="1"/>
                <a:t>lời</a:t>
              </a:r>
              <a:r>
                <a:rPr lang="en-US" sz="3200" b="1" dirty="0"/>
                <a:t> </a:t>
              </a:r>
              <a:r>
                <a:rPr lang="en-US" sz="3200" b="1" dirty="0" err="1"/>
                <a:t>gợi</a:t>
              </a:r>
              <a:r>
                <a:rPr lang="en-US" sz="3200" b="1" dirty="0"/>
                <a:t> ý </a:t>
              </a:r>
              <a:r>
                <a:rPr lang="en-US" sz="3200" b="1" dirty="0" err="1"/>
                <a:t>dưới</a:t>
              </a:r>
              <a:r>
                <a:rPr lang="en-US" sz="3200" b="1" dirty="0"/>
                <a:t> </a:t>
              </a:r>
              <a:r>
                <a:rPr lang="en-US" sz="3200" b="1" dirty="0" err="1"/>
                <a:t>tranh</a:t>
              </a:r>
              <a:r>
                <a:rPr lang="en-US" sz="3200" b="1" dirty="0"/>
                <a:t> </a:t>
              </a:r>
              <a:r>
                <a:rPr lang="en-US" sz="3200" b="1" dirty="0" err="1"/>
                <a:t>để</a:t>
              </a:r>
              <a:r>
                <a:rPr lang="en-US" sz="3200" b="1" dirty="0"/>
                <a:t> </a:t>
              </a:r>
              <a:r>
                <a:rPr lang="en-US" sz="3200" b="1" dirty="0" err="1"/>
                <a:t>kể</a:t>
              </a:r>
              <a:r>
                <a:rPr lang="en-US" sz="3200" b="1" dirty="0"/>
                <a:t> </a:t>
              </a:r>
              <a:r>
                <a:rPr lang="en-US" sz="3200" b="1" dirty="0" err="1"/>
                <a:t>lại</a:t>
              </a:r>
              <a:r>
                <a:rPr lang="en-US" sz="3200" b="1" dirty="0"/>
                <a:t> 1 – 2 </a:t>
              </a:r>
              <a:r>
                <a:rPr lang="en-US" sz="3200" b="1" dirty="0" err="1"/>
                <a:t>đoạn</a:t>
              </a:r>
              <a:r>
                <a:rPr lang="en-US" sz="3200" b="1" dirty="0"/>
                <a:t> </a:t>
              </a:r>
              <a:r>
                <a:rPr lang="en-US" sz="3200" b="1" dirty="0" err="1"/>
                <a:t>trong</a:t>
              </a:r>
              <a:r>
                <a:rPr lang="en-US" sz="3200" b="1" dirty="0"/>
                <a:t> </a:t>
              </a:r>
              <a:r>
                <a:rPr lang="en-US" sz="3200" b="1" dirty="0" err="1"/>
                <a:t>câu</a:t>
              </a:r>
              <a:r>
                <a:rPr lang="en-US" sz="3200" b="1" dirty="0"/>
                <a:t> </a:t>
              </a:r>
              <a:r>
                <a:rPr lang="en-US" sz="3200" b="1" dirty="0" err="1"/>
                <a:t>chuyện</a:t>
              </a:r>
              <a:r>
                <a:rPr lang="en-US" sz="3200" b="1" dirty="0"/>
                <a:t>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1925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9935" y="-75565"/>
            <a:ext cx="8151495" cy="700849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087485" y="354965"/>
            <a:ext cx="3114040" cy="206946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Khung cảnh xung quanh như thế nào?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-396240" y="365125"/>
            <a:ext cx="3114040" cy="2069465"/>
          </a:xfrm>
          <a:prstGeom prst="cloudCallout">
            <a:avLst>
              <a:gd name="adj1" fmla="val 26712"/>
              <a:gd name="adj2" fmla="val 7181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Nhân vật trong tranh là ai?</a:t>
            </a:r>
          </a:p>
        </p:txBody>
      </p:sp>
    </p:spTree>
    <p:extLst>
      <p:ext uri="{BB962C8B-B14F-4D97-AF65-F5344CB8AC3E}">
        <p14:creationId xmlns:p14="http://schemas.microsoft.com/office/powerpoint/2010/main" val="34841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169330" y="1142901"/>
            <a:ext cx="3227926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BE935-4DFF-4CD2-BBEC-4C24544B0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4610514" y="837202"/>
            <a:ext cx="3227926" cy="2587640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AE825-0F02-404E-BF9D-EF19C438CD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2801513" y="4198301"/>
            <a:ext cx="3303324" cy="25217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7545132" y="3502307"/>
            <a:ext cx="3398930" cy="2512738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5A20F6-9D75-4A83-8EFC-5F03267F9AC4}"/>
              </a:ext>
            </a:extLst>
          </p:cNvPr>
          <p:cNvSpPr txBox="1"/>
          <p:nvPr/>
        </p:nvSpPr>
        <p:spPr>
          <a:xfrm>
            <a:off x="-26109" y="-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822E4-92AA-4FDA-AB04-B34A80EC2B56}"/>
              </a:ext>
            </a:extLst>
          </p:cNvPr>
          <p:cNvGrpSpPr/>
          <p:nvPr/>
        </p:nvGrpSpPr>
        <p:grpSpPr>
          <a:xfrm>
            <a:off x="853039" y="3432282"/>
            <a:ext cx="4989460" cy="529828"/>
            <a:chOff x="2805573" y="3393592"/>
            <a:chExt cx="4989460" cy="5298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C08CC4-8681-4B06-AA1F-AF8E27B82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DF785D-0711-40B7-AD73-204C83E64C72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(...)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E88185-7006-4509-90B1-8AEE49AD699E}"/>
              </a:ext>
            </a:extLst>
          </p:cNvPr>
          <p:cNvGrpSpPr/>
          <p:nvPr/>
        </p:nvGrpSpPr>
        <p:grpSpPr>
          <a:xfrm>
            <a:off x="6069891" y="2932611"/>
            <a:ext cx="3537098" cy="529828"/>
            <a:chOff x="8601153" y="3328758"/>
            <a:chExt cx="3537098" cy="52982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55198B4-E397-4E19-9322-F4EB2F8E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AFA51C-43ED-4322-A14B-6E94666E5868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1FBE6-FFC0-4E78-A44A-1E49FD516C71}"/>
              </a:ext>
            </a:extLst>
          </p:cNvPr>
          <p:cNvGrpSpPr/>
          <p:nvPr/>
        </p:nvGrpSpPr>
        <p:grpSpPr>
          <a:xfrm>
            <a:off x="4256283" y="6042307"/>
            <a:ext cx="4059206" cy="715326"/>
            <a:chOff x="1783293" y="6021131"/>
            <a:chExt cx="4059206" cy="71532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E18DF3-5BAC-43F9-88D9-3F5FAD112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EF0B64-9491-480B-BAF9-E6929BD7132C}"/>
                </a:ext>
              </a:extLst>
            </p:cNvPr>
            <p:cNvSpPr txBox="1"/>
            <p:nvPr/>
          </p:nvSpPr>
          <p:spPr>
            <a:xfrm>
              <a:off x="2086110" y="6021131"/>
              <a:ext cx="3398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9BDFEB-C0B8-4517-8645-D85EC5A79378}"/>
              </a:ext>
            </a:extLst>
          </p:cNvPr>
          <p:cNvGrpSpPr/>
          <p:nvPr/>
        </p:nvGrpSpPr>
        <p:grpSpPr>
          <a:xfrm>
            <a:off x="8514137" y="5557750"/>
            <a:ext cx="3398930" cy="529828"/>
            <a:chOff x="7248687" y="6197163"/>
            <a:chExt cx="3398930" cy="5298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87E02-6E9C-4C1E-98B4-621775B6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FD0456-EA5D-490B-B999-CF45CA59A581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sp>
        <p:nvSpPr>
          <p:cNvPr id="29" name="文本框 22">
            <a:extLst>
              <a:ext uri="{FF2B5EF4-FFF2-40B4-BE49-F238E27FC236}">
                <a16:creationId xmlns:a16="http://schemas.microsoft.com/office/drawing/2014/main" id="{8B6CE4B1-BA44-40FA-B092-5C47D8DB4EA6}"/>
              </a:ext>
            </a:extLst>
          </p:cNvPr>
          <p:cNvSpPr txBox="1"/>
          <p:nvPr/>
        </p:nvSpPr>
        <p:spPr>
          <a:xfrm>
            <a:off x="6133891" y="3771603"/>
            <a:ext cx="1497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Gọi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878B739-B873-4F64-9750-C526996EC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39304" y="375725"/>
            <a:ext cx="3227926" cy="2672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675ED-4871-4D38-9E17-2953E36F09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3744824" y="-18871"/>
            <a:ext cx="3227926" cy="2587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4D476-9A52-460B-B9CD-F379F562C9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-36094" y="3785689"/>
            <a:ext cx="3303324" cy="2521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0A317-7164-4D50-B5F4-97E70DCC77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3905781" y="3471294"/>
            <a:ext cx="3398930" cy="2512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58E618-9F5F-4A4A-89E9-23463D3456A5}"/>
              </a:ext>
            </a:extLst>
          </p:cNvPr>
          <p:cNvGrpSpPr/>
          <p:nvPr/>
        </p:nvGrpSpPr>
        <p:grpSpPr>
          <a:xfrm>
            <a:off x="236309" y="2810891"/>
            <a:ext cx="4989460" cy="529828"/>
            <a:chOff x="2805573" y="3393592"/>
            <a:chExt cx="4989460" cy="5298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8D6050-BBE4-4F81-AA89-6B9F32A4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AF2F9F-9B94-4731-AE1C-38CAB3DAB8A5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(...)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9CC33B-0305-44A4-86B0-18C8A1FA372F}"/>
              </a:ext>
            </a:extLst>
          </p:cNvPr>
          <p:cNvGrpSpPr/>
          <p:nvPr/>
        </p:nvGrpSpPr>
        <p:grpSpPr>
          <a:xfrm>
            <a:off x="4276728" y="2142654"/>
            <a:ext cx="3537098" cy="529828"/>
            <a:chOff x="8601153" y="3328758"/>
            <a:chExt cx="3537098" cy="5298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5B579E-49DE-47C5-89BA-B4182553B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A9A3A-8513-4D8B-BE37-A134FF3371CA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887AA4-F739-49AE-89CE-0A0DF5C3F710}"/>
              </a:ext>
            </a:extLst>
          </p:cNvPr>
          <p:cNvGrpSpPr/>
          <p:nvPr/>
        </p:nvGrpSpPr>
        <p:grpSpPr>
          <a:xfrm>
            <a:off x="299640" y="5984032"/>
            <a:ext cx="4059206" cy="715326"/>
            <a:chOff x="1783293" y="6021131"/>
            <a:chExt cx="4059206" cy="7153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61DD5A-1FB1-4A8A-BD61-A3DB718C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250AB-6E63-49AB-AB4D-CD6B309494C4}"/>
                </a:ext>
              </a:extLst>
            </p:cNvPr>
            <p:cNvSpPr txBox="1"/>
            <p:nvPr/>
          </p:nvSpPr>
          <p:spPr>
            <a:xfrm>
              <a:off x="2086110" y="6021131"/>
              <a:ext cx="3398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A9EFDE-35FE-4CFE-81E1-0D5FC0284AC5}"/>
              </a:ext>
            </a:extLst>
          </p:cNvPr>
          <p:cNvGrpSpPr/>
          <p:nvPr/>
        </p:nvGrpSpPr>
        <p:grpSpPr>
          <a:xfrm>
            <a:off x="4434226" y="5668701"/>
            <a:ext cx="3398930" cy="529828"/>
            <a:chOff x="7248687" y="6197163"/>
            <a:chExt cx="3398930" cy="52982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EDEA5C2-B613-4645-B84A-969994194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CD84DB-26E2-4EC5-B3EF-55E9EC71C459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sp>
        <p:nvSpPr>
          <p:cNvPr id="28" name="文本框 22">
            <a:extLst>
              <a:ext uri="{FF2B5EF4-FFF2-40B4-BE49-F238E27FC236}">
                <a16:creationId xmlns:a16="http://schemas.microsoft.com/office/drawing/2014/main" id="{8CC73C6F-CC12-4D10-A5D0-33C701F3BA53}"/>
              </a:ext>
            </a:extLst>
          </p:cNvPr>
          <p:cNvSpPr txBox="1"/>
          <p:nvPr/>
        </p:nvSpPr>
        <p:spPr>
          <a:xfrm>
            <a:off x="628385" y="-32099"/>
            <a:ext cx="340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Gọi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6823AA0-F060-4824-9657-F57B3D1467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346221" y="451838"/>
            <a:ext cx="3173528" cy="1970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38346A-00D1-4CB7-8E6B-19E3FB332FE2}"/>
              </a:ext>
            </a:extLst>
          </p:cNvPr>
          <p:cNvSpPr txBox="1"/>
          <p:nvPr/>
        </p:nvSpPr>
        <p:spPr>
          <a:xfrm>
            <a:off x="7696763" y="3553251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3C12DC-4EFD-41BF-8CA7-DCDC641E7CA8}"/>
              </a:ext>
            </a:extLst>
          </p:cNvPr>
          <p:cNvSpPr txBox="1"/>
          <p:nvPr/>
        </p:nvSpPr>
        <p:spPr>
          <a:xfrm>
            <a:off x="7575474" y="4648822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7232E9-4B28-4C58-B603-4D3974BD5892}"/>
              </a:ext>
            </a:extLst>
          </p:cNvPr>
          <p:cNvSpPr txBox="1"/>
          <p:nvPr/>
        </p:nvSpPr>
        <p:spPr>
          <a:xfrm>
            <a:off x="7813826" y="2496607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EEB8238-0175-459A-B43A-8B0470D4D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09073" y="436668"/>
            <a:ext cx="3970421" cy="314802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6000" endPos="19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50B77-0024-4FE0-BBFB-53FD29E31C4F}"/>
              </a:ext>
            </a:extLst>
          </p:cNvPr>
          <p:cNvSpPr txBox="1"/>
          <p:nvPr/>
        </p:nvSpPr>
        <p:spPr>
          <a:xfrm>
            <a:off x="5018863" y="1042472"/>
            <a:ext cx="642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CF1F0-3389-41A0-99CD-FFA326BD8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" t="8081" r="7055" b="7671"/>
          <a:stretch/>
        </p:blipFill>
        <p:spPr>
          <a:xfrm>
            <a:off x="7916778" y="3628624"/>
            <a:ext cx="3982453" cy="3003435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23000" endPos="65000" dist="50800" dir="5400000" sy="-100000" algn="bl" rotWithShape="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FE5EE-E8A0-426E-B8BA-B8EE12DD65A0}"/>
              </a:ext>
            </a:extLst>
          </p:cNvPr>
          <p:cNvCxnSpPr>
            <a:cxnSpLocks/>
          </p:cNvCxnSpPr>
          <p:nvPr/>
        </p:nvCxnSpPr>
        <p:spPr>
          <a:xfrm>
            <a:off x="3906324" y="3067820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7B73E8-CDE0-4633-93FC-99FF9D99C8E2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67AAFB-0D8F-4722-8B63-9703A553EA88}"/>
              </a:ext>
            </a:extLst>
          </p:cNvPr>
          <p:cNvSpPr txBox="1"/>
          <p:nvPr/>
        </p:nvSpPr>
        <p:spPr>
          <a:xfrm>
            <a:off x="531630" y="4655385"/>
            <a:ext cx="728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461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D7EBE42-59A8-4398-A78A-1B1DA73E6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197587" y="420289"/>
            <a:ext cx="3891813" cy="3034773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7000" endPos="18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7FAEE-5F75-42AC-9632-7502404E8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8052095" y="3657008"/>
            <a:ext cx="4018262" cy="303477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5000" endPos="21000" dist="508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40AE3-AC8E-4044-942C-1363055AEC90}"/>
              </a:ext>
            </a:extLst>
          </p:cNvPr>
          <p:cNvSpPr txBox="1"/>
          <p:nvPr/>
        </p:nvSpPr>
        <p:spPr>
          <a:xfrm>
            <a:off x="4310448" y="1251479"/>
            <a:ext cx="7483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669DC5-E077-4D46-A75A-A9C478ED91CF}"/>
              </a:ext>
            </a:extLst>
          </p:cNvPr>
          <p:cNvCxnSpPr>
            <a:cxnSpLocks/>
          </p:cNvCxnSpPr>
          <p:nvPr/>
        </p:nvCxnSpPr>
        <p:spPr>
          <a:xfrm>
            <a:off x="3703124" y="2877579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A1EFD5-FC6D-4159-9360-23AA7E97B356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A7C90E-9265-4AFC-ADD2-8A9753A7933E}"/>
              </a:ext>
            </a:extLst>
          </p:cNvPr>
          <p:cNvSpPr txBox="1"/>
          <p:nvPr/>
        </p:nvSpPr>
        <p:spPr>
          <a:xfrm>
            <a:off x="425969" y="4350764"/>
            <a:ext cx="781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33680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FA4252-2AF8-4A00-AD56-6DE3D7626FA2}"/>
              </a:ext>
            </a:extLst>
          </p:cNvPr>
          <p:cNvSpPr txBox="1"/>
          <p:nvPr/>
        </p:nvSpPr>
        <p:spPr>
          <a:xfrm>
            <a:off x="0" y="302095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00A03-A2DF-462D-A9D7-84470CD9F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89668" y="3979179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F47EF-2FEE-477D-B9F5-E21E6E03E3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18294" y="143734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939097A3-7868-4C04-B00C-8FBF78184CE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82347" y="3120493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7C134E-3EF5-4EA8-9202-82B2E3F1C9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373445" y="999037"/>
            <a:ext cx="3485849" cy="2763820"/>
          </a:xfrm>
          <a:prstGeom prst="ellipse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3CA5E-40DB-4722-B905-1EF13CCF7A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79" t="8081" r="7055" b="7671"/>
          <a:stretch/>
        </p:blipFill>
        <p:spPr>
          <a:xfrm>
            <a:off x="8305799" y="999037"/>
            <a:ext cx="3496412" cy="276382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8F2EA-E99B-45B8-BC05-95DDA56A27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8305799" y="3980215"/>
            <a:ext cx="3496411" cy="2845286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480A-DA5C-4D60-AEC5-80CD817FEA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4304313" y="3979179"/>
            <a:ext cx="3496412" cy="285181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7EFEEF8D-DB98-4748-9223-B05AB2E024DB}"/>
              </a:ext>
            </a:extLst>
          </p:cNvPr>
          <p:cNvSpPr/>
          <p:nvPr/>
        </p:nvSpPr>
        <p:spPr>
          <a:xfrm>
            <a:off x="7580897" y="1103192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2453F91-6DDA-4232-845C-4634ADBF3696}"/>
              </a:ext>
            </a:extLst>
          </p:cNvPr>
          <p:cNvSpPr/>
          <p:nvPr/>
        </p:nvSpPr>
        <p:spPr>
          <a:xfrm rot="5400000">
            <a:off x="11147076" y="374293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4CECBBEE-C558-41FB-AB14-1EAE0A26944D}"/>
              </a:ext>
            </a:extLst>
          </p:cNvPr>
          <p:cNvSpPr/>
          <p:nvPr/>
        </p:nvSpPr>
        <p:spPr>
          <a:xfrm rot="10800000">
            <a:off x="7569334" y="6242243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7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81194E9-2121-44FD-ACB9-76A227A07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257A32-D775-4BF9-BE8E-343478C31CE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DFAF346-9210-4829-8384-595430BAE5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26C97E0B-AA60-4819-A465-B1FAA81CF85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B12EC3-CE28-41DA-8704-93C2ED016026}"/>
              </a:ext>
            </a:extLst>
          </p:cNvPr>
          <p:cNvSpPr txBox="1"/>
          <p:nvPr/>
        </p:nvSpPr>
        <p:spPr>
          <a:xfrm>
            <a:off x="139700" y="420290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4DEA5-74AF-4D33-AB90-592931776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277853" y="3790372"/>
            <a:ext cx="4263128" cy="264733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F2AA9-322E-4727-8F97-9FA6D5AA6F34}"/>
              </a:ext>
            </a:extLst>
          </p:cNvPr>
          <p:cNvGrpSpPr/>
          <p:nvPr/>
        </p:nvGrpSpPr>
        <p:grpSpPr>
          <a:xfrm>
            <a:off x="1143000" y="1071573"/>
            <a:ext cx="6269707" cy="3030600"/>
            <a:chOff x="1574800" y="1252417"/>
            <a:chExt cx="6269707" cy="3030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3F62F1-54C6-4982-850B-0F25D9D12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357" b="92745" l="0" r="6116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69630" r="38444" b="9074"/>
            <a:stretch/>
          </p:blipFill>
          <p:spPr>
            <a:xfrm>
              <a:off x="1574800" y="1252417"/>
              <a:ext cx="6269707" cy="3030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E381CC-C923-4BEE-BC92-6AE9E869434B}"/>
                </a:ext>
              </a:extLst>
            </p:cNvPr>
            <p:cNvSpPr txBox="1"/>
            <p:nvPr/>
          </p:nvSpPr>
          <p:spPr>
            <a:xfrm>
              <a:off x="2519773" y="1986556"/>
              <a:ext cx="43797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436</Words>
  <Application>Microsoft Office PowerPoint</Application>
  <PresentationFormat>Widescreen</PresentationFormat>
  <Paragraphs>59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147</cp:revision>
  <dcterms:created xsi:type="dcterms:W3CDTF">2021-06-15T15:52:51Z</dcterms:created>
  <dcterms:modified xsi:type="dcterms:W3CDTF">2024-10-27T13:58:29Z</dcterms:modified>
</cp:coreProperties>
</file>