
<file path=[Content_Types].xml><?xml version="1.0" encoding="utf-8"?>
<Types xmlns="http://schemas.openxmlformats.org/package/2006/content-types">
  <Default Extension="png" ContentType="image/png"/>
  <Default Extension="mp3" ContentType="audio/mpe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8" r:id="rId5"/>
    <p:sldMasterId id="2147483710" r:id="rId6"/>
    <p:sldMasterId id="2147483722" r:id="rId7"/>
    <p:sldMasterId id="2147483734" r:id="rId8"/>
    <p:sldMasterId id="2147483746" r:id="rId9"/>
    <p:sldMasterId id="2147483758" r:id="rId10"/>
    <p:sldMasterId id="2147483770" r:id="rId11"/>
  </p:sldMasterIdLst>
  <p:notesMasterIdLst>
    <p:notesMasterId r:id="rId36"/>
  </p:notesMasterIdLst>
  <p:sldIdLst>
    <p:sldId id="256" r:id="rId12"/>
    <p:sldId id="298" r:id="rId13"/>
    <p:sldId id="264" r:id="rId14"/>
    <p:sldId id="289" r:id="rId15"/>
    <p:sldId id="283" r:id="rId16"/>
    <p:sldId id="290" r:id="rId17"/>
    <p:sldId id="284" r:id="rId18"/>
    <p:sldId id="291" r:id="rId19"/>
    <p:sldId id="292" r:id="rId20"/>
    <p:sldId id="285" r:id="rId21"/>
    <p:sldId id="286" r:id="rId22"/>
    <p:sldId id="293" r:id="rId23"/>
    <p:sldId id="279" r:id="rId24"/>
    <p:sldId id="294" r:id="rId25"/>
    <p:sldId id="295" r:id="rId26"/>
    <p:sldId id="287" r:id="rId27"/>
    <p:sldId id="297" r:id="rId28"/>
    <p:sldId id="296" r:id="rId29"/>
    <p:sldId id="303" r:id="rId30"/>
    <p:sldId id="299" r:id="rId31"/>
    <p:sldId id="300" r:id="rId32"/>
    <p:sldId id="302" r:id="rId33"/>
    <p:sldId id="301" r:id="rId34"/>
    <p:sldId id="27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varScale="1">
        <p:scale>
          <a:sx n="89" d="100"/>
          <a:sy n="89" d="100"/>
        </p:scale>
        <p:origin x="610"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10/27/2024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gõ</a:t>
            </a:r>
            <a:r>
              <a:rPr lang="en-US" altLang="zh-CN" baseline="0" dirty="0" smtClean="0"/>
              <a:t> </a:t>
            </a:r>
            <a:r>
              <a:rPr lang="en-US" altLang="zh-CN" baseline="0" dirty="0" err="1" smtClean="0"/>
              <a:t>mục</a:t>
            </a:r>
            <a:r>
              <a:rPr lang="en-US" altLang="zh-CN" baseline="0" dirty="0" smtClean="0"/>
              <a:t> </a:t>
            </a:r>
            <a:r>
              <a:rPr lang="en-US" altLang="zh-CN" baseline="0" dirty="0" err="1" smtClean="0"/>
              <a:t>tiêu</a:t>
            </a:r>
            <a:r>
              <a:rPr lang="en-US" altLang="zh-CN" baseline="0" dirty="0" smtClean="0"/>
              <a:t> </a:t>
            </a:r>
            <a:r>
              <a:rPr lang="en-US" altLang="zh-CN" baseline="0" dirty="0" err="1" smtClean="0"/>
              <a:t>theo</a:t>
            </a:r>
            <a:r>
              <a:rPr lang="en-US" altLang="zh-CN" baseline="0" dirty="0" smtClean="0"/>
              <a:t> </a:t>
            </a:r>
            <a:r>
              <a:rPr lang="en-US" altLang="zh-CN" baseline="0" dirty="0" err="1" smtClean="0"/>
              <a:t>bài</a:t>
            </a:r>
            <a:r>
              <a:rPr lang="en-US" altLang="zh-CN" baseline="0" dirty="0" smtClean="0"/>
              <a:t> </a:t>
            </a:r>
            <a:r>
              <a:rPr lang="en-US" altLang="zh-CN" baseline="0" dirty="0" err="1" smtClean="0"/>
              <a:t>giảng</a:t>
            </a:r>
            <a:r>
              <a:rPr lang="en-US" altLang="zh-CN" baseline="0" dirty="0" smtClean="0"/>
              <a:t> </a:t>
            </a:r>
            <a:r>
              <a:rPr lang="en-US" altLang="zh-CN" baseline="0" dirty="0" err="1" smtClean="0"/>
              <a:t>của</a:t>
            </a:r>
            <a:r>
              <a:rPr lang="en-US" altLang="zh-CN" baseline="0" dirty="0" smtClean="0"/>
              <a:t> </a:t>
            </a:r>
            <a:r>
              <a:rPr lang="en-US" altLang="zh-CN" baseline="0" dirty="0" err="1" smtClean="0"/>
              <a:t>mình</a:t>
            </a:r>
            <a:r>
              <a:rPr lang="en-US" altLang="zh-CN" baseline="0" dirty="0" smtClean="0"/>
              <a:t> </a:t>
            </a:r>
            <a:r>
              <a:rPr lang="en-US" altLang="zh-CN" baseline="0" dirty="0" err="1" smtClean="0"/>
              <a:t>vào</a:t>
            </a:r>
            <a:r>
              <a:rPr lang="en-US" altLang="zh-CN" baseline="0" dirty="0" smtClean="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10/27/2024</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10/27/2024</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09509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99175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02609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926576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69342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84218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72948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29329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43689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9552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10/27/2024</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03234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69016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28764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714"/>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285"/>
            </a:lvl1pPr>
            <a:lvl2pPr marL="435406" indent="0" algn="ctr">
              <a:buNone/>
              <a:defRPr sz="1905"/>
            </a:lvl2pPr>
            <a:lvl3pPr marL="870811" indent="0" algn="ctr">
              <a:buNone/>
              <a:defRPr sz="1714"/>
            </a:lvl3pPr>
            <a:lvl4pPr marL="1306216" indent="0" algn="ctr">
              <a:buNone/>
              <a:defRPr sz="1524"/>
            </a:lvl4pPr>
            <a:lvl5pPr marL="1741622" indent="0" algn="ctr">
              <a:buNone/>
              <a:defRPr sz="1524"/>
            </a:lvl5pPr>
            <a:lvl6pPr marL="2177028" indent="0" algn="ctr">
              <a:buNone/>
              <a:defRPr sz="1524"/>
            </a:lvl6pPr>
            <a:lvl7pPr marL="2612433" indent="0" algn="ctr">
              <a:buNone/>
              <a:defRPr sz="1524"/>
            </a:lvl7pPr>
            <a:lvl8pPr marL="3047839" indent="0" algn="ctr">
              <a:buNone/>
              <a:defRPr sz="1524"/>
            </a:lvl8pPr>
            <a:lvl9pPr marL="3483244" indent="0" algn="ctr">
              <a:buNone/>
              <a:defRPr sz="1524"/>
            </a:lvl9pPr>
          </a:lstStyle>
          <a:p>
            <a:r>
              <a:rPr lang="en-US"/>
              <a:t>Click to edit Master subtitle style</a:t>
            </a:r>
          </a:p>
        </p:txBody>
      </p:sp>
      <p:sp>
        <p:nvSpPr>
          <p:cNvPr id="4" name="Date Placeholder 3"/>
          <p:cNvSpPr>
            <a:spLocks noGrp="1"/>
          </p:cNvSpPr>
          <p:nvPr>
            <p:ph type="dt" sz="half" idx="10"/>
          </p:nvPr>
        </p:nvSpPr>
        <p:spPr/>
        <p:txBody>
          <a:bodyPr/>
          <a:lstStyle/>
          <a:p>
            <a:pPr defTabSz="870811"/>
            <a:fld id="{E878F2A3-D581-48CC-BEE3-0982EB8DB330}" type="datetimeFigureOut">
              <a:rPr lang="en-US" smtClean="0">
                <a:solidFill>
                  <a:prstClr val="black">
                    <a:tint val="75000"/>
                  </a:prstClr>
                </a:solidFill>
              </a:rPr>
              <a:pPr defTabSz="870811"/>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708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70811"/>
            <a:fld id="{8328C058-2AB2-4F66-8B3A-4DA10EBC1D05}" type="slidenum">
              <a:rPr lang="en-US" smtClean="0">
                <a:solidFill>
                  <a:prstClr val="black">
                    <a:tint val="75000"/>
                  </a:prstClr>
                </a:solidFill>
              </a:rPr>
              <a:pPr defTabSz="870811"/>
              <a:t>‹#›</a:t>
            </a:fld>
            <a:endParaRPr lang="en-US">
              <a:solidFill>
                <a:prstClr val="black">
                  <a:tint val="75000"/>
                </a:prstClr>
              </a:solidFill>
            </a:endParaRPr>
          </a:p>
        </p:txBody>
      </p:sp>
    </p:spTree>
    <p:extLst>
      <p:ext uri="{BB962C8B-B14F-4D97-AF65-F5344CB8AC3E}">
        <p14:creationId xmlns:p14="http://schemas.microsoft.com/office/powerpoint/2010/main" val="22616057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70811"/>
            <a:fld id="{E878F2A3-D581-48CC-BEE3-0982EB8DB330}" type="datetimeFigureOut">
              <a:rPr lang="en-US" smtClean="0">
                <a:solidFill>
                  <a:prstClr val="black">
                    <a:tint val="75000"/>
                  </a:prstClr>
                </a:solidFill>
              </a:rPr>
              <a:pPr defTabSz="870811"/>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708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70811"/>
            <a:fld id="{8328C058-2AB2-4F66-8B3A-4DA10EBC1D05}" type="slidenum">
              <a:rPr lang="en-US" smtClean="0">
                <a:solidFill>
                  <a:prstClr val="black">
                    <a:tint val="75000"/>
                  </a:prstClr>
                </a:solidFill>
              </a:rPr>
              <a:pPr defTabSz="870811"/>
              <a:t>‹#›</a:t>
            </a:fld>
            <a:endParaRPr lang="en-US">
              <a:solidFill>
                <a:prstClr val="black">
                  <a:tint val="75000"/>
                </a:prstClr>
              </a:solidFill>
            </a:endParaRPr>
          </a:p>
        </p:txBody>
      </p:sp>
    </p:spTree>
    <p:extLst>
      <p:ext uri="{BB962C8B-B14F-4D97-AF65-F5344CB8AC3E}">
        <p14:creationId xmlns:p14="http://schemas.microsoft.com/office/powerpoint/2010/main" val="16222446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5714"/>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285">
                <a:solidFill>
                  <a:schemeClr val="tx1">
                    <a:tint val="75000"/>
                  </a:schemeClr>
                </a:solidFill>
              </a:defRPr>
            </a:lvl1pPr>
            <a:lvl2pPr marL="435406" indent="0">
              <a:buNone/>
              <a:defRPr sz="1905">
                <a:solidFill>
                  <a:schemeClr val="tx1">
                    <a:tint val="75000"/>
                  </a:schemeClr>
                </a:solidFill>
              </a:defRPr>
            </a:lvl2pPr>
            <a:lvl3pPr marL="870811" indent="0">
              <a:buNone/>
              <a:defRPr sz="1714">
                <a:solidFill>
                  <a:schemeClr val="tx1">
                    <a:tint val="75000"/>
                  </a:schemeClr>
                </a:solidFill>
              </a:defRPr>
            </a:lvl3pPr>
            <a:lvl4pPr marL="1306216" indent="0">
              <a:buNone/>
              <a:defRPr sz="1524">
                <a:solidFill>
                  <a:schemeClr val="tx1">
                    <a:tint val="75000"/>
                  </a:schemeClr>
                </a:solidFill>
              </a:defRPr>
            </a:lvl4pPr>
            <a:lvl5pPr marL="1741622" indent="0">
              <a:buNone/>
              <a:defRPr sz="1524">
                <a:solidFill>
                  <a:schemeClr val="tx1">
                    <a:tint val="75000"/>
                  </a:schemeClr>
                </a:solidFill>
              </a:defRPr>
            </a:lvl5pPr>
            <a:lvl6pPr marL="2177028" indent="0">
              <a:buNone/>
              <a:defRPr sz="1524">
                <a:solidFill>
                  <a:schemeClr val="tx1">
                    <a:tint val="75000"/>
                  </a:schemeClr>
                </a:solidFill>
              </a:defRPr>
            </a:lvl6pPr>
            <a:lvl7pPr marL="2612433" indent="0">
              <a:buNone/>
              <a:defRPr sz="1524">
                <a:solidFill>
                  <a:schemeClr val="tx1">
                    <a:tint val="75000"/>
                  </a:schemeClr>
                </a:solidFill>
              </a:defRPr>
            </a:lvl7pPr>
            <a:lvl8pPr marL="3047839" indent="0">
              <a:buNone/>
              <a:defRPr sz="1524">
                <a:solidFill>
                  <a:schemeClr val="tx1">
                    <a:tint val="75000"/>
                  </a:schemeClr>
                </a:solidFill>
              </a:defRPr>
            </a:lvl8pPr>
            <a:lvl9pPr marL="3483244" indent="0">
              <a:buNone/>
              <a:defRPr sz="152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870811"/>
            <a:fld id="{E878F2A3-D581-48CC-BEE3-0982EB8DB330}" type="datetimeFigureOut">
              <a:rPr lang="en-US" smtClean="0">
                <a:solidFill>
                  <a:prstClr val="black">
                    <a:tint val="75000"/>
                  </a:prstClr>
                </a:solidFill>
              </a:rPr>
              <a:pPr defTabSz="870811"/>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708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70811"/>
            <a:fld id="{8328C058-2AB2-4F66-8B3A-4DA10EBC1D05}" type="slidenum">
              <a:rPr lang="en-US" smtClean="0">
                <a:solidFill>
                  <a:prstClr val="black">
                    <a:tint val="75000"/>
                  </a:prstClr>
                </a:solidFill>
              </a:rPr>
              <a:pPr defTabSz="870811"/>
              <a:t>‹#›</a:t>
            </a:fld>
            <a:endParaRPr lang="en-US">
              <a:solidFill>
                <a:prstClr val="black">
                  <a:tint val="75000"/>
                </a:prstClr>
              </a:solidFill>
            </a:endParaRPr>
          </a:p>
        </p:txBody>
      </p:sp>
    </p:spTree>
    <p:extLst>
      <p:ext uri="{BB962C8B-B14F-4D97-AF65-F5344CB8AC3E}">
        <p14:creationId xmlns:p14="http://schemas.microsoft.com/office/powerpoint/2010/main" val="3853834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870811"/>
            <a:fld id="{E878F2A3-D581-48CC-BEE3-0982EB8DB330}" type="datetimeFigureOut">
              <a:rPr lang="en-US" smtClean="0">
                <a:solidFill>
                  <a:prstClr val="black">
                    <a:tint val="75000"/>
                  </a:prstClr>
                </a:solidFill>
              </a:rPr>
              <a:pPr defTabSz="870811"/>
              <a:t>10/27/2024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8708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70811"/>
            <a:fld id="{8328C058-2AB2-4F66-8B3A-4DA10EBC1D05}" type="slidenum">
              <a:rPr lang="en-US" smtClean="0">
                <a:solidFill>
                  <a:prstClr val="black">
                    <a:tint val="75000"/>
                  </a:prstClr>
                </a:solidFill>
              </a:rPr>
              <a:pPr defTabSz="870811"/>
              <a:t>‹#›</a:t>
            </a:fld>
            <a:endParaRPr lang="en-US">
              <a:solidFill>
                <a:prstClr val="black">
                  <a:tint val="75000"/>
                </a:prstClr>
              </a:solidFill>
            </a:endParaRPr>
          </a:p>
        </p:txBody>
      </p:sp>
    </p:spTree>
    <p:extLst>
      <p:ext uri="{BB962C8B-B14F-4D97-AF65-F5344CB8AC3E}">
        <p14:creationId xmlns:p14="http://schemas.microsoft.com/office/powerpoint/2010/main" val="22737623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285" b="1"/>
            </a:lvl1pPr>
            <a:lvl2pPr marL="435406" indent="0">
              <a:buNone/>
              <a:defRPr sz="1905" b="1"/>
            </a:lvl2pPr>
            <a:lvl3pPr marL="870811" indent="0">
              <a:buNone/>
              <a:defRPr sz="1714" b="1"/>
            </a:lvl3pPr>
            <a:lvl4pPr marL="1306216" indent="0">
              <a:buNone/>
              <a:defRPr sz="1524" b="1"/>
            </a:lvl4pPr>
            <a:lvl5pPr marL="1741622" indent="0">
              <a:buNone/>
              <a:defRPr sz="1524" b="1"/>
            </a:lvl5pPr>
            <a:lvl6pPr marL="2177028" indent="0">
              <a:buNone/>
              <a:defRPr sz="1524" b="1"/>
            </a:lvl6pPr>
            <a:lvl7pPr marL="2612433" indent="0">
              <a:buNone/>
              <a:defRPr sz="1524" b="1"/>
            </a:lvl7pPr>
            <a:lvl8pPr marL="3047839" indent="0">
              <a:buNone/>
              <a:defRPr sz="1524" b="1"/>
            </a:lvl8pPr>
            <a:lvl9pPr marL="3483244" indent="0">
              <a:buNone/>
              <a:defRPr sz="1524"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285" b="1"/>
            </a:lvl1pPr>
            <a:lvl2pPr marL="435406" indent="0">
              <a:buNone/>
              <a:defRPr sz="1905" b="1"/>
            </a:lvl2pPr>
            <a:lvl3pPr marL="870811" indent="0">
              <a:buNone/>
              <a:defRPr sz="1714" b="1"/>
            </a:lvl3pPr>
            <a:lvl4pPr marL="1306216" indent="0">
              <a:buNone/>
              <a:defRPr sz="1524" b="1"/>
            </a:lvl4pPr>
            <a:lvl5pPr marL="1741622" indent="0">
              <a:buNone/>
              <a:defRPr sz="1524" b="1"/>
            </a:lvl5pPr>
            <a:lvl6pPr marL="2177028" indent="0">
              <a:buNone/>
              <a:defRPr sz="1524" b="1"/>
            </a:lvl6pPr>
            <a:lvl7pPr marL="2612433" indent="0">
              <a:buNone/>
              <a:defRPr sz="1524" b="1"/>
            </a:lvl7pPr>
            <a:lvl8pPr marL="3047839" indent="0">
              <a:buNone/>
              <a:defRPr sz="1524" b="1"/>
            </a:lvl8pPr>
            <a:lvl9pPr marL="3483244" indent="0">
              <a:buNone/>
              <a:defRPr sz="1524"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870811"/>
            <a:fld id="{E878F2A3-D581-48CC-BEE3-0982EB8DB330}" type="datetimeFigureOut">
              <a:rPr lang="en-US" smtClean="0">
                <a:solidFill>
                  <a:prstClr val="black">
                    <a:tint val="75000"/>
                  </a:prstClr>
                </a:solidFill>
              </a:rPr>
              <a:pPr defTabSz="870811"/>
              <a:t>10/27/2024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870811"/>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870811"/>
            <a:fld id="{8328C058-2AB2-4F66-8B3A-4DA10EBC1D05}" type="slidenum">
              <a:rPr lang="en-US" smtClean="0">
                <a:solidFill>
                  <a:prstClr val="black">
                    <a:tint val="75000"/>
                  </a:prstClr>
                </a:solidFill>
              </a:rPr>
              <a:pPr defTabSz="870811"/>
              <a:t>‹#›</a:t>
            </a:fld>
            <a:endParaRPr lang="en-US">
              <a:solidFill>
                <a:prstClr val="black">
                  <a:tint val="75000"/>
                </a:prstClr>
              </a:solidFill>
            </a:endParaRPr>
          </a:p>
        </p:txBody>
      </p:sp>
    </p:spTree>
    <p:extLst>
      <p:ext uri="{BB962C8B-B14F-4D97-AF65-F5344CB8AC3E}">
        <p14:creationId xmlns:p14="http://schemas.microsoft.com/office/powerpoint/2010/main" val="26267928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870811"/>
            <a:fld id="{E878F2A3-D581-48CC-BEE3-0982EB8DB330}" type="datetimeFigureOut">
              <a:rPr lang="en-US" smtClean="0">
                <a:solidFill>
                  <a:prstClr val="black">
                    <a:tint val="75000"/>
                  </a:prstClr>
                </a:solidFill>
              </a:rPr>
              <a:pPr defTabSz="870811"/>
              <a:t>10/27/2024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870811"/>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870811"/>
            <a:fld id="{8328C058-2AB2-4F66-8B3A-4DA10EBC1D05}" type="slidenum">
              <a:rPr lang="en-US" smtClean="0">
                <a:solidFill>
                  <a:prstClr val="black">
                    <a:tint val="75000"/>
                  </a:prstClr>
                </a:solidFill>
              </a:rPr>
              <a:pPr defTabSz="870811"/>
              <a:t>‹#›</a:t>
            </a:fld>
            <a:endParaRPr lang="en-US">
              <a:solidFill>
                <a:prstClr val="black">
                  <a:tint val="75000"/>
                </a:prstClr>
              </a:solidFill>
            </a:endParaRPr>
          </a:p>
        </p:txBody>
      </p:sp>
    </p:spTree>
    <p:extLst>
      <p:ext uri="{BB962C8B-B14F-4D97-AF65-F5344CB8AC3E}">
        <p14:creationId xmlns:p14="http://schemas.microsoft.com/office/powerpoint/2010/main" val="13455940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70811"/>
            <a:fld id="{E878F2A3-D581-48CC-BEE3-0982EB8DB330}" type="datetimeFigureOut">
              <a:rPr lang="en-US" smtClean="0">
                <a:solidFill>
                  <a:prstClr val="black">
                    <a:tint val="75000"/>
                  </a:prstClr>
                </a:solidFill>
              </a:rPr>
              <a:pPr defTabSz="870811"/>
              <a:t>10/27/2024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870811"/>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870811"/>
            <a:fld id="{8328C058-2AB2-4F66-8B3A-4DA10EBC1D05}" type="slidenum">
              <a:rPr lang="en-US" smtClean="0">
                <a:solidFill>
                  <a:prstClr val="black">
                    <a:tint val="75000"/>
                  </a:prstClr>
                </a:solidFill>
              </a:rPr>
              <a:pPr defTabSz="870811"/>
              <a:t>‹#›</a:t>
            </a:fld>
            <a:endParaRPr lang="en-US">
              <a:solidFill>
                <a:prstClr val="black">
                  <a:tint val="75000"/>
                </a:prstClr>
              </a:solidFill>
            </a:endParaRPr>
          </a:p>
        </p:txBody>
      </p:sp>
    </p:spTree>
    <p:extLst>
      <p:ext uri="{BB962C8B-B14F-4D97-AF65-F5344CB8AC3E}">
        <p14:creationId xmlns:p14="http://schemas.microsoft.com/office/powerpoint/2010/main" val="1185958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047"/>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047"/>
            </a:lvl1pPr>
            <a:lvl2pPr>
              <a:defRPr sz="2666"/>
            </a:lvl2pPr>
            <a:lvl3pPr>
              <a:defRPr sz="2285"/>
            </a:lvl3pPr>
            <a:lvl4pPr>
              <a:defRPr sz="1905"/>
            </a:lvl4pPr>
            <a:lvl5pPr>
              <a:defRPr sz="1905"/>
            </a:lvl5pPr>
            <a:lvl6pPr>
              <a:defRPr sz="1905"/>
            </a:lvl6pPr>
            <a:lvl7pPr>
              <a:defRPr sz="1905"/>
            </a:lvl7pPr>
            <a:lvl8pPr>
              <a:defRPr sz="1905"/>
            </a:lvl8pPr>
            <a:lvl9pPr>
              <a:defRPr sz="1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524"/>
            </a:lvl1pPr>
            <a:lvl2pPr marL="435406" indent="0">
              <a:buNone/>
              <a:defRPr sz="1334"/>
            </a:lvl2pPr>
            <a:lvl3pPr marL="870811" indent="0">
              <a:buNone/>
              <a:defRPr sz="1143"/>
            </a:lvl3pPr>
            <a:lvl4pPr marL="1306216" indent="0">
              <a:buNone/>
              <a:defRPr sz="953"/>
            </a:lvl4pPr>
            <a:lvl5pPr marL="1741622" indent="0">
              <a:buNone/>
              <a:defRPr sz="953"/>
            </a:lvl5pPr>
            <a:lvl6pPr marL="2177028" indent="0">
              <a:buNone/>
              <a:defRPr sz="953"/>
            </a:lvl6pPr>
            <a:lvl7pPr marL="2612433" indent="0">
              <a:buNone/>
              <a:defRPr sz="953"/>
            </a:lvl7pPr>
            <a:lvl8pPr marL="3047839" indent="0">
              <a:buNone/>
              <a:defRPr sz="953"/>
            </a:lvl8pPr>
            <a:lvl9pPr marL="3483244" indent="0">
              <a:buNone/>
              <a:defRPr sz="953"/>
            </a:lvl9pPr>
          </a:lstStyle>
          <a:p>
            <a:pPr lvl="0"/>
            <a:r>
              <a:rPr lang="en-US"/>
              <a:t>Click to edit Master text styles</a:t>
            </a:r>
          </a:p>
        </p:txBody>
      </p:sp>
      <p:sp>
        <p:nvSpPr>
          <p:cNvPr id="5" name="Date Placeholder 4"/>
          <p:cNvSpPr>
            <a:spLocks noGrp="1"/>
          </p:cNvSpPr>
          <p:nvPr>
            <p:ph type="dt" sz="half" idx="10"/>
          </p:nvPr>
        </p:nvSpPr>
        <p:spPr/>
        <p:txBody>
          <a:bodyPr/>
          <a:lstStyle/>
          <a:p>
            <a:pPr defTabSz="870811"/>
            <a:fld id="{E878F2A3-D581-48CC-BEE3-0982EB8DB330}" type="datetimeFigureOut">
              <a:rPr lang="en-US" smtClean="0">
                <a:solidFill>
                  <a:prstClr val="black">
                    <a:tint val="75000"/>
                  </a:prstClr>
                </a:solidFill>
              </a:rPr>
              <a:pPr defTabSz="870811"/>
              <a:t>10/27/2024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8708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70811"/>
            <a:fld id="{8328C058-2AB2-4F66-8B3A-4DA10EBC1D05}" type="slidenum">
              <a:rPr lang="en-US" smtClean="0">
                <a:solidFill>
                  <a:prstClr val="black">
                    <a:tint val="75000"/>
                  </a:prstClr>
                </a:solidFill>
              </a:rPr>
              <a:pPr defTabSz="870811"/>
              <a:t>‹#›</a:t>
            </a:fld>
            <a:endParaRPr lang="en-US">
              <a:solidFill>
                <a:prstClr val="black">
                  <a:tint val="75000"/>
                </a:prstClr>
              </a:solidFill>
            </a:endParaRPr>
          </a:p>
        </p:txBody>
      </p:sp>
    </p:spTree>
    <p:extLst>
      <p:ext uri="{BB962C8B-B14F-4D97-AF65-F5344CB8AC3E}">
        <p14:creationId xmlns:p14="http://schemas.microsoft.com/office/powerpoint/2010/main" val="30085105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047"/>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047"/>
            </a:lvl1pPr>
            <a:lvl2pPr marL="435406" indent="0">
              <a:buNone/>
              <a:defRPr sz="2666"/>
            </a:lvl2pPr>
            <a:lvl3pPr marL="870811" indent="0">
              <a:buNone/>
              <a:defRPr sz="2285"/>
            </a:lvl3pPr>
            <a:lvl4pPr marL="1306216" indent="0">
              <a:buNone/>
              <a:defRPr sz="1905"/>
            </a:lvl4pPr>
            <a:lvl5pPr marL="1741622" indent="0">
              <a:buNone/>
              <a:defRPr sz="1905"/>
            </a:lvl5pPr>
            <a:lvl6pPr marL="2177028" indent="0">
              <a:buNone/>
              <a:defRPr sz="1905"/>
            </a:lvl6pPr>
            <a:lvl7pPr marL="2612433" indent="0">
              <a:buNone/>
              <a:defRPr sz="1905"/>
            </a:lvl7pPr>
            <a:lvl8pPr marL="3047839" indent="0">
              <a:buNone/>
              <a:defRPr sz="1905"/>
            </a:lvl8pPr>
            <a:lvl9pPr marL="3483244" indent="0">
              <a:buNone/>
              <a:defRPr sz="1905"/>
            </a:lvl9pPr>
          </a:lstStyle>
          <a:p>
            <a:endParaRPr lang="en-US"/>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524"/>
            </a:lvl1pPr>
            <a:lvl2pPr marL="435406" indent="0">
              <a:buNone/>
              <a:defRPr sz="1334"/>
            </a:lvl2pPr>
            <a:lvl3pPr marL="870811" indent="0">
              <a:buNone/>
              <a:defRPr sz="1143"/>
            </a:lvl3pPr>
            <a:lvl4pPr marL="1306216" indent="0">
              <a:buNone/>
              <a:defRPr sz="953"/>
            </a:lvl4pPr>
            <a:lvl5pPr marL="1741622" indent="0">
              <a:buNone/>
              <a:defRPr sz="953"/>
            </a:lvl5pPr>
            <a:lvl6pPr marL="2177028" indent="0">
              <a:buNone/>
              <a:defRPr sz="953"/>
            </a:lvl6pPr>
            <a:lvl7pPr marL="2612433" indent="0">
              <a:buNone/>
              <a:defRPr sz="953"/>
            </a:lvl7pPr>
            <a:lvl8pPr marL="3047839" indent="0">
              <a:buNone/>
              <a:defRPr sz="953"/>
            </a:lvl8pPr>
            <a:lvl9pPr marL="3483244" indent="0">
              <a:buNone/>
              <a:defRPr sz="953"/>
            </a:lvl9pPr>
          </a:lstStyle>
          <a:p>
            <a:pPr lvl="0"/>
            <a:r>
              <a:rPr lang="en-US"/>
              <a:t>Click to edit Master text styles</a:t>
            </a:r>
          </a:p>
        </p:txBody>
      </p:sp>
      <p:sp>
        <p:nvSpPr>
          <p:cNvPr id="5" name="Date Placeholder 4"/>
          <p:cNvSpPr>
            <a:spLocks noGrp="1"/>
          </p:cNvSpPr>
          <p:nvPr>
            <p:ph type="dt" sz="half" idx="10"/>
          </p:nvPr>
        </p:nvSpPr>
        <p:spPr/>
        <p:txBody>
          <a:bodyPr/>
          <a:lstStyle/>
          <a:p>
            <a:pPr defTabSz="870811"/>
            <a:fld id="{E878F2A3-D581-48CC-BEE3-0982EB8DB330}" type="datetimeFigureOut">
              <a:rPr lang="en-US" smtClean="0">
                <a:solidFill>
                  <a:prstClr val="black">
                    <a:tint val="75000"/>
                  </a:prstClr>
                </a:solidFill>
              </a:rPr>
              <a:pPr defTabSz="870811"/>
              <a:t>10/27/2024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8708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70811"/>
            <a:fld id="{8328C058-2AB2-4F66-8B3A-4DA10EBC1D05}" type="slidenum">
              <a:rPr lang="en-US" smtClean="0">
                <a:solidFill>
                  <a:prstClr val="black">
                    <a:tint val="75000"/>
                  </a:prstClr>
                </a:solidFill>
              </a:rPr>
              <a:pPr defTabSz="870811"/>
              <a:t>‹#›</a:t>
            </a:fld>
            <a:endParaRPr lang="en-US">
              <a:solidFill>
                <a:prstClr val="black">
                  <a:tint val="75000"/>
                </a:prstClr>
              </a:solidFill>
            </a:endParaRPr>
          </a:p>
        </p:txBody>
      </p:sp>
    </p:spTree>
    <p:extLst>
      <p:ext uri="{BB962C8B-B14F-4D97-AF65-F5344CB8AC3E}">
        <p14:creationId xmlns:p14="http://schemas.microsoft.com/office/powerpoint/2010/main" val="13427939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70811"/>
            <a:fld id="{E878F2A3-D581-48CC-BEE3-0982EB8DB330}" type="datetimeFigureOut">
              <a:rPr lang="en-US" smtClean="0">
                <a:solidFill>
                  <a:prstClr val="black">
                    <a:tint val="75000"/>
                  </a:prstClr>
                </a:solidFill>
              </a:rPr>
              <a:pPr defTabSz="870811"/>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708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70811"/>
            <a:fld id="{8328C058-2AB2-4F66-8B3A-4DA10EBC1D05}" type="slidenum">
              <a:rPr lang="en-US" smtClean="0">
                <a:solidFill>
                  <a:prstClr val="black">
                    <a:tint val="75000"/>
                  </a:prstClr>
                </a:solidFill>
              </a:rPr>
              <a:pPr defTabSz="870811"/>
              <a:t>‹#›</a:t>
            </a:fld>
            <a:endParaRPr lang="en-US">
              <a:solidFill>
                <a:prstClr val="black">
                  <a:tint val="75000"/>
                </a:prstClr>
              </a:solidFill>
            </a:endParaRPr>
          </a:p>
        </p:txBody>
      </p:sp>
    </p:spTree>
    <p:extLst>
      <p:ext uri="{BB962C8B-B14F-4D97-AF65-F5344CB8AC3E}">
        <p14:creationId xmlns:p14="http://schemas.microsoft.com/office/powerpoint/2010/main" val="11039093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70811"/>
            <a:fld id="{E878F2A3-D581-48CC-BEE3-0982EB8DB330}" type="datetimeFigureOut">
              <a:rPr lang="en-US" smtClean="0">
                <a:solidFill>
                  <a:prstClr val="black">
                    <a:tint val="75000"/>
                  </a:prstClr>
                </a:solidFill>
              </a:rPr>
              <a:pPr defTabSz="870811"/>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708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70811"/>
            <a:fld id="{8328C058-2AB2-4F66-8B3A-4DA10EBC1D05}" type="slidenum">
              <a:rPr lang="en-US" smtClean="0">
                <a:solidFill>
                  <a:prstClr val="black">
                    <a:tint val="75000"/>
                  </a:prstClr>
                </a:solidFill>
              </a:rPr>
              <a:pPr defTabSz="870811"/>
              <a:t>‹#›</a:t>
            </a:fld>
            <a:endParaRPr lang="en-US">
              <a:solidFill>
                <a:prstClr val="black">
                  <a:tint val="75000"/>
                </a:prstClr>
              </a:solidFill>
            </a:endParaRPr>
          </a:p>
        </p:txBody>
      </p:sp>
    </p:spTree>
    <p:extLst>
      <p:ext uri="{BB962C8B-B14F-4D97-AF65-F5344CB8AC3E}">
        <p14:creationId xmlns:p14="http://schemas.microsoft.com/office/powerpoint/2010/main" val="21187200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56384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10/27/2024</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10/27/2024</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16710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8963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76652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5672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03665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4894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10/27/2024</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1391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8271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8583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76471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326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5122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72726272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7580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85232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6705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10/27/2024</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88164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03784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61530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9995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8787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2472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72587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24671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08940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5067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10/27/2024</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2204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87210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28399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85546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69028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44689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14966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2345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76231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8670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10/27/2024</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85048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98336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95242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28478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55767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65734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93451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17779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33314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0497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10/27/2024</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74134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62366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851111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10868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361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31837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85244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44607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33481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9383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10/27/2024</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08413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34499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949053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58266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92628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2049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44959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44631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38061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3094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10/27/2024</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202184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43">
                <a:solidFill>
                  <a:schemeClr val="tx1">
                    <a:tint val="75000"/>
                  </a:schemeClr>
                </a:solidFill>
              </a:defRPr>
            </a:lvl1pPr>
          </a:lstStyle>
          <a:p>
            <a:pPr defTabSz="870811"/>
            <a:fld id="{E878F2A3-D581-48CC-BEE3-0982EB8DB330}" type="datetimeFigureOut">
              <a:rPr lang="en-US" smtClean="0">
                <a:solidFill>
                  <a:prstClr val="black">
                    <a:tint val="75000"/>
                  </a:prstClr>
                </a:solidFill>
              </a:rPr>
              <a:pPr defTabSz="870811"/>
              <a:t>10/27/2024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43">
                <a:solidFill>
                  <a:schemeClr val="tx1">
                    <a:tint val="75000"/>
                  </a:schemeClr>
                </a:solidFill>
              </a:defRPr>
            </a:lvl1pPr>
          </a:lstStyle>
          <a:p>
            <a:pPr defTabSz="870811"/>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43">
                <a:solidFill>
                  <a:schemeClr val="tx1">
                    <a:tint val="75000"/>
                  </a:schemeClr>
                </a:solidFill>
              </a:defRPr>
            </a:lvl1pPr>
          </a:lstStyle>
          <a:p>
            <a:pPr defTabSz="870811"/>
            <a:fld id="{8328C058-2AB2-4F66-8B3A-4DA10EBC1D05}" type="slidenum">
              <a:rPr lang="en-US" smtClean="0">
                <a:solidFill>
                  <a:prstClr val="black">
                    <a:tint val="75000"/>
                  </a:prstClr>
                </a:solidFill>
              </a:rPr>
              <a:pPr defTabSz="870811"/>
              <a:t>‹#›</a:t>
            </a:fld>
            <a:endParaRPr lang="en-US">
              <a:solidFill>
                <a:prstClr val="black">
                  <a:tint val="75000"/>
                </a:prstClr>
              </a:solidFill>
            </a:endParaRPr>
          </a:p>
        </p:txBody>
      </p:sp>
    </p:spTree>
    <p:extLst>
      <p:ext uri="{BB962C8B-B14F-4D97-AF65-F5344CB8AC3E}">
        <p14:creationId xmlns:p14="http://schemas.microsoft.com/office/powerpoint/2010/main" val="317697028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870811" rtl="0" eaLnBrk="1" latinLnBrk="0" hangingPunct="1">
        <a:lnSpc>
          <a:spcPct val="90000"/>
        </a:lnSpc>
        <a:spcBef>
          <a:spcPct val="0"/>
        </a:spcBef>
        <a:buNone/>
        <a:defRPr sz="4190" kern="1200">
          <a:solidFill>
            <a:schemeClr val="tx1"/>
          </a:solidFill>
          <a:latin typeface="+mj-lt"/>
          <a:ea typeface="+mj-ea"/>
          <a:cs typeface="+mj-cs"/>
        </a:defRPr>
      </a:lvl1pPr>
    </p:titleStyle>
    <p:bodyStyle>
      <a:lvl1pPr marL="217702" indent="-217702" algn="l" defTabSz="870811" rtl="0" eaLnBrk="1" latinLnBrk="0" hangingPunct="1">
        <a:lnSpc>
          <a:spcPct val="90000"/>
        </a:lnSpc>
        <a:spcBef>
          <a:spcPts val="953"/>
        </a:spcBef>
        <a:buFont typeface="Arial" panose="020B0604020202020204" pitchFamily="34" charset="0"/>
        <a:buChar char="•"/>
        <a:defRPr sz="2666" kern="1200">
          <a:solidFill>
            <a:schemeClr val="tx1"/>
          </a:solidFill>
          <a:latin typeface="+mn-lt"/>
          <a:ea typeface="+mn-ea"/>
          <a:cs typeface="+mn-cs"/>
        </a:defRPr>
      </a:lvl1pPr>
      <a:lvl2pPr marL="653108" indent="-217702" algn="l" defTabSz="870811" rtl="0" eaLnBrk="1" latinLnBrk="0" hangingPunct="1">
        <a:lnSpc>
          <a:spcPct val="90000"/>
        </a:lnSpc>
        <a:spcBef>
          <a:spcPts val="476"/>
        </a:spcBef>
        <a:buFont typeface="Arial" panose="020B0604020202020204" pitchFamily="34" charset="0"/>
        <a:buChar char="•"/>
        <a:defRPr sz="2285" kern="1200">
          <a:solidFill>
            <a:schemeClr val="tx1"/>
          </a:solidFill>
          <a:latin typeface="+mn-lt"/>
          <a:ea typeface="+mn-ea"/>
          <a:cs typeface="+mn-cs"/>
        </a:defRPr>
      </a:lvl2pPr>
      <a:lvl3pPr marL="1088514" indent="-217702" algn="l" defTabSz="870811" rtl="0" eaLnBrk="1" latinLnBrk="0" hangingPunct="1">
        <a:lnSpc>
          <a:spcPct val="90000"/>
        </a:lnSpc>
        <a:spcBef>
          <a:spcPts val="476"/>
        </a:spcBef>
        <a:buFont typeface="Arial" panose="020B0604020202020204" pitchFamily="34" charset="0"/>
        <a:buChar char="•"/>
        <a:defRPr sz="1905" kern="1200">
          <a:solidFill>
            <a:schemeClr val="tx1"/>
          </a:solidFill>
          <a:latin typeface="+mn-lt"/>
          <a:ea typeface="+mn-ea"/>
          <a:cs typeface="+mn-cs"/>
        </a:defRPr>
      </a:lvl3pPr>
      <a:lvl4pPr marL="1523920" indent="-217702" algn="l" defTabSz="870811" rtl="0" eaLnBrk="1" latinLnBrk="0" hangingPunct="1">
        <a:lnSpc>
          <a:spcPct val="90000"/>
        </a:lnSpc>
        <a:spcBef>
          <a:spcPts val="476"/>
        </a:spcBef>
        <a:buFont typeface="Arial" panose="020B0604020202020204" pitchFamily="34" charset="0"/>
        <a:buChar char="•"/>
        <a:defRPr sz="1714" kern="1200">
          <a:solidFill>
            <a:schemeClr val="tx1"/>
          </a:solidFill>
          <a:latin typeface="+mn-lt"/>
          <a:ea typeface="+mn-ea"/>
          <a:cs typeface="+mn-cs"/>
        </a:defRPr>
      </a:lvl4pPr>
      <a:lvl5pPr marL="1959325" indent="-217702" algn="l" defTabSz="870811" rtl="0" eaLnBrk="1" latinLnBrk="0" hangingPunct="1">
        <a:lnSpc>
          <a:spcPct val="90000"/>
        </a:lnSpc>
        <a:spcBef>
          <a:spcPts val="476"/>
        </a:spcBef>
        <a:buFont typeface="Arial" panose="020B0604020202020204" pitchFamily="34" charset="0"/>
        <a:buChar char="•"/>
        <a:defRPr sz="1714" kern="1200">
          <a:solidFill>
            <a:schemeClr val="tx1"/>
          </a:solidFill>
          <a:latin typeface="+mn-lt"/>
          <a:ea typeface="+mn-ea"/>
          <a:cs typeface="+mn-cs"/>
        </a:defRPr>
      </a:lvl5pPr>
      <a:lvl6pPr marL="2394730" indent="-217702" algn="l" defTabSz="870811" rtl="0" eaLnBrk="1" latinLnBrk="0" hangingPunct="1">
        <a:lnSpc>
          <a:spcPct val="90000"/>
        </a:lnSpc>
        <a:spcBef>
          <a:spcPts val="476"/>
        </a:spcBef>
        <a:buFont typeface="Arial" panose="020B0604020202020204" pitchFamily="34" charset="0"/>
        <a:buChar char="•"/>
        <a:defRPr sz="1714" kern="1200">
          <a:solidFill>
            <a:schemeClr val="tx1"/>
          </a:solidFill>
          <a:latin typeface="+mn-lt"/>
          <a:ea typeface="+mn-ea"/>
          <a:cs typeface="+mn-cs"/>
        </a:defRPr>
      </a:lvl6pPr>
      <a:lvl7pPr marL="2830136" indent="-217702" algn="l" defTabSz="870811" rtl="0" eaLnBrk="1" latinLnBrk="0" hangingPunct="1">
        <a:lnSpc>
          <a:spcPct val="90000"/>
        </a:lnSpc>
        <a:spcBef>
          <a:spcPts val="476"/>
        </a:spcBef>
        <a:buFont typeface="Arial" panose="020B0604020202020204" pitchFamily="34" charset="0"/>
        <a:buChar char="•"/>
        <a:defRPr sz="1714" kern="1200">
          <a:solidFill>
            <a:schemeClr val="tx1"/>
          </a:solidFill>
          <a:latin typeface="+mn-lt"/>
          <a:ea typeface="+mn-ea"/>
          <a:cs typeface="+mn-cs"/>
        </a:defRPr>
      </a:lvl7pPr>
      <a:lvl8pPr marL="3265541" indent="-217702" algn="l" defTabSz="870811" rtl="0" eaLnBrk="1" latinLnBrk="0" hangingPunct="1">
        <a:lnSpc>
          <a:spcPct val="90000"/>
        </a:lnSpc>
        <a:spcBef>
          <a:spcPts val="476"/>
        </a:spcBef>
        <a:buFont typeface="Arial" panose="020B0604020202020204" pitchFamily="34" charset="0"/>
        <a:buChar char="•"/>
        <a:defRPr sz="1714" kern="1200">
          <a:solidFill>
            <a:schemeClr val="tx1"/>
          </a:solidFill>
          <a:latin typeface="+mn-lt"/>
          <a:ea typeface="+mn-ea"/>
          <a:cs typeface="+mn-cs"/>
        </a:defRPr>
      </a:lvl8pPr>
      <a:lvl9pPr marL="3700947" indent="-217702" algn="l" defTabSz="870811" rtl="0" eaLnBrk="1" latinLnBrk="0" hangingPunct="1">
        <a:lnSpc>
          <a:spcPct val="90000"/>
        </a:lnSpc>
        <a:spcBef>
          <a:spcPts val="476"/>
        </a:spcBef>
        <a:buFont typeface="Arial" panose="020B0604020202020204" pitchFamily="34" charset="0"/>
        <a:buChar char="•"/>
        <a:defRPr sz="1714" kern="1200">
          <a:solidFill>
            <a:schemeClr val="tx1"/>
          </a:solidFill>
          <a:latin typeface="+mn-lt"/>
          <a:ea typeface="+mn-ea"/>
          <a:cs typeface="+mn-cs"/>
        </a:defRPr>
      </a:lvl9pPr>
    </p:bodyStyle>
    <p:otherStyle>
      <a:defPPr>
        <a:defRPr lang="en-US"/>
      </a:defPPr>
      <a:lvl1pPr marL="0" algn="l" defTabSz="870811" rtl="0" eaLnBrk="1" latinLnBrk="0" hangingPunct="1">
        <a:defRPr sz="1714" kern="1200">
          <a:solidFill>
            <a:schemeClr val="tx1"/>
          </a:solidFill>
          <a:latin typeface="+mn-lt"/>
          <a:ea typeface="+mn-ea"/>
          <a:cs typeface="+mn-cs"/>
        </a:defRPr>
      </a:lvl1pPr>
      <a:lvl2pPr marL="435406" algn="l" defTabSz="870811" rtl="0" eaLnBrk="1" latinLnBrk="0" hangingPunct="1">
        <a:defRPr sz="1714" kern="1200">
          <a:solidFill>
            <a:schemeClr val="tx1"/>
          </a:solidFill>
          <a:latin typeface="+mn-lt"/>
          <a:ea typeface="+mn-ea"/>
          <a:cs typeface="+mn-cs"/>
        </a:defRPr>
      </a:lvl2pPr>
      <a:lvl3pPr marL="870811" algn="l" defTabSz="870811" rtl="0" eaLnBrk="1" latinLnBrk="0" hangingPunct="1">
        <a:defRPr sz="1714" kern="1200">
          <a:solidFill>
            <a:schemeClr val="tx1"/>
          </a:solidFill>
          <a:latin typeface="+mn-lt"/>
          <a:ea typeface="+mn-ea"/>
          <a:cs typeface="+mn-cs"/>
        </a:defRPr>
      </a:lvl3pPr>
      <a:lvl4pPr marL="1306216" algn="l" defTabSz="870811" rtl="0" eaLnBrk="1" latinLnBrk="0" hangingPunct="1">
        <a:defRPr sz="1714" kern="1200">
          <a:solidFill>
            <a:schemeClr val="tx1"/>
          </a:solidFill>
          <a:latin typeface="+mn-lt"/>
          <a:ea typeface="+mn-ea"/>
          <a:cs typeface="+mn-cs"/>
        </a:defRPr>
      </a:lvl4pPr>
      <a:lvl5pPr marL="1741622" algn="l" defTabSz="870811" rtl="0" eaLnBrk="1" latinLnBrk="0" hangingPunct="1">
        <a:defRPr sz="1714" kern="1200">
          <a:solidFill>
            <a:schemeClr val="tx1"/>
          </a:solidFill>
          <a:latin typeface="+mn-lt"/>
          <a:ea typeface="+mn-ea"/>
          <a:cs typeface="+mn-cs"/>
        </a:defRPr>
      </a:lvl5pPr>
      <a:lvl6pPr marL="2177028" algn="l" defTabSz="870811" rtl="0" eaLnBrk="1" latinLnBrk="0" hangingPunct="1">
        <a:defRPr sz="1714" kern="1200">
          <a:solidFill>
            <a:schemeClr val="tx1"/>
          </a:solidFill>
          <a:latin typeface="+mn-lt"/>
          <a:ea typeface="+mn-ea"/>
          <a:cs typeface="+mn-cs"/>
        </a:defRPr>
      </a:lvl6pPr>
      <a:lvl7pPr marL="2612433" algn="l" defTabSz="870811" rtl="0" eaLnBrk="1" latinLnBrk="0" hangingPunct="1">
        <a:defRPr sz="1714" kern="1200">
          <a:solidFill>
            <a:schemeClr val="tx1"/>
          </a:solidFill>
          <a:latin typeface="+mn-lt"/>
          <a:ea typeface="+mn-ea"/>
          <a:cs typeface="+mn-cs"/>
        </a:defRPr>
      </a:lvl7pPr>
      <a:lvl8pPr marL="3047839" algn="l" defTabSz="870811" rtl="0" eaLnBrk="1" latinLnBrk="0" hangingPunct="1">
        <a:defRPr sz="1714" kern="1200">
          <a:solidFill>
            <a:schemeClr val="tx1"/>
          </a:solidFill>
          <a:latin typeface="+mn-lt"/>
          <a:ea typeface="+mn-ea"/>
          <a:cs typeface="+mn-cs"/>
        </a:defRPr>
      </a:lvl8pPr>
      <a:lvl9pPr marL="3483244" algn="l" defTabSz="870811" rtl="0" eaLnBrk="1" latinLnBrk="0" hangingPunct="1">
        <a:defRPr sz="171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10/27/2024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10/27/2024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65395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262963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247447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116180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376913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645662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1.jpe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4.xml"/></Relationships>
</file>

<file path=ppt/slides/_rels/slide21.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1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emf"/><Relationship Id="rId10" Type="http://schemas.openxmlformats.org/officeDocument/2006/relationships/image" Target="../media/image20.png"/><Relationship Id="rId4" Type="http://schemas.openxmlformats.org/officeDocument/2006/relationships/image" Target="../media/image14.emf"/><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2617771" y="2080798"/>
            <a:ext cx="70342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High Tower Text" panose="02040502050506030303" pitchFamily="18" charset="0"/>
              </a:rPr>
              <a:t>LUYỆN VIẾT ĐOẠN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889720" y="3202559"/>
            <a:ext cx="2884297" cy="923330"/>
          </a:xfrm>
          <a:prstGeom prst="rect">
            <a:avLst/>
          </a:prstGeom>
          <a:noFill/>
        </p:spPr>
        <p:txBody>
          <a:bodyPr wrap="square" rtlCol="0">
            <a:spAutoFit/>
          </a:bodyPr>
          <a:lstStyle/>
          <a:p>
            <a:r>
              <a:rPr lang="en-US" altLang="zh-CN" sz="5400" dirty="0" smtClean="0">
                <a:solidFill>
                  <a:srgbClr val="FF0000"/>
                </a:solidFill>
                <a:latin typeface="iCiel Cadena" panose="02000503000000020004" pitchFamily="2" charset="0"/>
                <a:ea typeface="思源黑体 CN Bold" panose="020B0800000000000000" pitchFamily="34" charset="-122"/>
              </a:rPr>
              <a:t>Tuần 10</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Arial-Rounded" pitchFamily="34" charset="0"/>
                  <a:ea typeface="Arial-Rounded" pitchFamily="34" charset="0"/>
                  <a:cs typeface="Arial-Rounded" pitchFamily="34" charset="0"/>
                </a:rPr>
                <a:t> </a:t>
              </a:r>
              <a:r>
                <a:rPr lang="en-US" sz="3200" b="1" dirty="0" smtClean="0">
                  <a:solidFill>
                    <a:srgbClr val="008200"/>
                  </a:solidFill>
                  <a:latin typeface="Arial-Rounded" pitchFamily="34" charset="0"/>
                  <a:ea typeface="Arial-Rounded" pitchFamily="34" charset="0"/>
                  <a:cs typeface="Arial-Rounded" pitchFamily="34" charset="0"/>
                </a:rPr>
                <a:t>Nói về việc làm của các bạn trong mỗi tranh.</a:t>
              </a:r>
              <a:endParaRPr lang="vi-VN" sz="3200" b="1" dirty="0">
                <a:solidFill>
                  <a:srgbClr val="008200"/>
                </a:solidFill>
                <a:latin typeface="Arial-Rounded" pitchFamily="34" charset="0"/>
                <a:ea typeface="Arial-Rounded" pitchFamily="34" charset="0"/>
                <a:cs typeface="Arial-Rounded" pitchFamily="34"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1</a:t>
              </a:r>
              <a:endParaRPr lang="en-US" sz="3600" b="1" dirty="0">
                <a:latin typeface="Arial" pitchFamily="34" charset="0"/>
                <a:cs typeface="Arial" pitchFamily="34" charset="0"/>
              </a:endParaRPr>
            </a:p>
          </p:txBody>
        </p:sp>
      </p:grpSp>
      <p:sp>
        <p:nvSpPr>
          <p:cNvPr id="9" name="TextBox 8"/>
          <p:cNvSpPr txBox="1"/>
          <p:nvPr/>
        </p:nvSpPr>
        <p:spPr>
          <a:xfrm>
            <a:off x="5696284" y="2038412"/>
            <a:ext cx="6142789" cy="2862322"/>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600" b="1" dirty="0" smtClean="0">
                <a:solidFill>
                  <a:srgbClr val="002060"/>
                </a:solidFill>
                <a:latin typeface="Times New Roman" panose="02020603050405020304" pitchFamily="18" charset="0"/>
                <a:ea typeface="Arial-Rounded" pitchFamily="34" charset="0"/>
                <a:cs typeface="Times New Roman" panose="02020603050405020304" pitchFamily="18" charset="0"/>
              </a:rPr>
              <a:t>- Bức tranh nói về 3 bạn nhỏ đang thảo luận nhóm về một bài tập với nhau rất sôi nổi. Mỗi bạn đều chỉ ra những ý kiến của riêng mình. </a:t>
            </a:r>
            <a:endParaRPr lang="vi-VN" sz="32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350" t="32675" r="40555" b="39035"/>
          <a:stretch/>
        </p:blipFill>
        <p:spPr bwMode="auto">
          <a:xfrm>
            <a:off x="627439" y="1193200"/>
            <a:ext cx="4587123" cy="4552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5582654" y="2038412"/>
            <a:ext cx="6128084" cy="3014851"/>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00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Arial-Rounded" pitchFamily="34" charset="0"/>
                  <a:ea typeface="Arial-Rounded" pitchFamily="34" charset="0"/>
                  <a:cs typeface="Arial-Rounded" pitchFamily="34" charset="0"/>
                </a:rPr>
                <a:t> </a:t>
              </a:r>
              <a:r>
                <a:rPr lang="en-US" sz="3200" b="1" dirty="0" smtClean="0">
                  <a:solidFill>
                    <a:srgbClr val="008200"/>
                  </a:solidFill>
                  <a:latin typeface="Arial-Rounded" pitchFamily="34" charset="0"/>
                  <a:ea typeface="Arial-Rounded" pitchFamily="34" charset="0"/>
                  <a:cs typeface="Arial-Rounded" pitchFamily="34" charset="0"/>
                </a:rPr>
                <a:t>Nói về việc làm của các bạn trong mỗi tranh.</a:t>
              </a:r>
              <a:endParaRPr lang="vi-VN" sz="3200" b="1" dirty="0">
                <a:solidFill>
                  <a:srgbClr val="008200"/>
                </a:solidFill>
                <a:latin typeface="Arial-Rounded" pitchFamily="34" charset="0"/>
                <a:ea typeface="Arial-Rounded" pitchFamily="34" charset="0"/>
                <a:cs typeface="Arial-Rounded" pitchFamily="34"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1</a:t>
              </a:r>
              <a:endParaRPr lang="en-US" sz="3600" b="1" dirty="0">
                <a:latin typeface="Arial" pitchFamily="34" charset="0"/>
                <a:cs typeface="Arial" pitchFamily="34" charset="0"/>
              </a:endParaRPr>
            </a:p>
          </p:txBody>
        </p:sp>
      </p:grpSp>
      <p:sp>
        <p:nvSpPr>
          <p:cNvPr id="9" name="TextBox 8"/>
          <p:cNvSpPr txBox="1"/>
          <p:nvPr/>
        </p:nvSpPr>
        <p:spPr>
          <a:xfrm>
            <a:off x="5696284" y="2038412"/>
            <a:ext cx="6142789" cy="3908762"/>
          </a:xfrm>
          <a:prstGeom prst="rect">
            <a:avLst/>
          </a:prstGeom>
          <a:noFill/>
        </p:spPr>
        <p:txBody>
          <a:bodyPr wrap="square" rtlCol="0">
            <a:spAutoFit/>
          </a:bodyPr>
          <a:lstStyle/>
          <a:p>
            <a:r>
              <a:rPr lang="en-US" sz="3600" b="1" dirty="0">
                <a:solidFill>
                  <a:srgbClr val="002060"/>
                </a:solidFill>
                <a:latin typeface="Arial-Rounded" pitchFamily="34" charset="0"/>
                <a:ea typeface="Arial-Rounded" pitchFamily="34" charset="0"/>
                <a:cs typeface="Arial-Rounded" pitchFamily="34" charset="0"/>
              </a:rPr>
              <a:t> </a:t>
            </a:r>
            <a:r>
              <a:rPr lang="en-US" sz="3600" b="1" dirty="0" smtClean="0">
                <a:solidFill>
                  <a:srgbClr val="002060"/>
                </a:solidFill>
                <a:latin typeface="Times New Roman" panose="02020603050405020304" pitchFamily="18" charset="0"/>
                <a:ea typeface="Arial-Rounded" pitchFamily="34" charset="0"/>
                <a:cs typeface="Times New Roman" panose="02020603050405020304" pitchFamily="18" charset="0"/>
              </a:rPr>
              <a:t>- Bức tranh nói về một giờ học thể dục hoặc giờ ra chơi của các bạn học sinh.</a:t>
            </a:r>
          </a:p>
          <a:p>
            <a:r>
              <a:rPr lang="en-US" sz="3600" b="1" dirty="0" smtClean="0">
                <a:solidFill>
                  <a:srgbClr val="002060"/>
                </a:solidFill>
                <a:latin typeface="Times New Roman" panose="02020603050405020304" pitchFamily="18" charset="0"/>
                <a:ea typeface="Arial-Rounded" pitchFamily="34" charset="0"/>
                <a:cs typeface="Times New Roman" panose="02020603050405020304" pitchFamily="18" charset="0"/>
              </a:rPr>
              <a:t>-1 nhóm đang chơi đá cầu.</a:t>
            </a:r>
          </a:p>
          <a:p>
            <a:r>
              <a:rPr lang="en-US" sz="3600" b="1" dirty="0" smtClean="0">
                <a:solidFill>
                  <a:srgbClr val="002060"/>
                </a:solidFill>
                <a:latin typeface="Times New Roman" panose="02020603050405020304" pitchFamily="18" charset="0"/>
                <a:ea typeface="Arial-Rounded" pitchFamily="34" charset="0"/>
                <a:cs typeface="Times New Roman" panose="02020603050405020304" pitchFamily="18" charset="0"/>
              </a:rPr>
              <a:t>-</a:t>
            </a:r>
            <a:r>
              <a:rPr lang="en-US" sz="3600" b="1" dirty="0" err="1" smtClean="0">
                <a:solidFill>
                  <a:srgbClr val="002060"/>
                </a:solidFill>
                <a:latin typeface="Times New Roman" panose="02020603050405020304" pitchFamily="18" charset="0"/>
                <a:ea typeface="Arial-Rounded" pitchFamily="34" charset="0"/>
                <a:cs typeface="Times New Roman" panose="02020603050405020304" pitchFamily="18" charset="0"/>
              </a:rPr>
              <a:t>Xa</a:t>
            </a:r>
            <a:r>
              <a:rPr lang="en-US" sz="3600" b="1" dirty="0" smtClean="0">
                <a:solidFill>
                  <a:srgbClr val="002060"/>
                </a:solidFill>
                <a:latin typeface="Times New Roman" panose="02020603050405020304" pitchFamily="18" charset="0"/>
                <a:ea typeface="Arial-Rounded" pitchFamily="34" charset="0"/>
                <a:cs typeface="Times New Roman" panose="02020603050405020304" pitchFamily="18" charset="0"/>
              </a:rPr>
              <a:t> xa có 2 bạn nữ đang chơi nhảy dây.</a:t>
            </a:r>
          </a:p>
          <a:p>
            <a:endParaRPr lang="vi-VN" sz="3200" b="1" dirty="0">
              <a:solidFill>
                <a:srgbClr val="002060"/>
              </a:solidFill>
              <a:latin typeface="Arial-Rounded" pitchFamily="34" charset="0"/>
              <a:ea typeface="Arial-Rounded" pitchFamily="34" charset="0"/>
              <a:cs typeface="Arial-Rounded" pitchFamily="34" charset="0"/>
            </a:endParaRP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442" t="32675" r="24459" b="39035"/>
          <a:stretch/>
        </p:blipFill>
        <p:spPr bwMode="auto">
          <a:xfrm>
            <a:off x="667083" y="1232993"/>
            <a:ext cx="4507835" cy="447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5582654" y="2038412"/>
            <a:ext cx="6128084" cy="3496114"/>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37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 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255" y="107662"/>
            <a:ext cx="11841018" cy="6579465"/>
          </a:xfrm>
          <a:prstGeom prst="rect">
            <a:avLst/>
          </a:prstGeom>
        </p:spPr>
      </p:pic>
      <p:pic>
        <p:nvPicPr>
          <p:cNvPr id="3" name="Picture 2">
            <a:extLst>
              <a:ext uri="{FF2B5EF4-FFF2-40B4-BE49-F238E27FC236}">
                <a16:creationId xmlns:a16="http://schemas.microsoft.com/office/drawing/2014/main" id="{010E1399-6873-4074-90F0-94EA459AFC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785" y="178674"/>
            <a:ext cx="2028359" cy="1216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670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83074" y="192466"/>
            <a:ext cx="10873685" cy="1077218"/>
            <a:chOff x="238537" y="232458"/>
            <a:chExt cx="10873685" cy="1077218"/>
          </a:xfrm>
        </p:grpSpPr>
        <p:sp>
          <p:nvSpPr>
            <p:cNvPr id="16" name="TextBox 15"/>
            <p:cNvSpPr txBox="1"/>
            <p:nvPr/>
          </p:nvSpPr>
          <p:spPr>
            <a:xfrm>
              <a:off x="818532" y="232458"/>
              <a:ext cx="10293690" cy="1077218"/>
            </a:xfrm>
            <a:prstGeom prst="rect">
              <a:avLst/>
            </a:prstGeom>
            <a:noFill/>
          </p:spPr>
          <p:txBody>
            <a:bodyPr wrap="square" rtlCol="0">
              <a:spAutoFit/>
            </a:bodyPr>
            <a:lstStyle/>
            <a:p>
              <a:r>
                <a:rPr lang="en-US" sz="3200" b="1" dirty="0">
                  <a:solidFill>
                    <a:srgbClr val="008200"/>
                  </a:solidFill>
                  <a:latin typeface="Arial-Rounded" pitchFamily="34" charset="0"/>
                  <a:ea typeface="Arial-Rounded" pitchFamily="34" charset="0"/>
                  <a:cs typeface="Arial-Rounded" pitchFamily="34" charset="0"/>
                </a:rPr>
                <a:t> </a:t>
              </a:r>
              <a:r>
                <a:rPr lang="en-US" sz="3200" b="1" dirty="0" smtClean="0">
                  <a:solidFill>
                    <a:srgbClr val="008200"/>
                  </a:solidFill>
                  <a:latin typeface="Arial-Rounded" pitchFamily="34" charset="0"/>
                  <a:ea typeface="Arial-Rounded" pitchFamily="34" charset="0"/>
                  <a:cs typeface="Arial-Rounded" pitchFamily="34" charset="0"/>
                </a:rPr>
                <a:t>Viết 3 – 4 câu kể về một hoạt động em tham gia </a:t>
              </a:r>
            </a:p>
            <a:p>
              <a:r>
                <a:rPr lang="en-US" sz="3200" b="1" dirty="0" smtClean="0">
                  <a:solidFill>
                    <a:srgbClr val="008200"/>
                  </a:solidFill>
                  <a:latin typeface="Arial-Rounded" pitchFamily="34" charset="0"/>
                  <a:ea typeface="Arial-Rounded" pitchFamily="34" charset="0"/>
                  <a:cs typeface="Arial-Rounded" pitchFamily="34" charset="0"/>
                </a:rPr>
                <a:t>cùng các bạn.</a:t>
              </a:r>
              <a:endParaRPr lang="vi-VN" sz="3200" b="1" dirty="0">
                <a:solidFill>
                  <a:srgbClr val="008200"/>
                </a:solidFill>
                <a:latin typeface="Arial-Rounded" pitchFamily="34" charset="0"/>
                <a:ea typeface="Arial-Rounded" pitchFamily="34" charset="0"/>
                <a:cs typeface="Arial-Rounded" pitchFamily="34"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2</a:t>
              </a:r>
              <a:endParaRPr lang="en-US" sz="3600" b="1" dirty="0">
                <a:latin typeface="Arial" pitchFamily="34" charset="0"/>
                <a:cs typeface="Arial" pitchFamily="34" charset="0"/>
              </a:endParaRPr>
            </a:p>
          </p:txBody>
        </p:sp>
      </p:grpSp>
      <p:pic>
        <p:nvPicPr>
          <p:cNvPr id="8"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937" y="1740568"/>
            <a:ext cx="10796337" cy="3352800"/>
          </a:xfrm>
          <a:prstGeom prst="rect">
            <a:avLst/>
          </a:prstGeom>
        </p:spPr>
      </p:pic>
      <p:sp>
        <p:nvSpPr>
          <p:cNvPr id="9" name="TextBox 8">
            <a:extLst>
              <a:ext uri="{FF2B5EF4-FFF2-40B4-BE49-F238E27FC236}">
                <a16:creationId xmlns:a16="http://schemas.microsoft.com/office/drawing/2014/main" id="{D4F928FB-968A-4666-9173-178A617D7C9E}"/>
              </a:ext>
            </a:extLst>
          </p:cNvPr>
          <p:cNvSpPr txBox="1"/>
          <p:nvPr/>
        </p:nvSpPr>
        <p:spPr>
          <a:xfrm>
            <a:off x="1022158" y="1893474"/>
            <a:ext cx="10227893" cy="3046988"/>
          </a:xfrm>
          <a:prstGeom prst="rect">
            <a:avLst/>
          </a:prstGeom>
          <a:noFill/>
        </p:spPr>
        <p:txBody>
          <a:bodyPr wrap="square" rtlCol="0">
            <a:spAutoFit/>
          </a:bodyPr>
          <a:lstStyle/>
          <a:p>
            <a:pPr marL="457200" indent="-457200">
              <a:buFontTx/>
              <a:buChar char="-"/>
            </a:pPr>
            <a:r>
              <a:rPr lang="en-US" sz="3200" b="1" dirty="0" smtClean="0">
                <a:solidFill>
                  <a:srgbClr val="002060"/>
                </a:solidFill>
                <a:latin typeface="Arial-Rounded" pitchFamily="34" charset="0"/>
                <a:ea typeface="Arial-Rounded" pitchFamily="34" charset="0"/>
                <a:cs typeface="Arial-Rounded" pitchFamily="34" charset="0"/>
              </a:rPr>
              <a:t>Em đã tham gia hoạt động gì cùng các bạn? (học tập, vui chơi,..)</a:t>
            </a:r>
          </a:p>
          <a:p>
            <a:pPr marL="457200" indent="-457200">
              <a:buFontTx/>
              <a:buChar char="-"/>
            </a:pPr>
            <a:r>
              <a:rPr lang="en-US" sz="3200" b="1" dirty="0" smtClean="0">
                <a:solidFill>
                  <a:srgbClr val="002060"/>
                </a:solidFill>
                <a:latin typeface="Arial-Rounded" pitchFamily="34" charset="0"/>
                <a:ea typeface="Arial-Rounded" pitchFamily="34" charset="0"/>
                <a:cs typeface="Arial-Rounded" pitchFamily="34" charset="0"/>
              </a:rPr>
              <a:t>Hoạt động đó diễn ra ở đâu? Có những bạn nào cùng tham gia?</a:t>
            </a:r>
          </a:p>
          <a:p>
            <a:pPr marL="457200" indent="-457200">
              <a:buFontTx/>
              <a:buChar char="-"/>
            </a:pPr>
            <a:r>
              <a:rPr lang="en-US" sz="3200" b="1" dirty="0" smtClean="0">
                <a:solidFill>
                  <a:srgbClr val="002060"/>
                </a:solidFill>
                <a:latin typeface="Arial-Rounded" pitchFamily="34" charset="0"/>
                <a:ea typeface="Arial-Rounded" pitchFamily="34" charset="0"/>
                <a:cs typeface="Arial-Rounded" pitchFamily="34" charset="0"/>
              </a:rPr>
              <a:t>Em và các bạn đã làm những việc gì?</a:t>
            </a:r>
          </a:p>
          <a:p>
            <a:pPr marL="457200" indent="-457200">
              <a:buFontTx/>
              <a:buChar char="-"/>
            </a:pPr>
            <a:r>
              <a:rPr lang="en-US" sz="3200" b="1" dirty="0" smtClean="0">
                <a:solidFill>
                  <a:srgbClr val="002060"/>
                </a:solidFill>
                <a:latin typeface="Arial-Rounded" pitchFamily="34" charset="0"/>
                <a:ea typeface="Arial-Rounded" pitchFamily="34" charset="0"/>
                <a:cs typeface="Arial-Rounded" pitchFamily="34" charset="0"/>
              </a:rPr>
              <a:t>Em cảm thấy thế nào khi tham gia những hoạt động đó?</a:t>
            </a:r>
            <a:endParaRPr lang="en-US" sz="3200" b="1"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1286836" cy="6292417"/>
          </a:xfrm>
        </p:spPr>
        <p:txBody>
          <a:bodyPr>
            <a:normAutofit/>
          </a:bodyPr>
          <a:lstStyle/>
          <a:p>
            <a:pPr algn="l"/>
            <a:r>
              <a:rPr lang="vi-VN" sz="4000" dirty="0" smtClean="0"/>
              <a:t>                    </a:t>
            </a:r>
            <a:r>
              <a:rPr lang="vi-VN" sz="4000" dirty="0" smtClean="0">
                <a:solidFill>
                  <a:srgbClr val="C00000"/>
                </a:solidFill>
              </a:rPr>
              <a:t>Thảo luận </a:t>
            </a:r>
            <a:br>
              <a:rPr lang="vi-VN" sz="4000" dirty="0" smtClean="0">
                <a:solidFill>
                  <a:srgbClr val="C00000"/>
                </a:solidFill>
              </a:rPr>
            </a:br>
            <a:r>
              <a:rPr lang="vi-VN" sz="4000" dirty="0" smtClean="0">
                <a:solidFill>
                  <a:srgbClr val="0070C0"/>
                </a:solidFill>
              </a:rPr>
              <a:t>       Kể về một hoạt động em tham gia cùng các bạn theo câu hỏi gợi ý sau:</a:t>
            </a:r>
            <a:br>
              <a:rPr lang="vi-VN" sz="4000" dirty="0" smtClean="0">
                <a:solidFill>
                  <a:srgbClr val="0070C0"/>
                </a:solidFill>
              </a:rPr>
            </a:br>
            <a:r>
              <a:rPr lang="en-US" sz="4000" i="1" u="sng" dirty="0" err="1" smtClean="0">
                <a:solidFill>
                  <a:srgbClr val="C00000"/>
                </a:solidFill>
                <a:latin typeface="Times New Roman" panose="02020603050405020304" pitchFamily="18" charset="0"/>
                <a:cs typeface="Times New Roman" panose="02020603050405020304" pitchFamily="18" charset="0"/>
              </a:rPr>
              <a:t>Gợi</a:t>
            </a:r>
            <a:r>
              <a:rPr lang="en-US" sz="4000" i="1" u="sng" dirty="0" smtClean="0">
                <a:solidFill>
                  <a:srgbClr val="C00000"/>
                </a:solidFill>
                <a:latin typeface="Times New Roman" panose="02020603050405020304" pitchFamily="18" charset="0"/>
                <a:cs typeface="Times New Roman" panose="02020603050405020304" pitchFamily="18" charset="0"/>
              </a:rPr>
              <a:t> ý:</a:t>
            </a:r>
            <a:r>
              <a:rPr lang="en-US" sz="4000" dirty="0" smtClean="0"/>
              <a:t> </a:t>
            </a:r>
            <a:r>
              <a:rPr lang="vi-VN" sz="4000" dirty="0" smtClean="0"/>
              <a:t> Em đã tham gia hoạt động gì cùng các bạn?</a:t>
            </a:r>
            <a:r>
              <a:rPr lang="en-US" sz="4000" dirty="0" smtClean="0"/>
              <a:t/>
            </a:r>
            <a:br>
              <a:rPr lang="en-US" sz="4000" dirty="0" smtClean="0"/>
            </a:br>
            <a:r>
              <a:rPr lang="vi-VN" sz="4000" dirty="0" smtClean="0"/>
              <a:t>( học tập, vui chơi,....)</a:t>
            </a:r>
            <a:br>
              <a:rPr lang="vi-VN" sz="4000" dirty="0" smtClean="0"/>
            </a:br>
            <a:r>
              <a:rPr lang="vi-VN" sz="4000" dirty="0" smtClean="0"/>
              <a:t>- Hoạt động đó diễn ra ở đâu? Có những bạn nào cùng tham gia?</a:t>
            </a:r>
            <a:br>
              <a:rPr lang="vi-VN" sz="4000" dirty="0" smtClean="0"/>
            </a:br>
            <a:r>
              <a:rPr lang="vi-VN" sz="4000" dirty="0" smtClean="0"/>
              <a:t>- Em và các bạn đã làm những việc gì?</a:t>
            </a:r>
            <a:br>
              <a:rPr lang="vi-VN" sz="4000" dirty="0" smtClean="0"/>
            </a:br>
            <a:r>
              <a:rPr lang="vi-VN" sz="4000" dirty="0" smtClean="0"/>
              <a:t>- Em cảm thấy thế nào khi tham gia hoạt động đó?</a:t>
            </a:r>
            <a:endParaRPr lang="en-US" sz="4000" dirty="0"/>
          </a:p>
        </p:txBody>
      </p:sp>
    </p:spTree>
    <p:extLst>
      <p:ext uri="{BB962C8B-B14F-4D97-AF65-F5344CB8AC3E}">
        <p14:creationId xmlns:p14="http://schemas.microsoft.com/office/powerpoint/2010/main" val="734225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127" y="2974109"/>
            <a:ext cx="11286836" cy="2826327"/>
          </a:xfrm>
        </p:spPr>
        <p:txBody>
          <a:bodyPr>
            <a:normAutofit/>
          </a:bodyPr>
          <a:lstStyle/>
          <a:p>
            <a:pPr algn="l"/>
            <a:r>
              <a:rPr lang="vi-VN" sz="4000" dirty="0" smtClean="0"/>
              <a:t>                    </a:t>
            </a:r>
            <a:r>
              <a:rPr lang="vi-VN" sz="3100" dirty="0" smtClean="0">
                <a:solidFill>
                  <a:srgbClr val="C00000"/>
                </a:solidFill>
              </a:rPr>
              <a:t>Yêu cầu</a:t>
            </a:r>
            <a:br>
              <a:rPr lang="vi-VN" sz="3100" dirty="0" smtClean="0">
                <a:solidFill>
                  <a:srgbClr val="C00000"/>
                </a:solidFill>
              </a:rPr>
            </a:br>
            <a:r>
              <a:rPr lang="vi-VN" sz="3100" dirty="0" smtClean="0">
                <a:solidFill>
                  <a:srgbClr val="002060"/>
                </a:solidFill>
              </a:rPr>
              <a:t>- Đoạn văn kể về hoạt động em tham gia cùng các bạn.</a:t>
            </a:r>
            <a:br>
              <a:rPr lang="vi-VN" sz="3100" dirty="0" smtClean="0">
                <a:solidFill>
                  <a:srgbClr val="002060"/>
                </a:solidFill>
              </a:rPr>
            </a:br>
            <a:r>
              <a:rPr lang="vi-VN" sz="3100" dirty="0" smtClean="0">
                <a:solidFill>
                  <a:srgbClr val="002060"/>
                </a:solidFill>
              </a:rPr>
              <a:t>- Đoạn văn viết từ 3 đến 4 câu.</a:t>
            </a:r>
            <a:br>
              <a:rPr lang="vi-VN" sz="3100" dirty="0" smtClean="0">
                <a:solidFill>
                  <a:srgbClr val="002060"/>
                </a:solidFill>
              </a:rPr>
            </a:br>
            <a:r>
              <a:rPr lang="vi-VN" sz="3100" dirty="0" smtClean="0">
                <a:solidFill>
                  <a:srgbClr val="002060"/>
                </a:solidFill>
              </a:rPr>
              <a:t>- Đầu câu viết hoa, cuối câu sử dụng dấu câu phù hợp.</a:t>
            </a:r>
            <a:endParaRPr lang="en-US" sz="3100" dirty="0">
              <a:solidFill>
                <a:srgbClr val="002060"/>
              </a:solidFill>
            </a:endParaRPr>
          </a:p>
        </p:txBody>
      </p:sp>
      <p:pic>
        <p:nvPicPr>
          <p:cNvPr id="3" name="Content Placeholder 3"/>
          <p:cNvPicPr>
            <a:picLocks noGrp="1" noChangeAspect="1"/>
          </p:cNvPicPr>
          <p:nvPr>
            <p:ph idx="1"/>
          </p:nvPr>
        </p:nvPicPr>
        <p:blipFill>
          <a:blip r:embed="rId2"/>
          <a:stretch>
            <a:fillRect/>
          </a:stretch>
        </p:blipFill>
        <p:spPr>
          <a:xfrm>
            <a:off x="698294" y="210650"/>
            <a:ext cx="9757270" cy="2632363"/>
          </a:xfrm>
          <a:prstGeom prst="rect">
            <a:avLst/>
          </a:prstGeom>
        </p:spPr>
      </p:pic>
    </p:spTree>
    <p:extLst>
      <p:ext uri="{BB962C8B-B14F-4D97-AF65-F5344CB8AC3E}">
        <p14:creationId xmlns:p14="http://schemas.microsoft.com/office/powerpoint/2010/main" val="418060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5397" y="380191"/>
            <a:ext cx="11357811" cy="2554545"/>
          </a:xfrm>
          <a:prstGeom prst="rect">
            <a:avLst/>
          </a:prstGeom>
        </p:spPr>
        <p:txBody>
          <a:bodyPr wrap="square">
            <a:spAutoFit/>
          </a:bodyPr>
          <a:lstStyle/>
          <a:p>
            <a:r>
              <a:rPr lang="en-US" sz="3200" b="1" dirty="0" smtClean="0">
                <a:solidFill>
                  <a:srgbClr val="002060"/>
                </a:solidFill>
                <a:latin typeface="Times New Roman" panose="02020603050405020304" pitchFamily="18" charset="0"/>
                <a:ea typeface="Arial-Rounded" pitchFamily="34" charset="0"/>
                <a:cs typeface="Times New Roman" panose="02020603050405020304" pitchFamily="18" charset="0"/>
              </a:rPr>
              <a:t>        Sau mỗi giờ tan học, em và Tùng thường ở lại sân trường chơi đá cầu với nhau. Tùng chơi đá cầu rất giỏi. Những lần bạn tung cầu, tạo ra đường cầu vô cùng đẹp mắt. Chơi đá cầu giúp chúng em nâng cao sức khỏe, sự dẻo dai của đôi chân. Em rất vui vì hằng ngày có thể đá cầu cùng Tùng.</a:t>
            </a:r>
          </a:p>
        </p:txBody>
      </p:sp>
      <p:sp>
        <p:nvSpPr>
          <p:cNvPr id="3" name="Rectangle 2"/>
          <p:cNvSpPr/>
          <p:nvPr/>
        </p:nvSpPr>
        <p:spPr>
          <a:xfrm>
            <a:off x="565396" y="2934736"/>
            <a:ext cx="11357811" cy="3046988"/>
          </a:xfrm>
          <a:prstGeom prst="rect">
            <a:avLst/>
          </a:prstGeom>
        </p:spPr>
        <p:txBody>
          <a:bodyPr wrap="square">
            <a:spAutoFit/>
          </a:bodyPr>
          <a:lstStyle/>
          <a:p>
            <a:r>
              <a:rPr lang="en-US" sz="3200" b="1"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smtClean="0">
                <a:solidFill>
                  <a:srgbClr val="C00000"/>
                </a:solidFill>
                <a:latin typeface="Times New Roman" panose="02020603050405020304" pitchFamily="18" charset="0"/>
                <a:ea typeface="Arial-Rounded" pitchFamily="34" charset="0"/>
                <a:cs typeface="Times New Roman" panose="02020603050405020304" pitchFamily="18" charset="0"/>
              </a:rPr>
              <a:t>Cứ vào giờ ra chơi là nhóm lớp em sẽ xuống sân trường chơi nhảy dây. Nhóm của em chơi thường có </a:t>
            </a:r>
            <a:r>
              <a:rPr lang="en-US" sz="3200" b="1" dirty="0" err="1" smtClean="0">
                <a:solidFill>
                  <a:srgbClr val="C00000"/>
                </a:solidFill>
                <a:latin typeface="Times New Roman" panose="02020603050405020304" pitchFamily="18" charset="0"/>
                <a:ea typeface="Arial-Rounded" pitchFamily="34" charset="0"/>
                <a:cs typeface="Times New Roman" panose="02020603050405020304" pitchFamily="18" charset="0"/>
              </a:rPr>
              <a:t>năm</a:t>
            </a:r>
            <a:r>
              <a:rPr lang="en-US" sz="3200" b="1" dirty="0" smtClean="0">
                <a:solidFill>
                  <a:srgbClr val="C00000"/>
                </a:solidFill>
                <a:latin typeface="Times New Roman" panose="02020603050405020304" pitchFamily="18" charset="0"/>
                <a:ea typeface="Arial-Rounded" pitchFamily="34" charset="0"/>
                <a:cs typeface="Times New Roman" panose="02020603050405020304" pitchFamily="18" charset="0"/>
              </a:rPr>
              <a:t> </a:t>
            </a:r>
            <a:r>
              <a:rPr lang="en-US" sz="3200" b="1" dirty="0" err="1" smtClean="0">
                <a:solidFill>
                  <a:srgbClr val="C00000"/>
                </a:solidFill>
                <a:latin typeface="Times New Roman" panose="02020603050405020304" pitchFamily="18" charset="0"/>
                <a:ea typeface="Arial-Rounded" pitchFamily="34" charset="0"/>
                <a:cs typeface="Times New Roman" panose="02020603050405020304" pitchFamily="18" charset="0"/>
              </a:rPr>
              <a:t>đến</a:t>
            </a:r>
            <a:r>
              <a:rPr lang="en-US" sz="3200" b="1" dirty="0" smtClean="0">
                <a:solidFill>
                  <a:srgbClr val="C00000"/>
                </a:solidFill>
                <a:latin typeface="Times New Roman" panose="02020603050405020304" pitchFamily="18" charset="0"/>
                <a:ea typeface="Arial-Rounded" pitchFamily="34" charset="0"/>
                <a:cs typeface="Times New Roman" panose="02020603050405020304" pitchFamily="18" charset="0"/>
              </a:rPr>
              <a:t> mười bạn, chia ra làm hai nhóm. Một nhóm sẽ đảm nhận nhiệm vụ quăng dây. Nhóm còn lại sẽ nhảy dây. Khi sợi dây thừng được quất lên sẽ tạo thành một vòng cung, các bạn sẽ lần lượt vào nhảy. Em rất vui khi chơi nhảy dây cùng các bạn.</a:t>
            </a:r>
          </a:p>
        </p:txBody>
      </p:sp>
    </p:spTree>
    <p:extLst>
      <p:ext uri="{BB962C8B-B14F-4D97-AF65-F5344CB8AC3E}">
        <p14:creationId xmlns:p14="http://schemas.microsoft.com/office/powerpoint/2010/main" val="17898349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40043"/>
            <a:ext cx="11681620" cy="6417957"/>
          </a:xfrm>
          <a:prstGeom prst="rect">
            <a:avLst/>
          </a:prstGeom>
        </p:spPr>
      </p:pic>
    </p:spTree>
    <p:extLst>
      <p:ext uri="{BB962C8B-B14F-4D97-AF65-F5344CB8AC3E}">
        <p14:creationId xmlns:p14="http://schemas.microsoft.com/office/powerpoint/2010/main" val="28007164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0911" y="203200"/>
            <a:ext cx="11841018" cy="6654800"/>
          </a:xfrm>
          <a:prstGeom prst="rect">
            <a:avLst/>
          </a:prstGeom>
        </p:spPr>
      </p:pic>
      <p:sp>
        <p:nvSpPr>
          <p:cNvPr id="3" name="Title 1"/>
          <p:cNvSpPr>
            <a:spLocks noGrp="1"/>
          </p:cNvSpPr>
          <p:nvPr>
            <p:ph type="title"/>
          </p:nvPr>
        </p:nvSpPr>
        <p:spPr>
          <a:xfrm>
            <a:off x="4701309" y="637308"/>
            <a:ext cx="969818" cy="914400"/>
          </a:xfrm>
        </p:spPr>
        <p:txBody>
          <a:bodyPr>
            <a:normAutofit fontScale="90000"/>
          </a:bodyPr>
          <a:lstStyle/>
          <a:p>
            <a:pPr algn="l"/>
            <a:r>
              <a:rPr lang="vi-VN" sz="4000" dirty="0" smtClean="0"/>
              <a:t>                    </a:t>
            </a:r>
            <a:r>
              <a:rPr lang="vi-VN" sz="3100" dirty="0" smtClean="0">
                <a:solidFill>
                  <a:srgbClr val="C00000"/>
                </a:solidFill>
              </a:rPr>
              <a:t/>
            </a:r>
            <a:br>
              <a:rPr lang="vi-VN" sz="3100" dirty="0" smtClean="0">
                <a:solidFill>
                  <a:srgbClr val="C00000"/>
                </a:solidFill>
              </a:rPr>
            </a:br>
            <a:r>
              <a:rPr lang="en-US" sz="3100" dirty="0" smtClean="0">
                <a:solidFill>
                  <a:srgbClr val="002060"/>
                </a:solidFill>
              </a:rPr>
              <a:t>,</a:t>
            </a:r>
            <a:endParaRPr lang="en-US" sz="3100" dirty="0">
              <a:solidFill>
                <a:srgbClr val="002060"/>
              </a:solidFill>
            </a:endParaRPr>
          </a:p>
        </p:txBody>
      </p:sp>
    </p:spTree>
    <p:extLst>
      <p:ext uri="{BB962C8B-B14F-4D97-AF65-F5344CB8AC3E}">
        <p14:creationId xmlns:p14="http://schemas.microsoft.com/office/powerpoint/2010/main" val="3202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28134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4000092" y="722199"/>
            <a:ext cx="46291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en-US" b="1" dirty="0" err="1" smtClean="0">
                <a:solidFill>
                  <a:srgbClr val="7030A0"/>
                </a:solidFill>
                <a:latin typeface="HP001 4 hàng" panose="020B0603050302020204" pitchFamily="34" charset="0"/>
              </a:rPr>
              <a:t>Tiếng</a:t>
            </a:r>
            <a:r>
              <a:rPr lang="en-US" altLang="en-US" b="1" dirty="0" smtClean="0">
                <a:solidFill>
                  <a:srgbClr val="7030A0"/>
                </a:solidFill>
                <a:latin typeface="HP001 4 hàng" panose="020B0603050302020204" pitchFamily="34" charset="0"/>
              </a:rPr>
              <a:t> </a:t>
            </a:r>
            <a:r>
              <a:rPr lang="en-US" altLang="en-US" b="1" dirty="0" err="1" smtClean="0">
                <a:solidFill>
                  <a:srgbClr val="7030A0"/>
                </a:solidFill>
                <a:latin typeface="HP001 4 hàng" panose="020B0603050302020204" pitchFamily="34" charset="0"/>
              </a:rPr>
              <a:t>Việt</a:t>
            </a:r>
            <a:endParaRPr lang="en-US" altLang="en-US" b="1" dirty="0" smtClean="0">
              <a:solidFill>
                <a:srgbClr val="7030A0"/>
              </a:solidFill>
              <a:latin typeface="HP001 4 hàng" panose="020B06030503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en-US" sz="2800" b="1" i="0" u="none" strike="noStrike" kern="1200" cap="none" spc="0" normalizeH="0" baseline="0" noProof="0" dirty="0" err="1" smtClean="0">
                <a:ln>
                  <a:noFill/>
                </a:ln>
                <a:solidFill>
                  <a:srgbClr val="7030A0"/>
                </a:solidFill>
                <a:effectLst/>
                <a:uLnTx/>
                <a:uFillTx/>
                <a:latin typeface="HP001 4 hàng" panose="020B0603050302020204" pitchFamily="34" charset="0"/>
                <a:ea typeface="+mn-ea"/>
                <a:cs typeface="+mn-cs"/>
              </a:rPr>
              <a:t>Luyện</a:t>
            </a:r>
            <a:r>
              <a:rPr kumimoji="0" lang="en-US" altLang="en-US" sz="2800" b="1" i="0" u="none" strike="noStrike" kern="1200" cap="none" spc="0" normalizeH="0" noProof="0" dirty="0" smtClean="0">
                <a:ln>
                  <a:noFill/>
                </a:ln>
                <a:solidFill>
                  <a:srgbClr val="7030A0"/>
                </a:solidFill>
                <a:effectLst/>
                <a:uLnTx/>
                <a:uFillTx/>
                <a:latin typeface="HP001 4 hàng" panose="020B0603050302020204" pitchFamily="34" charset="0"/>
                <a:ea typeface="+mn-ea"/>
                <a:cs typeface="+mn-cs"/>
              </a:rPr>
              <a:t> </a:t>
            </a:r>
            <a:r>
              <a:rPr kumimoji="0" lang="en-US" altLang="en-US" sz="2800" b="1" i="0" u="none" strike="noStrike" kern="1200" cap="none" spc="0" normalizeH="0" noProof="0" dirty="0" err="1" smtClean="0">
                <a:ln>
                  <a:noFill/>
                </a:ln>
                <a:solidFill>
                  <a:srgbClr val="7030A0"/>
                </a:solidFill>
                <a:effectLst/>
                <a:uLnTx/>
                <a:uFillTx/>
                <a:latin typeface="HP001 4 hàng" panose="020B0603050302020204" pitchFamily="34" charset="0"/>
                <a:ea typeface="+mn-ea"/>
                <a:cs typeface="+mn-cs"/>
              </a:rPr>
              <a:t>tập</a:t>
            </a:r>
            <a:r>
              <a:rPr kumimoji="0" lang="vi-VN" alt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mn-cs"/>
              </a:rPr>
              <a:t> </a:t>
            </a:r>
            <a:endParaRPr kumimoji="0" lang="en-GB" altLang="en-US" sz="28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sp>
        <p:nvSpPr>
          <p:cNvPr id="7171" name="Rectangle 2"/>
          <p:cNvSpPr>
            <a:spLocks noChangeArrowheads="1"/>
          </p:cNvSpPr>
          <p:nvPr/>
        </p:nvSpPr>
        <p:spPr bwMode="auto">
          <a:xfrm>
            <a:off x="2947579" y="158404"/>
            <a:ext cx="76507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altLang="en-US" sz="2800" b="1" i="0" u="none" strike="noStrike" kern="1200" cap="none" spc="0" normalizeH="0" baseline="0" noProof="0" dirty="0" err="1">
                <a:ln>
                  <a:noFill/>
                </a:ln>
                <a:solidFill>
                  <a:srgbClr val="7030A0"/>
                </a:solidFill>
                <a:effectLst/>
                <a:uLnTx/>
                <a:uFillTx/>
                <a:latin typeface="HP001 4 hàng" panose="020B0603050302020204" pitchFamily="34" charset="0"/>
                <a:ea typeface="+mn-ea"/>
                <a:cs typeface="+mn-cs"/>
              </a:rPr>
              <a:t>Thứ</a:t>
            </a:r>
            <a:r>
              <a:rPr kumimoji="0" lang="en-GB" altLang="en-US" sz="28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rPr>
              <a:t> </a:t>
            </a:r>
            <a:r>
              <a:rPr lang="en-US" altLang="en-US" b="1" dirty="0">
                <a:solidFill>
                  <a:srgbClr val="7030A0"/>
                </a:solidFill>
                <a:latin typeface="HP001 4 hàng" panose="020B0603050302020204" pitchFamily="34" charset="0"/>
              </a:rPr>
              <a:t>S</a:t>
            </a:r>
            <a:r>
              <a:rPr kumimoji="0" lang="vi-VN" alt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mn-cs"/>
              </a:rPr>
              <a:t>áu</a:t>
            </a:r>
            <a:r>
              <a:rPr kumimoji="0" lang="en-GB" alt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mn-cs"/>
              </a:rPr>
              <a:t> </a:t>
            </a:r>
            <a:r>
              <a:rPr kumimoji="0" lang="en-GB" altLang="en-US" sz="2800" b="1" i="0" u="none" strike="noStrike" kern="1200" cap="none" spc="0" normalizeH="0" baseline="0" noProof="0" dirty="0" err="1">
                <a:ln>
                  <a:noFill/>
                </a:ln>
                <a:solidFill>
                  <a:srgbClr val="7030A0"/>
                </a:solidFill>
                <a:effectLst/>
                <a:uLnTx/>
                <a:uFillTx/>
                <a:latin typeface="HP001 4 hàng" panose="020B0603050302020204" pitchFamily="34" charset="0"/>
                <a:ea typeface="+mn-ea"/>
                <a:cs typeface="+mn-cs"/>
              </a:rPr>
              <a:t>ngày</a:t>
            </a:r>
            <a:r>
              <a:rPr kumimoji="0" lang="en-GB" altLang="en-US" sz="28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rPr>
              <a:t> </a:t>
            </a:r>
            <a:r>
              <a:rPr lang="vi-VN" altLang="en-US" b="1" dirty="0" smtClean="0">
                <a:solidFill>
                  <a:srgbClr val="7030A0"/>
                </a:solidFill>
                <a:latin typeface="HP001 4 hàng" panose="020B0603050302020204" pitchFamily="34" charset="0"/>
              </a:rPr>
              <a:t>1</a:t>
            </a:r>
            <a:r>
              <a:rPr lang="en-US" altLang="en-US" b="1" dirty="0">
                <a:solidFill>
                  <a:srgbClr val="7030A0"/>
                </a:solidFill>
                <a:latin typeface="HP001 4 hàng" panose="020B0603050302020204" pitchFamily="34" charset="0"/>
              </a:rPr>
              <a:t>5</a:t>
            </a:r>
            <a:r>
              <a:rPr kumimoji="0" lang="en-GB" alt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mn-cs"/>
              </a:rPr>
              <a:t> </a:t>
            </a:r>
            <a:r>
              <a:rPr kumimoji="0" lang="en-GB" altLang="en-US" sz="2800" b="1" i="0" u="none" strike="noStrike" kern="1200" cap="none" spc="0" normalizeH="0" baseline="0" noProof="0" dirty="0" err="1">
                <a:ln>
                  <a:noFill/>
                </a:ln>
                <a:solidFill>
                  <a:srgbClr val="7030A0"/>
                </a:solidFill>
                <a:effectLst/>
                <a:uLnTx/>
                <a:uFillTx/>
                <a:latin typeface="HP001 4 hàng" panose="020B0603050302020204" pitchFamily="34" charset="0"/>
                <a:ea typeface="+mn-ea"/>
                <a:cs typeface="+mn-cs"/>
              </a:rPr>
              <a:t>tháng</a:t>
            </a:r>
            <a:r>
              <a:rPr kumimoji="0" lang="en-GB" altLang="en-US" sz="28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rPr>
              <a:t> </a:t>
            </a:r>
            <a:r>
              <a:rPr kumimoji="0" lang="vi-VN" alt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mn-cs"/>
              </a:rPr>
              <a:t>11</a:t>
            </a:r>
            <a:r>
              <a:rPr kumimoji="0" lang="en-GB" alt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mn-cs"/>
              </a:rPr>
              <a:t> </a:t>
            </a:r>
            <a:r>
              <a:rPr kumimoji="0" lang="en-GB" altLang="en-US" sz="2800" b="1" i="0" u="none" strike="noStrike" kern="1200" cap="none" spc="0" normalizeH="0" baseline="0" noProof="0" dirty="0" err="1">
                <a:ln>
                  <a:noFill/>
                </a:ln>
                <a:solidFill>
                  <a:srgbClr val="7030A0"/>
                </a:solidFill>
                <a:effectLst/>
                <a:uLnTx/>
                <a:uFillTx/>
                <a:latin typeface="HP001 4 hàng" panose="020B0603050302020204" pitchFamily="34" charset="0"/>
                <a:ea typeface="+mn-ea"/>
                <a:cs typeface="+mn-cs"/>
              </a:rPr>
              <a:t>năm</a:t>
            </a:r>
            <a:r>
              <a:rPr kumimoji="0" lang="en-GB" altLang="en-US" sz="28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rPr>
              <a:t> </a:t>
            </a:r>
            <a:r>
              <a:rPr kumimoji="0" lang="en-GB" altLang="en-US" sz="2800" b="1" i="0" u="none" strike="noStrike" kern="1200" cap="none" spc="0" normalizeH="0" baseline="0" noProof="0" dirty="0" smtClean="0">
                <a:ln>
                  <a:noFill/>
                </a:ln>
                <a:solidFill>
                  <a:srgbClr val="7030A0"/>
                </a:solidFill>
                <a:effectLst/>
                <a:uLnTx/>
                <a:uFillTx/>
                <a:latin typeface="HP001 4 hàng" panose="020B0603050302020204" pitchFamily="34" charset="0"/>
                <a:ea typeface="+mn-ea"/>
                <a:cs typeface="+mn-cs"/>
              </a:rPr>
              <a:t>202</a:t>
            </a:r>
            <a:r>
              <a:rPr lang="en-GB" altLang="en-US" b="1" noProof="0" dirty="0">
                <a:solidFill>
                  <a:srgbClr val="7030A0"/>
                </a:solidFill>
                <a:latin typeface="HP001 4 hàng" panose="020B0603050302020204" pitchFamily="34" charset="0"/>
              </a:rPr>
              <a:t>4</a:t>
            </a:r>
            <a:endParaRPr kumimoji="0" lang="en-GB" altLang="en-US" sz="28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sp>
        <p:nvSpPr>
          <p:cNvPr id="7172" name="Rectangle 3"/>
          <p:cNvSpPr>
            <a:spLocks noChangeArrowheads="1"/>
          </p:cNvSpPr>
          <p:nvPr/>
        </p:nvSpPr>
        <p:spPr bwMode="auto">
          <a:xfrm>
            <a:off x="2443879" y="2026705"/>
            <a:ext cx="922912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altLang="en-US" sz="2800" b="1" i="0" u="none" strike="noStrike" kern="1200" cap="none" spc="0" normalizeH="0" baseline="0" noProof="0" dirty="0" smtClean="0">
                <a:ln>
                  <a:noFill/>
                </a:ln>
                <a:solidFill>
                  <a:srgbClr val="C00000"/>
                </a:solidFill>
                <a:effectLst/>
                <a:uLnTx/>
                <a:uFillTx/>
                <a:latin typeface="HP001 4 hàng" panose="020B0603050302020204" pitchFamily="34" charset="0"/>
                <a:ea typeface="+mn-ea"/>
                <a:cs typeface="+mn-cs"/>
              </a:rPr>
              <a:t>Viết đoạn văn về một</a:t>
            </a:r>
            <a:r>
              <a:rPr kumimoji="0" lang="vi-VN" altLang="en-US" sz="2800" b="1" i="0" u="none" strike="noStrike" kern="1200" cap="none" spc="0" normalizeH="0" noProof="0" dirty="0" smtClean="0">
                <a:ln>
                  <a:noFill/>
                </a:ln>
                <a:solidFill>
                  <a:srgbClr val="C00000"/>
                </a:solidFill>
                <a:effectLst/>
                <a:uLnTx/>
                <a:uFillTx/>
                <a:latin typeface="HP001 4 hàng" panose="020B0603050302020204" pitchFamily="34" charset="0"/>
                <a:ea typeface="+mn-ea"/>
                <a:cs typeface="+mn-cs"/>
              </a:rPr>
              <a:t> hoạt động em tham gia cùng bạn</a:t>
            </a:r>
            <a:r>
              <a:rPr kumimoji="0" lang="vi-VN" altLang="en-US" sz="2800" b="1" i="0" u="none" strike="noStrike" kern="1200" cap="none" spc="0" normalizeH="0" baseline="0" noProof="0" dirty="0" smtClean="0">
                <a:ln>
                  <a:noFill/>
                </a:ln>
                <a:solidFill>
                  <a:srgbClr val="C00000"/>
                </a:solidFill>
                <a:effectLst/>
                <a:uLnTx/>
                <a:uFillTx/>
                <a:latin typeface="HP001 4 hàng" panose="020B0603050302020204" pitchFamily="34" charset="0"/>
                <a:ea typeface="+mn-ea"/>
                <a:cs typeface="+mn-cs"/>
              </a:rPr>
              <a:t>  </a:t>
            </a:r>
            <a:endParaRPr kumimoji="0" lang="en-GB" altLang="en-US" sz="2800" b="1" i="0" u="none" strike="noStrike" kern="1200" cap="none" spc="0" normalizeH="0" baseline="0" noProof="0" dirty="0">
              <a:ln>
                <a:noFill/>
              </a:ln>
              <a:solidFill>
                <a:srgbClr val="C00000"/>
              </a:solidFill>
              <a:effectLst/>
              <a:uLnTx/>
              <a:uFillTx/>
              <a:latin typeface="HP001 4 hàng" panose="020B0603050302020204" pitchFamily="34" charset="0"/>
              <a:ea typeface="+mn-ea"/>
              <a:cs typeface="+mn-cs"/>
            </a:endParaRPr>
          </a:p>
        </p:txBody>
      </p:sp>
      <p:cxnSp>
        <p:nvCxnSpPr>
          <p:cNvPr id="3" name="Straight Connector 2"/>
          <p:cNvCxnSpPr/>
          <p:nvPr/>
        </p:nvCxnSpPr>
        <p:spPr>
          <a:xfrm>
            <a:off x="3731050" y="2959832"/>
            <a:ext cx="580364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27601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66157" y="233848"/>
            <a:ext cx="5189516" cy="6247605"/>
          </a:xfrm>
          <a:prstGeom prst="rect">
            <a:avLst/>
          </a:prstGeom>
        </p:spPr>
      </p:pic>
    </p:spTree>
    <p:extLst>
      <p:ext uri="{BB962C8B-B14F-4D97-AF65-F5344CB8AC3E}">
        <p14:creationId xmlns:p14="http://schemas.microsoft.com/office/powerpoint/2010/main" val="4090888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320" y="263533"/>
            <a:ext cx="10704310" cy="2926825"/>
          </a:xfrm>
          <a:prstGeom prst="rect">
            <a:avLst/>
          </a:prstGeom>
        </p:spPr>
      </p:pic>
      <p:sp>
        <p:nvSpPr>
          <p:cNvPr id="3" name="Rectangle 2"/>
          <p:cNvSpPr/>
          <p:nvPr/>
        </p:nvSpPr>
        <p:spPr>
          <a:xfrm>
            <a:off x="429209" y="3522225"/>
            <a:ext cx="11357811" cy="2554545"/>
          </a:xfrm>
          <a:prstGeom prst="rect">
            <a:avLst/>
          </a:prstGeom>
        </p:spPr>
        <p:txBody>
          <a:bodyPr wrap="square">
            <a:spAutoFit/>
          </a:bodyPr>
          <a:lstStyle/>
          <a:p>
            <a:r>
              <a:rPr lang="en-US" sz="3200" b="1" dirty="0" smtClean="0">
                <a:solidFill>
                  <a:srgbClr val="002060"/>
                </a:solidFill>
                <a:latin typeface="Times New Roman" panose="02020603050405020304" pitchFamily="18" charset="0"/>
                <a:ea typeface="Arial-Rounded" pitchFamily="34" charset="0"/>
                <a:cs typeface="Times New Roman" panose="02020603050405020304" pitchFamily="18" charset="0"/>
              </a:rPr>
              <a:t>        Sau mỗi giờ tan học, em và Tùng thường ở lại sân trường chơi đá cầu với nhau. Tùng chơi đá cầu rất giỏi. Những lần bạn tung cầu, tạo ra đường cầu vô cùng đẹp mắt. Chơi đá cầu giúp chúng em nâng cao sức khỏe, sự dẻo dai của đôi chân. Em rất vui vì hằng ngày có thể đá cầu cùng Tùng.</a:t>
            </a:r>
          </a:p>
        </p:txBody>
      </p:sp>
    </p:spTree>
    <p:extLst>
      <p:ext uri="{BB962C8B-B14F-4D97-AF65-F5344CB8AC3E}">
        <p14:creationId xmlns:p14="http://schemas.microsoft.com/office/powerpoint/2010/main" val="143563673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5397" y="380191"/>
            <a:ext cx="11357811"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Sau mỗi giờ tan học, em và Tùng thường ở lại sân trường chơi đá cầu với nhau. Tùng chơi đá cầu rất giỏi. Những lần bạn tung cầu, tạo ra đường cầu vô cùng đẹp mắt. Chơi đá cầu giúp chúng em nâng cao sức khỏe, sự dẻo dai của đôi chân. Em rất vui vì hằng ngày có thể đá cầu cùng Tùng.</a:t>
            </a:r>
          </a:p>
        </p:txBody>
      </p:sp>
      <p:sp>
        <p:nvSpPr>
          <p:cNvPr id="3" name="Rectangle 2"/>
          <p:cNvSpPr/>
          <p:nvPr/>
        </p:nvSpPr>
        <p:spPr>
          <a:xfrm>
            <a:off x="565396" y="2934736"/>
            <a:ext cx="11357811"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Arial-Rounded" pitchFamily="34" charset="0"/>
                <a:cs typeface="Times New Roman" panose="02020603050405020304" pitchFamily="18" charset="0"/>
              </a:rPr>
              <a:t>Cứ vào giờ ra chơi là nhóm lớp em sẽ xuống sân trường chơi nhảy dây. Nhóm của em chơi thường có </a:t>
            </a:r>
            <a:r>
              <a:rPr kumimoji="0" lang="en-US" sz="32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Arial-Rounded" pitchFamily="34" charset="0"/>
                <a:cs typeface="Times New Roman" panose="02020603050405020304" pitchFamily="18" charset="0"/>
              </a:rPr>
              <a:t>năm</a:t>
            </a:r>
            <a:r>
              <a:rPr kumimoji="0" lang="en-US"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Arial-Rounded" pitchFamily="34" charset="0"/>
                <a:cs typeface="Times New Roman" panose="02020603050405020304" pitchFamily="18" charset="0"/>
              </a:rPr>
              <a:t>đến</a:t>
            </a:r>
            <a:r>
              <a:rPr kumimoji="0" lang="en-US" sz="3200" b="1" i="0" u="none" strike="noStrike" kern="1200" cap="none" spc="0" normalizeH="0" baseline="0" noProof="0" dirty="0" smtClean="0">
                <a:ln>
                  <a:noFill/>
                </a:ln>
                <a:solidFill>
                  <a:srgbClr val="C00000"/>
                </a:solidFill>
                <a:effectLst/>
                <a:uLnTx/>
                <a:uFillTx/>
                <a:latin typeface="Times New Roman" panose="02020603050405020304" pitchFamily="18" charset="0"/>
                <a:ea typeface="Arial-Rounded" pitchFamily="34" charset="0"/>
                <a:cs typeface="Times New Roman" panose="02020603050405020304" pitchFamily="18" charset="0"/>
              </a:rPr>
              <a:t> mười bạn, chia ra làm hai nhóm. Một nhóm sẽ đảm nhận nhiệm vụ quăng dây. Nhóm còn lại sẽ nhảy dây. Khi sợi dây thừng được quất lên sẽ tạo thành một vòng cung, các bạn sẽ lần lượt vào nhảy. Em rất vui khi chơi nhảy dây cùng các bạn.</a:t>
            </a:r>
          </a:p>
        </p:txBody>
      </p:sp>
    </p:spTree>
    <p:extLst>
      <p:ext uri="{BB962C8B-B14F-4D97-AF65-F5344CB8AC3E}">
        <p14:creationId xmlns:p14="http://schemas.microsoft.com/office/powerpoint/2010/main" val="8074120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452" y="271601"/>
            <a:ext cx="11267767" cy="1815882"/>
          </a:xfrm>
          <a:prstGeom prst="rect">
            <a:avLst/>
          </a:prstGeom>
        </p:spPr>
        <p:txBody>
          <a:bodyPr wrap="square">
            <a:spAutoFit/>
          </a:bodyPr>
          <a:lstStyle/>
          <a:p>
            <a:r>
              <a:rPr lang="en-US" sz="2800" b="1" dirty="0" smtClean="0">
                <a:latin typeface="+mj-lt"/>
              </a:rPr>
              <a:t>        </a:t>
            </a:r>
            <a:r>
              <a:rPr lang="vi-VN" sz="2800" b="1" dirty="0" smtClean="0">
                <a:latin typeface="+mj-lt"/>
              </a:rPr>
              <a:t>Tiếng </a:t>
            </a:r>
            <a:r>
              <a:rPr lang="vi-VN" sz="2800" b="1" dirty="0">
                <a:latin typeface="+mj-lt"/>
              </a:rPr>
              <a:t>trống vang lên báo hiệu giờ ra chơi đã đến. Chúng em rủ nhau xuống sân trường chơi. Em và các bạn cùng nhau chơi bịt mắt bắt dê. Ai cũng cảm thấy hào hứng, vui vẻ. Ở các ghế đá, nhiều anh chị đang ngồi học bài, nói chuyện. Mười lăm phút ra chơi ngắn nhưng rất bổ ích.</a:t>
            </a:r>
            <a:endParaRPr lang="en-US" sz="2800" b="1" dirty="0">
              <a:latin typeface="+mj-lt"/>
            </a:endParaRPr>
          </a:p>
        </p:txBody>
      </p:sp>
      <p:sp>
        <p:nvSpPr>
          <p:cNvPr id="3" name="Rectangle 2"/>
          <p:cNvSpPr/>
          <p:nvPr/>
        </p:nvSpPr>
        <p:spPr>
          <a:xfrm>
            <a:off x="442451" y="2267550"/>
            <a:ext cx="11267767" cy="1815882"/>
          </a:xfrm>
          <a:prstGeom prst="rect">
            <a:avLst/>
          </a:prstGeom>
        </p:spPr>
        <p:txBody>
          <a:bodyPr wrap="square">
            <a:sp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        </a:t>
            </a:r>
            <a:r>
              <a:rPr lang="vi-VN" sz="2800" b="1" dirty="0">
                <a:solidFill>
                  <a:srgbClr val="C00000"/>
                </a:solidFill>
                <a:latin typeface="Times New Roman" panose="02020603050405020304" pitchFamily="18" charset="0"/>
                <a:cs typeface="Times New Roman" panose="02020603050405020304" pitchFamily="18" charset="0"/>
              </a:rPr>
              <a:t>Tiếng trống trường báo hiệu giờ ra chơi đã đến . Từng nhóm học sinh bắt đầu kéo xuống sân trường. Các bạn nữ chơi nhảy dây. Các bạn nam chơi đá cầu. Tiếng cười nói vang vọng khắp không gian. Khoảng sân trường lúc này sôi động biết bao nhiêu.</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60438" y="4381485"/>
            <a:ext cx="11267767" cy="1815882"/>
          </a:xfrm>
          <a:prstGeom prst="rect">
            <a:avLst/>
          </a:prstGeom>
        </p:spPr>
        <p:txBody>
          <a:bodyPr wrap="square">
            <a:sp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Buổi sáng, chúng em có một mười lăm phút ra chơi. Sân trường trở nên vô cùng sôi động. Nhóm thì chơi nhảy dây, chơi đá cầu hoặc đuổi bắt. Chúng em cùng các bạn chơi đuổi bắt. Khoảng sân trường lúc này thật sôi động. Mười lăm phút rất bổ ích với em.</a:t>
            </a:r>
            <a:endParaRPr lang="en-US"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947012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4872671" y="392526"/>
            <a:ext cx="3196314" cy="923330"/>
          </a:xfrm>
          <a:prstGeom prst="rect">
            <a:avLst/>
          </a:prstGeom>
          <a:noFill/>
        </p:spPr>
        <p:txBody>
          <a:bodyPr wrap="square" rtlCol="0">
            <a:spAutoFit/>
          </a:bodyPr>
          <a:lstStyle/>
          <a:p>
            <a:r>
              <a:rPr lang="en-US" altLang="zh-CN" sz="5400" b="1" dirty="0" err="1">
                <a:solidFill>
                  <a:srgbClr val="FF0000"/>
                </a:solidFill>
                <a:latin typeface="iCiel Cadena" panose="02000503000000020004" pitchFamily="2" charset="0"/>
                <a:ea typeface="思源黑体 CN Bold" panose="020B0800000000000000" pitchFamily="34" charset="-122"/>
              </a:rPr>
              <a:t>Mục</a:t>
            </a:r>
            <a:r>
              <a:rPr lang="en-US" altLang="zh-CN" sz="5400" b="1" dirty="0">
                <a:solidFill>
                  <a:srgbClr val="FF0000"/>
                </a:solidFill>
                <a:latin typeface="iCiel Cadena" panose="02000503000000020004" pitchFamily="2" charset="0"/>
                <a:ea typeface="思源黑体 CN Bold" panose="020B0800000000000000" pitchFamily="34" charset="-122"/>
              </a:rPr>
              <a:t> </a:t>
            </a:r>
            <a:r>
              <a:rPr lang="en-US" altLang="zh-CN" sz="5400" b="1" dirty="0" err="1">
                <a:solidFill>
                  <a:srgbClr val="FF0000"/>
                </a:solidFill>
                <a:latin typeface="iCiel Cadena" panose="02000503000000020004" pitchFamily="2" charset="0"/>
                <a:ea typeface="思源黑体 CN Bold" panose="020B0800000000000000" pitchFamily="34" charset="-122"/>
              </a:rPr>
              <a:t>tiêu</a:t>
            </a:r>
            <a:endParaRPr lang="zh-CN" altLang="en-US" sz="5400" b="1"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187293" cy="1035845"/>
            <a:chOff x="774356" y="888444"/>
            <a:chExt cx="10187293" cy="1035845"/>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830997"/>
            </a:xfrm>
            <a:prstGeom prst="rect">
              <a:avLst/>
            </a:prstGeom>
            <a:noFill/>
          </p:spPr>
          <p:txBody>
            <a:bodyPr wrap="square" rtlCol="0">
              <a:spAutoFit/>
            </a:bodyPr>
            <a:lstStyle/>
            <a:p>
              <a:r>
                <a:rPr lang="en-US" sz="2400" b="1" dirty="0" err="1"/>
                <a:t>Quan</a:t>
              </a:r>
              <a:r>
                <a:rPr lang="en-US" sz="2400" b="1" dirty="0"/>
                <a:t> </a:t>
              </a:r>
              <a:r>
                <a:rPr lang="en-US" sz="2400" b="1" dirty="0" err="1"/>
                <a:t>sát</a:t>
              </a:r>
              <a:r>
                <a:rPr lang="en-US" sz="2400" b="1" dirty="0"/>
                <a:t> </a:t>
              </a:r>
              <a:r>
                <a:rPr lang="en-US" sz="2400" b="1" dirty="0" err="1"/>
                <a:t>tranh</a:t>
              </a:r>
              <a:r>
                <a:rPr lang="en-US" sz="2400" b="1" dirty="0"/>
                <a:t>, </a:t>
              </a:r>
              <a:r>
                <a:rPr lang="en-US" sz="2400" b="1" dirty="0" err="1"/>
                <a:t>nói</a:t>
              </a:r>
              <a:r>
                <a:rPr lang="en-US" sz="2400" b="1" dirty="0"/>
                <a:t> </a:t>
              </a:r>
              <a:r>
                <a:rPr lang="en-US" sz="2400" b="1" dirty="0" err="1"/>
                <a:t>về</a:t>
              </a:r>
              <a:r>
                <a:rPr lang="en-US" sz="2400" b="1" dirty="0"/>
                <a:t> </a:t>
              </a:r>
              <a:r>
                <a:rPr lang="en-US" sz="2400" b="1" dirty="0" err="1"/>
                <a:t>những</a:t>
              </a:r>
              <a:r>
                <a:rPr lang="en-US" sz="2400" b="1" dirty="0"/>
                <a:t> </a:t>
              </a:r>
              <a:r>
                <a:rPr lang="en-US" sz="2400" b="1" dirty="0" err="1"/>
                <a:t>hoạt</a:t>
              </a:r>
              <a:r>
                <a:rPr lang="en-US" sz="2400" b="1" dirty="0"/>
                <a:t> </a:t>
              </a:r>
              <a:r>
                <a:rPr lang="en-US" sz="2400" b="1" dirty="0" err="1"/>
                <a:t>động</a:t>
              </a:r>
              <a:r>
                <a:rPr lang="en-US" sz="2400" b="1" dirty="0"/>
                <a:t> </a:t>
              </a:r>
              <a:r>
                <a:rPr lang="en-US" sz="2400" b="1" dirty="0" err="1"/>
                <a:t>mà</a:t>
              </a:r>
              <a:r>
                <a:rPr lang="en-US" sz="2400" b="1" dirty="0"/>
                <a:t> </a:t>
              </a:r>
              <a:r>
                <a:rPr lang="en-US" sz="2400" b="1" dirty="0" err="1"/>
                <a:t>các</a:t>
              </a:r>
              <a:r>
                <a:rPr lang="en-US" sz="2400" b="1" dirty="0"/>
                <a:t> </a:t>
              </a:r>
              <a:r>
                <a:rPr lang="en-US" sz="2400" b="1" dirty="0" err="1"/>
                <a:t>bạn</a:t>
              </a:r>
              <a:r>
                <a:rPr lang="en-US" sz="2400" b="1" dirty="0"/>
                <a:t> </a:t>
              </a:r>
              <a:r>
                <a:rPr lang="en-US" sz="2400" b="1" dirty="0" err="1"/>
                <a:t>cùng</a:t>
              </a:r>
              <a:r>
                <a:rPr lang="en-US" sz="2400" b="1" dirty="0"/>
                <a:t> </a:t>
              </a:r>
              <a:r>
                <a:rPr lang="en-US" sz="2400" b="1" dirty="0" err="1"/>
                <a:t>làm</a:t>
              </a:r>
              <a:r>
                <a:rPr lang="en-US" sz="2400" b="1" dirty="0"/>
                <a:t> </a:t>
              </a:r>
              <a:r>
                <a:rPr lang="en-US" sz="2400" b="1" dirty="0" err="1"/>
                <a:t>trong</a:t>
              </a:r>
              <a:r>
                <a:rPr lang="en-US" sz="2400" b="1" dirty="0"/>
                <a:t> </a:t>
              </a:r>
              <a:r>
                <a:rPr lang="en-US" sz="2400" b="1" dirty="0" err="1"/>
                <a:t>mỗi</a:t>
              </a:r>
              <a:r>
                <a:rPr lang="en-US" sz="2400" b="1" dirty="0"/>
                <a:t> </a:t>
              </a:r>
              <a:r>
                <a:rPr lang="en-US" sz="2400" b="1" dirty="0" err="1"/>
                <a:t>tranh</a:t>
              </a:r>
              <a:r>
                <a:rPr lang="en-US" sz="2400" b="1" dirty="0"/>
                <a:t>.</a:t>
              </a:r>
              <a:endParaRPr lang="en-US" sz="2400" b="1" dirty="0">
                <a:solidFill>
                  <a:srgbClr val="002060"/>
                </a:solidFill>
                <a:latin typeface="Arial-Rounded" pitchFamily="34" charset="0"/>
                <a:ea typeface="Arial-Rounded" pitchFamily="34" charset="0"/>
                <a:cs typeface="Arial-Rounded" pitchFamily="34"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024189" y="2850809"/>
            <a:ext cx="10209001" cy="714672"/>
            <a:chOff x="752655" y="2065203"/>
            <a:chExt cx="10209001" cy="714672"/>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461665"/>
            </a:xfrm>
            <a:prstGeom prst="rect">
              <a:avLst/>
            </a:prstGeom>
            <a:noFill/>
          </p:spPr>
          <p:txBody>
            <a:bodyPr wrap="square" rtlCol="0">
              <a:spAutoFit/>
            </a:bodyPr>
            <a:lstStyle/>
            <a:p>
              <a:r>
                <a:rPr lang="en-US" sz="2400" b="1" dirty="0" err="1"/>
                <a:t>Viết</a:t>
              </a:r>
              <a:r>
                <a:rPr lang="en-US" sz="2400" b="1" dirty="0"/>
                <a:t> </a:t>
              </a:r>
              <a:r>
                <a:rPr lang="en-US" sz="2400" b="1" dirty="0" err="1"/>
                <a:t>được</a:t>
              </a:r>
              <a:r>
                <a:rPr lang="en-US" sz="2400" b="1" dirty="0"/>
                <a:t> 3 – 4 </a:t>
              </a:r>
              <a:r>
                <a:rPr lang="en-US" sz="2400" b="1" dirty="0" err="1"/>
                <a:t>câu</a:t>
              </a:r>
              <a:r>
                <a:rPr lang="en-US" sz="2400" b="1" dirty="0"/>
                <a:t> </a:t>
              </a:r>
              <a:r>
                <a:rPr lang="en-US" sz="2400" b="1" dirty="0" err="1"/>
                <a:t>kể</a:t>
              </a:r>
              <a:r>
                <a:rPr lang="en-US" sz="2400" b="1" dirty="0"/>
                <a:t> </a:t>
              </a:r>
              <a:r>
                <a:rPr lang="en-US" sz="2400" b="1" dirty="0" err="1"/>
                <a:t>về</a:t>
              </a:r>
              <a:r>
                <a:rPr lang="en-US" sz="2400" b="1" dirty="0"/>
                <a:t> </a:t>
              </a:r>
              <a:r>
                <a:rPr lang="en-US" sz="2400" b="1" dirty="0" err="1"/>
                <a:t>một</a:t>
              </a:r>
              <a:r>
                <a:rPr lang="en-US" sz="2400" b="1" dirty="0"/>
                <a:t> </a:t>
              </a:r>
              <a:r>
                <a:rPr lang="en-US" sz="2400" b="1" dirty="0" err="1"/>
                <a:t>hoạt</a:t>
              </a:r>
              <a:r>
                <a:rPr lang="en-US" sz="2400" b="1" dirty="0"/>
                <a:t> </a:t>
              </a:r>
              <a:r>
                <a:rPr lang="en-US" sz="2400" b="1" dirty="0" err="1"/>
                <a:t>động</a:t>
              </a:r>
              <a:r>
                <a:rPr lang="en-US" sz="2400" b="1" dirty="0"/>
                <a:t> </a:t>
              </a:r>
              <a:r>
                <a:rPr lang="en-US" sz="2400" b="1" dirty="0" err="1"/>
                <a:t>em</a:t>
              </a:r>
              <a:r>
                <a:rPr lang="en-US" sz="2400" b="1" dirty="0"/>
                <a:t> </a:t>
              </a:r>
              <a:r>
                <a:rPr lang="en-US" sz="2400" b="1" dirty="0" err="1"/>
                <a:t>tham</a:t>
              </a:r>
              <a:r>
                <a:rPr lang="en-US" sz="2400" b="1" dirty="0"/>
                <a:t> </a:t>
              </a:r>
              <a:r>
                <a:rPr lang="en-US" sz="2400" b="1" dirty="0" err="1"/>
                <a:t>gia</a:t>
              </a:r>
              <a:r>
                <a:rPr lang="en-US" sz="2400" b="1" dirty="0"/>
                <a:t> </a:t>
              </a:r>
              <a:r>
                <a:rPr lang="en-US" sz="2400" b="1" dirty="0" err="1"/>
                <a:t>cùng</a:t>
              </a:r>
              <a:r>
                <a:rPr lang="en-US" sz="2400" b="1" dirty="0"/>
                <a:t> </a:t>
              </a:r>
              <a:r>
                <a:rPr lang="en-US" sz="2400" b="1" dirty="0" err="1"/>
                <a:t>các</a:t>
              </a:r>
              <a:r>
                <a:rPr lang="en-US" sz="2400" b="1" dirty="0"/>
                <a:t> </a:t>
              </a:r>
              <a:r>
                <a:rPr lang="en-US" sz="2400" b="1" dirty="0" err="1"/>
                <a:t>bạn</a:t>
              </a:r>
              <a:r>
                <a:rPr lang="en-US" sz="2400" b="1" dirty="0"/>
                <a:t>.</a:t>
              </a: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1024189" y="4057283"/>
            <a:ext cx="10210371"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523220"/>
            </a:xfrm>
            <a:prstGeom prst="rect">
              <a:avLst/>
            </a:prstGeom>
            <a:noFill/>
          </p:spPr>
          <p:txBody>
            <a:bodyPr wrap="square" rtlCol="0">
              <a:spAutoFit/>
            </a:bodyPr>
            <a:lstStyle/>
            <a:p>
              <a:endParaRPr lang="en-US" sz="2800" b="1" dirty="0">
                <a:solidFill>
                  <a:srgbClr val="002060"/>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ÌM BẠN THÂN - ÂM NHẠC LỚ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8291" y="387928"/>
            <a:ext cx="11203709" cy="6022108"/>
          </a:xfrm>
          <a:prstGeom prst="rect">
            <a:avLst/>
          </a:prstGeom>
        </p:spPr>
      </p:pic>
    </p:spTree>
    <p:extLst>
      <p:ext uri="{BB962C8B-B14F-4D97-AF65-F5344CB8AC3E}">
        <p14:creationId xmlns:p14="http://schemas.microsoft.com/office/powerpoint/2010/main" val="16281285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Arial-Rounded" pitchFamily="34" charset="0"/>
                  <a:ea typeface="Arial-Rounded" pitchFamily="34" charset="0"/>
                  <a:cs typeface="Arial-Rounded" pitchFamily="34" charset="0"/>
                </a:rPr>
                <a:t> </a:t>
              </a:r>
              <a:r>
                <a:rPr lang="en-US" sz="3200" b="1" dirty="0" smtClean="0">
                  <a:solidFill>
                    <a:srgbClr val="008200"/>
                  </a:solidFill>
                  <a:latin typeface="Arial-Rounded" pitchFamily="34" charset="0"/>
                  <a:ea typeface="Arial-Rounded" pitchFamily="34" charset="0"/>
                  <a:cs typeface="Arial-Rounded" pitchFamily="34" charset="0"/>
                </a:rPr>
                <a:t>Nói về việc làm của các bạn trong mỗi tranh.</a:t>
              </a:r>
              <a:endParaRPr lang="vi-VN" sz="3200" b="1" dirty="0">
                <a:solidFill>
                  <a:srgbClr val="008200"/>
                </a:solidFill>
                <a:latin typeface="Arial-Rounded" pitchFamily="34" charset="0"/>
                <a:ea typeface="Arial-Rounded" pitchFamily="34" charset="0"/>
                <a:cs typeface="Arial-Rounded" pitchFamily="34"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1</a:t>
              </a:r>
              <a:endParaRPr lang="en-US" sz="3600" b="1" dirty="0">
                <a:latin typeface="Arial" pitchFamily="34" charset="0"/>
                <a:cs typeface="Arial" pitchFamily="34" charset="0"/>
              </a:endParaRPr>
            </a:p>
          </p:txBody>
        </p:sp>
      </p:gr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442" t="32675" r="24459" b="39035"/>
          <a:stretch/>
        </p:blipFill>
        <p:spPr bwMode="auto">
          <a:xfrm>
            <a:off x="7860628" y="838797"/>
            <a:ext cx="3304677" cy="327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7537476" y="4140835"/>
            <a:ext cx="2482090" cy="1257985"/>
            <a:chOff x="3759267" y="334167"/>
            <a:chExt cx="5621970" cy="1403180"/>
          </a:xfrm>
        </p:grpSpPr>
        <p:sp>
          <p:nvSpPr>
            <p:cNvPr id="10" name="Cloud Callout 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4110641" y="503641"/>
              <a:ext cx="4919222" cy="1064229"/>
            </a:xfrm>
            <a:prstGeom prst="rect">
              <a:avLst/>
            </a:prstGeom>
            <a:noFill/>
            <a:ln>
              <a:noFill/>
            </a:ln>
          </p:spPr>
          <p:txBody>
            <a:bodyPr wrap="square" rtlCol="0">
              <a:spAutoFit/>
            </a:bodyPr>
            <a:lstStyle/>
            <a:p>
              <a:pPr algn="ctr"/>
              <a:r>
                <a:rPr lang="en-US" sz="28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Thảo luận nhóm</a:t>
              </a:r>
            </a:p>
          </p:txBody>
        </p:sp>
      </p:grpSp>
      <p:pic>
        <p:nvPicPr>
          <p:cNvPr id="16" name="Picture 15"/>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4526684" y="4481714"/>
            <a:ext cx="3246872" cy="1861264"/>
          </a:xfrm>
          <a:prstGeom prst="rect">
            <a:avLst/>
          </a:prstGeom>
        </p:spPr>
      </p:pic>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350" t="32675" r="40555" b="39035"/>
          <a:stretch/>
        </p:blipFill>
        <p:spPr bwMode="auto">
          <a:xfrm>
            <a:off x="4469538" y="838796"/>
            <a:ext cx="3304018" cy="3279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377" t="32675" r="56279" b="39035"/>
          <a:stretch/>
        </p:blipFill>
        <p:spPr bwMode="auto">
          <a:xfrm>
            <a:off x="966479" y="867775"/>
            <a:ext cx="3560205" cy="3279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par>
                                <p:cTn id="17" presetID="53"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par>
                                <p:cTn id="22" presetID="53" presetClass="entr" presetSubtype="16"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p:cTn id="24" dur="500" fill="hold"/>
                                        <p:tgtEl>
                                          <p:spTgt spid="1026"/>
                                        </p:tgtEl>
                                        <p:attrNameLst>
                                          <p:attrName>ppt_w</p:attrName>
                                        </p:attrNameLst>
                                      </p:cBhvr>
                                      <p:tavLst>
                                        <p:tav tm="0">
                                          <p:val>
                                            <p:fltVal val="0"/>
                                          </p:val>
                                        </p:tav>
                                        <p:tav tm="100000">
                                          <p:val>
                                            <p:strVal val="#ppt_w"/>
                                          </p:val>
                                        </p:tav>
                                      </p:tavLst>
                                    </p:anim>
                                    <p:anim calcmode="lin" valueType="num">
                                      <p:cBhvr>
                                        <p:cTn id="25" dur="500" fill="hold"/>
                                        <p:tgtEl>
                                          <p:spTgt spid="1026"/>
                                        </p:tgtEl>
                                        <p:attrNameLst>
                                          <p:attrName>ppt_h</p:attrName>
                                        </p:attrNameLst>
                                      </p:cBhvr>
                                      <p:tavLst>
                                        <p:tav tm="0">
                                          <p:val>
                                            <p:fltVal val="0"/>
                                          </p:val>
                                        </p:tav>
                                        <p:tav tm="100000">
                                          <p:val>
                                            <p:strVal val="#ppt_h"/>
                                          </p:val>
                                        </p:tav>
                                      </p:tavLst>
                                    </p:anim>
                                    <p:animEffect transition="in" filter="fade">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1)">
                                      <p:cBhvr>
                                        <p:cTn id="31" dur="2000"/>
                                        <p:tgtEl>
                                          <p:spTgt spid="16"/>
                                        </p:tgtEl>
                                      </p:cBhvr>
                                    </p:animEffect>
                                  </p:childTnLst>
                                </p:cTn>
                              </p:par>
                              <p:par>
                                <p:cTn id="32" presetID="21"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1)">
                                      <p:cBhvr>
                                        <p:cTn id="3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3127"/>
            <a:ext cx="12062691" cy="6941127"/>
          </a:xfrm>
          <a:prstGeom prst="rect">
            <a:avLst/>
          </a:prstGeom>
        </p:spPr>
      </p:pic>
    </p:spTree>
    <p:extLst>
      <p:ext uri="{BB962C8B-B14F-4D97-AF65-F5344CB8AC3E}">
        <p14:creationId xmlns:p14="http://schemas.microsoft.com/office/powerpoint/2010/main" val="37387465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Arial-Rounded" pitchFamily="34" charset="0"/>
                  <a:ea typeface="Arial-Rounded" pitchFamily="34" charset="0"/>
                  <a:cs typeface="Arial-Rounded" pitchFamily="34" charset="0"/>
                </a:rPr>
                <a:t> </a:t>
              </a:r>
              <a:r>
                <a:rPr lang="en-US" sz="3200" b="1" dirty="0" smtClean="0">
                  <a:solidFill>
                    <a:srgbClr val="008200"/>
                  </a:solidFill>
                  <a:latin typeface="Arial-Rounded" pitchFamily="34" charset="0"/>
                  <a:ea typeface="Arial-Rounded" pitchFamily="34" charset="0"/>
                  <a:cs typeface="Arial-Rounded" pitchFamily="34" charset="0"/>
                </a:rPr>
                <a:t>Nói về việc làm của các bạn trong mỗi tranh.</a:t>
              </a:r>
              <a:endParaRPr lang="vi-VN" sz="3200" b="1" dirty="0">
                <a:solidFill>
                  <a:srgbClr val="008200"/>
                </a:solidFill>
                <a:latin typeface="Arial-Rounded" pitchFamily="34" charset="0"/>
                <a:ea typeface="Arial-Rounded" pitchFamily="34" charset="0"/>
                <a:cs typeface="Arial-Rounded" pitchFamily="34"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1</a:t>
              </a:r>
              <a:endParaRPr lang="en-US" sz="3600" b="1" dirty="0">
                <a:latin typeface="Arial" pitchFamily="34" charset="0"/>
                <a:cs typeface="Arial" pitchFamily="34" charset="0"/>
              </a:endParaRPr>
            </a:p>
          </p:txBody>
        </p:sp>
      </p:gr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377" t="32675" r="56279" b="39035"/>
          <a:stretch/>
        </p:blipFill>
        <p:spPr bwMode="auto">
          <a:xfrm>
            <a:off x="562393" y="1152712"/>
            <a:ext cx="4717216" cy="4344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428035" y="1713341"/>
            <a:ext cx="6411040" cy="3970318"/>
          </a:xfrm>
          <a:prstGeom prst="rect">
            <a:avLst/>
          </a:prstGeom>
          <a:noFill/>
        </p:spPr>
        <p:txBody>
          <a:bodyPr wrap="square" rtlCol="0">
            <a:spAutoFit/>
          </a:bodyPr>
          <a:lstStyle/>
          <a:p>
            <a:r>
              <a:rPr lang="en-US" sz="3600" b="1" dirty="0">
                <a:solidFill>
                  <a:srgbClr val="002060"/>
                </a:solidFill>
                <a:latin typeface="Arial-Rounded" pitchFamily="34" charset="0"/>
                <a:ea typeface="Arial-Rounded" pitchFamily="34" charset="0"/>
                <a:cs typeface="Arial-Rounded" pitchFamily="34" charset="0"/>
              </a:rPr>
              <a:t> </a:t>
            </a:r>
            <a:r>
              <a:rPr lang="en-US" sz="3600" b="1" dirty="0" smtClean="0">
                <a:solidFill>
                  <a:srgbClr val="002060"/>
                </a:solidFill>
                <a:latin typeface="Times New Roman" panose="02020603050405020304" pitchFamily="18" charset="0"/>
                <a:ea typeface="Arial-Rounded" pitchFamily="34" charset="0"/>
                <a:cs typeface="Times New Roman" panose="02020603050405020304" pitchFamily="18" charset="0"/>
              </a:rPr>
              <a:t>- Bức tranh nói về hai bạn học sinh đang nói chuyện ríu rít, trên vai khoác chiếc cặp nhỏ tung tăng đến trường.</a:t>
            </a:r>
          </a:p>
          <a:p>
            <a:r>
              <a:rPr lang="en-US" sz="3600" b="1" dirty="0" smtClean="0">
                <a:solidFill>
                  <a:srgbClr val="002060"/>
                </a:solidFill>
                <a:latin typeface="Times New Roman" panose="02020603050405020304" pitchFamily="18" charset="0"/>
                <a:ea typeface="Arial-Rounded" pitchFamily="34" charset="0"/>
                <a:cs typeface="Times New Roman" panose="02020603050405020304" pitchFamily="18" charset="0"/>
              </a:rPr>
              <a:t>- Phía xa xa, mẹ dắt con cùng đến trường, vừa đi vừa kể chuyện cho nhau nghe.</a:t>
            </a:r>
            <a:endParaRPr lang="vi-VN" sz="32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sp>
        <p:nvSpPr>
          <p:cNvPr id="10" name="Rounded Rectangle 9"/>
          <p:cNvSpPr/>
          <p:nvPr/>
        </p:nvSpPr>
        <p:spPr>
          <a:xfrm>
            <a:off x="5259131" y="1496266"/>
            <a:ext cx="6773984" cy="4315325"/>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12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7217" y="-120074"/>
            <a:ext cx="5811838" cy="6978073"/>
          </a:xfrm>
          <a:prstGeom prst="rect">
            <a:avLst/>
          </a:prstGeom>
        </p:spPr>
      </p:pic>
      <p:pic>
        <p:nvPicPr>
          <p:cNvPr id="5" name="Picture 4"/>
          <p:cNvPicPr>
            <a:picLocks noChangeAspect="1"/>
          </p:cNvPicPr>
          <p:nvPr/>
        </p:nvPicPr>
        <p:blipFill>
          <a:blip r:embed="rId3"/>
          <a:stretch>
            <a:fillRect/>
          </a:stretch>
        </p:blipFill>
        <p:spPr>
          <a:xfrm>
            <a:off x="5763491" y="0"/>
            <a:ext cx="6428508" cy="6936509"/>
          </a:xfrm>
          <a:prstGeom prst="rect">
            <a:avLst/>
          </a:prstGeom>
        </p:spPr>
      </p:pic>
      <p:pic>
        <p:nvPicPr>
          <p:cNvPr id="7" name="Picture 6"/>
          <p:cNvPicPr>
            <a:picLocks noChangeAspect="1"/>
          </p:cNvPicPr>
          <p:nvPr/>
        </p:nvPicPr>
        <p:blipFill>
          <a:blip r:embed="rId4"/>
          <a:stretch>
            <a:fillRect/>
          </a:stretch>
        </p:blipFill>
        <p:spPr>
          <a:xfrm>
            <a:off x="1048475" y="4058"/>
            <a:ext cx="6086475" cy="495300"/>
          </a:xfrm>
          <a:prstGeom prst="rect">
            <a:avLst/>
          </a:prstGeom>
        </p:spPr>
      </p:pic>
    </p:spTree>
    <p:extLst>
      <p:ext uri="{BB962C8B-B14F-4D97-AF65-F5344CB8AC3E}">
        <p14:creationId xmlns:p14="http://schemas.microsoft.com/office/powerpoint/2010/main" val="5806051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286836" cy="4648344"/>
          </a:xfrm>
        </p:spPr>
        <p:txBody>
          <a:bodyPr>
            <a:normAutofit fontScale="90000"/>
          </a:bodyPr>
          <a:lstStyle/>
          <a:p>
            <a:pPr algn="l"/>
            <a:r>
              <a:rPr lang="vi-VN" dirty="0" smtClean="0"/>
              <a:t>                    </a:t>
            </a:r>
            <a:r>
              <a:rPr lang="vi-VN" dirty="0" smtClean="0">
                <a:solidFill>
                  <a:srgbClr val="C00000"/>
                </a:solidFill>
              </a:rPr>
              <a:t>Thảo luận </a:t>
            </a:r>
            <a:br>
              <a:rPr lang="vi-VN" dirty="0" smtClean="0">
                <a:solidFill>
                  <a:srgbClr val="C00000"/>
                </a:solidFill>
              </a:rPr>
            </a:br>
            <a:r>
              <a:rPr lang="vi-VN" dirty="0" smtClean="0">
                <a:solidFill>
                  <a:srgbClr val="0070C0"/>
                </a:solidFill>
              </a:rPr>
              <a:t>       Nói về việc làm của các bạn trong tranh theo câu hỏi gợi ý sau:</a:t>
            </a:r>
            <a:br>
              <a:rPr lang="vi-VN" dirty="0" smtClean="0">
                <a:solidFill>
                  <a:srgbClr val="0070C0"/>
                </a:solidFill>
              </a:rPr>
            </a:br>
            <a:r>
              <a:rPr lang="vi-VN" dirty="0" smtClean="0"/>
              <a:t>- Tranh vẽ những ai?</a:t>
            </a:r>
            <a:br>
              <a:rPr lang="vi-VN" dirty="0" smtClean="0"/>
            </a:br>
            <a:r>
              <a:rPr lang="vi-VN" dirty="0" smtClean="0"/>
              <a:t>- Các bạn đang làm gì?</a:t>
            </a:r>
            <a:br>
              <a:rPr lang="vi-VN" dirty="0" smtClean="0"/>
            </a:br>
            <a:r>
              <a:rPr lang="vi-VN" dirty="0" smtClean="0"/>
              <a:t>- Khi tham gia các hoạt động đó các bạn cảm thấy thế nào?</a:t>
            </a:r>
            <a:endParaRPr lang="en-US" dirty="0"/>
          </a:p>
        </p:txBody>
      </p:sp>
    </p:spTree>
    <p:extLst>
      <p:ext uri="{BB962C8B-B14F-4D97-AF65-F5344CB8AC3E}">
        <p14:creationId xmlns:p14="http://schemas.microsoft.com/office/powerpoint/2010/main" val="37624646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863</TotalTime>
  <Words>945</Words>
  <Application>Microsoft Office PowerPoint</Application>
  <PresentationFormat>Widescreen</PresentationFormat>
  <Paragraphs>47</Paragraphs>
  <Slides>24</Slides>
  <Notes>1</Notes>
  <HiddenSlides>0</HiddenSlides>
  <MMClips>4</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24</vt:i4>
      </vt:variant>
    </vt:vector>
  </HeadingPairs>
  <TitlesOfParts>
    <vt:vector size="47" baseType="lpstr">
      <vt:lpstr>Microsoft YaHei</vt:lpstr>
      <vt:lpstr>宋体</vt:lpstr>
      <vt:lpstr>Arial</vt:lpstr>
      <vt:lpstr>Arial-Rounded</vt:lpstr>
      <vt:lpstr>Calibri</vt:lpstr>
      <vt:lpstr>Calibri Light</vt:lpstr>
      <vt:lpstr>High Tower Text</vt:lpstr>
      <vt:lpstr>HP001 4 hàng</vt:lpstr>
      <vt:lpstr>iCiel Cadena</vt:lpstr>
      <vt:lpstr>iCiel Crocante</vt:lpstr>
      <vt:lpstr>Times New Roman</vt:lpstr>
      <vt:lpstr>思源黑体 CN Bold</vt:lpstr>
      <vt:lpstr>Office Theme</vt:lpstr>
      <vt:lpstr>1_Office Theme</vt:lpstr>
      <vt:lpstr>2_Office Theme</vt:lpstr>
      <vt:lpstr>7_Office Theme</vt:lpstr>
      <vt:lpstr>3_Office Theme</vt:lpstr>
      <vt:lpstr>4_Office Theme</vt:lpstr>
      <vt:lpstr>5_Office Theme</vt:lpstr>
      <vt:lpstr>6_Office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Thảo luận         Nói về việc làm của các bạn trong tranh theo câu hỏi gợi ý sau: - Tranh vẽ những ai? - Các bạn đang làm gì? - Khi tham gia các hoạt động đó các bạn cảm thấy thế nào?</vt:lpstr>
      <vt:lpstr>PowerPoint Presentation</vt:lpstr>
      <vt:lpstr>PowerPoint Presentation</vt:lpstr>
      <vt:lpstr>PowerPoint Presentation</vt:lpstr>
      <vt:lpstr>PowerPoint Presentation</vt:lpstr>
      <vt:lpstr>                    Thảo luận         Kể về một hoạt động em tham gia cùng các bạn theo câu hỏi gợi ý sau: Gợi ý:  Em đã tham gia hoạt động gì cùng các bạn? ( học tập, vui chơi,....) - Hoạt động đó diễn ra ở đâu? Có những bạn nào cùng tham gia? - Em và các bạn đã làm những việc gì? - Em cảm thấy thế nào khi tham gia hoạt động đó?</vt:lpstr>
      <vt:lpstr>                    Yêu cầu - Đoạn văn kể về hoạt động em tham gia cùng các bạn. - Đoạn văn viết từ 3 đến 4 câu. - Đầu câu viết hoa, cuối câu sử dụng dấu câu phù hợp.</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224</cp:revision>
  <dcterms:created xsi:type="dcterms:W3CDTF">2021-05-29T04:05:18Z</dcterms:created>
  <dcterms:modified xsi:type="dcterms:W3CDTF">2024-10-27T13:49:27Z</dcterms:modified>
</cp:coreProperties>
</file>