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5" r:id="rId9"/>
    <p:sldMasterId id="2147483760" r:id="rId10"/>
    <p:sldMasterId id="2147483775" r:id="rId11"/>
    <p:sldMasterId id="2147483787" r:id="rId12"/>
    <p:sldMasterId id="2147483800" r:id="rId13"/>
  </p:sldMasterIdLst>
  <p:notesMasterIdLst>
    <p:notesMasterId r:id="rId52"/>
  </p:notesMasterIdLst>
  <p:sldIdLst>
    <p:sldId id="318" r:id="rId14"/>
    <p:sldId id="320" r:id="rId15"/>
    <p:sldId id="319" r:id="rId16"/>
    <p:sldId id="292" r:id="rId17"/>
    <p:sldId id="293" r:id="rId18"/>
    <p:sldId id="294" r:id="rId19"/>
    <p:sldId id="295" r:id="rId20"/>
    <p:sldId id="296" r:id="rId21"/>
    <p:sldId id="314" r:id="rId22"/>
    <p:sldId id="291" r:id="rId23"/>
    <p:sldId id="308" r:id="rId24"/>
    <p:sldId id="265" r:id="rId25"/>
    <p:sldId id="258" r:id="rId26"/>
    <p:sldId id="298" r:id="rId27"/>
    <p:sldId id="299" r:id="rId28"/>
    <p:sldId id="311" r:id="rId29"/>
    <p:sldId id="313" r:id="rId30"/>
    <p:sldId id="304" r:id="rId31"/>
    <p:sldId id="303" r:id="rId32"/>
    <p:sldId id="315" r:id="rId33"/>
    <p:sldId id="271" r:id="rId34"/>
    <p:sldId id="301" r:id="rId35"/>
    <p:sldId id="285" r:id="rId36"/>
    <p:sldId id="283" r:id="rId37"/>
    <p:sldId id="286" r:id="rId38"/>
    <p:sldId id="316" r:id="rId39"/>
    <p:sldId id="287" r:id="rId40"/>
    <p:sldId id="289" r:id="rId41"/>
    <p:sldId id="317" r:id="rId42"/>
    <p:sldId id="288" r:id="rId43"/>
    <p:sldId id="259" r:id="rId44"/>
    <p:sldId id="263" r:id="rId45"/>
    <p:sldId id="302" r:id="rId46"/>
    <p:sldId id="322" r:id="rId47"/>
    <p:sldId id="321" r:id="rId48"/>
    <p:sldId id="305" r:id="rId49"/>
    <p:sldId id="307" r:id="rId50"/>
    <p:sldId id="281" r:id="rId51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36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71C66-D2F9-4D4B-95CD-C5FE0D8C0616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B162E-F920-4511-832F-006A16C91F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62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630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19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65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69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4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4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77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39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45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116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70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98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7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9.png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B7F4D1-9E59-4DC7-AC3F-EB53CEF73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F5D127-517C-4824-8441-145F67C62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13AC4B-2E4A-4648-B333-4B9EA599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B585AE-DAC9-4708-9898-2D8182B5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FB92AB-1D21-4362-B4EB-6F887275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6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479C5E-4635-40F3-9A3D-BB0EE2D9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F5C5A9-068D-40DC-A7FA-66F92FDC2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36C44-6D60-4B23-9603-F421D63F7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067AF2-C6AA-48D9-B51F-81796730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D05FB-CB82-47AE-82B6-83794F65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38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8773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6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1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2719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6411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2189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52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433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51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87AA4A-F757-4E18-8FC8-676BFDFAE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C00FC1-36CB-4200-B914-3F2B956EC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354899-061A-403E-B213-E88F17D53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89438-863D-47AA-95A9-C3CB1A27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6623A4-3629-4C84-B710-8CE6EE4F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912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6830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5625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8881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639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28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565CE0-5098-4FD2-96CF-0A351E5F1DE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2849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2681E-989D-452C-B435-8F044383412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525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0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5CC21-51A7-42AA-8BFD-204D4CB4153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312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A59D4-9951-4234-9492-BC35BF7A3F5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701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5DAC4A-FD6B-4E2E-8774-6E75942D5C4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480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BC892-6439-483B-950C-DFB6AFB7B1A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740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625A2-9189-4712-A951-A1C7C47D8D6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0605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53EE3-8197-4EAA-8E9F-B5049E15448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8251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0C17E-F4A8-4380-881F-F75A06BCA32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6049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5FA8D-2103-453A-A9C0-CDC0EC4706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2302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E9AC4-38F1-4D74-A7D1-A60218B606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67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055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0272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029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7594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0928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576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381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970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5921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709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0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6435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64F66-B330-45D9-9FF3-FECDD316C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7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563668" y="827091"/>
            <a:ext cx="5329624" cy="5203817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1D23D2-C33F-4192-B67D-C5CC590D6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827225" y="1788385"/>
            <a:ext cx="2903678" cy="25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F0339-F33C-49D4-828C-34D29CC68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491F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5B021-21CA-43A5-992E-B0FE6EC9C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100484"/>
            <a:ext cx="4087210" cy="1064767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0F5037-A932-4E1F-AB48-DF361F8F1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0671349" y="239257"/>
            <a:ext cx="875959" cy="7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223" y="-1135278"/>
            <a:ext cx="4892974" cy="8475468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7509398" y="4720549"/>
            <a:ext cx="960199" cy="1521353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8186569" y="3700632"/>
            <a:ext cx="4010210" cy="3234230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5507" y="1387152"/>
            <a:ext cx="5492972" cy="3535986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68422" y="3111177"/>
            <a:ext cx="3312420" cy="3234230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398430-C33E-4B7E-A0FB-022B197CA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732035" y="3534846"/>
            <a:ext cx="2036306" cy="17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6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5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4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5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1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198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638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45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0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3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4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45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C5622D-8F4A-4566-BF35-642D73C0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108FAE-7B13-47B4-AC5C-60D183CC7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ACD30D-BFE9-4651-AACB-171447FE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CA1260-C6D6-4E3F-927C-FFE74868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306AA-4133-4023-A346-7BA8D3A8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8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2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0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3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816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651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93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55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310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35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DCD4FB-BA67-4670-A20C-C3AAC713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38DB48-2ADD-48B4-AD81-6913AAAA8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4A288D-E292-47D3-8B42-8B0BDBD8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279A6E-A24D-4CC2-94B0-DBBDF805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5F9B0C-0543-42DD-BBBD-8E51D7B0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2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974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73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262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999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398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219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91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0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3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C9906E-C5EE-40DE-8ECB-F43FC9AC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1A2033-0DCA-4BF4-AE97-69AF23853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E95F59-4BD6-407B-8DDA-E2BB0032F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D6F59C-5877-45C1-A513-203EAA7C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4519CD-9FB9-4F77-8545-BB471948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E2D2F4-4DA2-4853-9F3E-DE8A132B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51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76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965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7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366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37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69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01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5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8BE0EA-3FC7-449F-926D-600855B1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A5113E-551E-48B5-8A39-AC9CB55F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CCF0AC-F32E-4265-B3F3-B80794F84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6DB57F8-330C-4D5B-A024-71F79DDBE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3E8C9F-9834-4EF6-AD9D-E9FCE4A90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CCFF8D9-F37C-4FCC-9324-07455634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921419-B04C-404C-BA6E-276E355F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7A1146-7233-469A-8466-0B856AFF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82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10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554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540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696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857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033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283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596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72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EDE938-B828-4F6A-B67D-958223E6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2FE66E4-50FE-453E-A8EA-B771D12E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68DD297-62D9-4E1D-8BBC-DAB5C82A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17F5EA8-6A5B-4719-A679-91523CD5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5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6623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096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3539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0572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307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81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88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9278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240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68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999AE6-E7AC-4140-B085-8C3641FF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BC3F0F-6EE8-4015-A94E-A7B636F17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5028CE-785B-43DA-9604-6952BAB2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61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1231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76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1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264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636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4674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713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132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623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40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0AE1BA-31FB-448A-A4A4-12FBB3DD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3BA3E-21DD-40F5-A5DF-D381D1D97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522CB4-6F79-4D38-85BC-6128D891A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29D5A2-756E-401C-9A25-D4F8250C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CD4C55-950E-4596-9F99-C9121EA1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88ED8D-C2DB-4BC4-B222-7DB569EA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1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360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0077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9182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776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602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6744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6226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948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9539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35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7D98C-CD3C-4A2D-B422-6ADD500E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A0243E-190C-49EB-9808-ABA0F2FEE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CED74-4A74-4648-9B3C-AF1CAFC3B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07C6952-040A-49B2-AEB4-AD5857E2F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9C13C0-E014-4E82-9FAA-FF0A6CFCE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362E93-59B3-4A25-A2DB-56CC2D46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7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583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572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1901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235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220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27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282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31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6255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0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39DE870-3C7C-40BA-9ED1-D5AE6F8D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63782D-C35F-436F-A21D-71DC02DB0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123461-1180-4642-9956-8BA44400F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65F74C-E2F1-488A-8EC0-D2DEB0AE6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24C4A7-59B4-485C-96DA-465CA7535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81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58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37B22F-9EED-48B5-9E5A-B3DE8C45199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5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A298-E6A9-40C9-A386-68C1FA6491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6D92D-750D-4359-9B9E-1A906D18A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5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8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5" y="3810"/>
            <a:ext cx="12208510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9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22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1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9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6D2C4-F5B2-4BAF-AAAA-E5719FEE0C0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DD3FD-8217-4768-8ED4-6898380C4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6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8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4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61.tmp"/><Relationship Id="rId5" Type="http://schemas.openxmlformats.org/officeDocument/2006/relationships/image" Target="../media/image60.tmp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35.jpe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slide" Target="slide13.xml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36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31.xml"/><Relationship Id="rId18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openxmlformats.org/officeDocument/2006/relationships/slide" Target="slide7.xml"/><Relationship Id="rId12" Type="http://schemas.microsoft.com/office/2007/relationships/hdphoto" Target="../media/hdphoto10.wdp"/><Relationship Id="rId17" Type="http://schemas.openxmlformats.org/officeDocument/2006/relationships/image" Target="../media/image34.png"/><Relationship Id="rId2" Type="http://schemas.openxmlformats.org/officeDocument/2006/relationships/image" Target="../media/image40.jpg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microsoft.com/office/2007/relationships/hdphoto" Target="../media/hdphoto9.wdp"/><Relationship Id="rId10" Type="http://schemas.openxmlformats.org/officeDocument/2006/relationships/slide" Target="slide8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6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slide" Target="slide1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6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4.png"/><Relationship Id="rId5" Type="http://schemas.openxmlformats.org/officeDocument/2006/relationships/slide" Target="slide1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6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4.png"/><Relationship Id="rId5" Type="http://schemas.openxmlformats.org/officeDocument/2006/relationships/slide" Target="slide1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8.tmp"/><Relationship Id="rId5" Type="http://schemas.openxmlformats.org/officeDocument/2006/relationships/image" Target="../media/image47.tmp"/><Relationship Id="rId4" Type="http://schemas.openxmlformats.org/officeDocument/2006/relationships/image" Target="../media/image4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77814"/>
            <a:ext cx="113537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50800"/>
                <a:solidFill>
                  <a:srgbClr val="FB7D7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QUÝ THẦY CÔ VỀ DỰ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50800"/>
                <a:solidFill>
                  <a:srgbClr val="FB7D7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THAO GIẢNG LỚP </a:t>
            </a:r>
            <a:r>
              <a:rPr kumimoji="0" lang="en-US" sz="5400" b="1" i="0" u="none" strike="noStrike" kern="1200" cap="none" spc="0" normalizeH="0" baseline="0" noProof="0" dirty="0" smtClean="0">
                <a:ln w="50800"/>
                <a:solidFill>
                  <a:srgbClr val="FB7D7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2A</a:t>
            </a:r>
            <a:endParaRPr kumimoji="0" lang="en-US" sz="54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95" y="571841"/>
            <a:ext cx="7924800" cy="49530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476294"/>
              </a:avLst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50800"/>
                <a:solidFill>
                  <a:srgbClr val="FB7D7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NHIỆT LIỆT CHÀO MỪNG</a:t>
            </a:r>
          </a:p>
        </p:txBody>
      </p:sp>
    </p:spTree>
    <p:extLst>
      <p:ext uri="{BB962C8B-B14F-4D97-AF65-F5344CB8AC3E}">
        <p14:creationId xmlns:p14="http://schemas.microsoft.com/office/powerpoint/2010/main" val="14417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75" y="-261047"/>
            <a:ext cx="12245975" cy="6888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60702" y="1356542"/>
            <a:ext cx="7993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990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smtClean="0">
                <a:solidFill>
                  <a:srgbClr val="00B05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BÀI 12  </a:t>
            </a:r>
          </a:p>
          <a:p>
            <a:pPr algn="ctr"/>
            <a:r>
              <a:rPr lang="en-US" sz="5400" b="1" dirty="0" smtClean="0">
                <a:solidFill>
                  <a:srgbClr val="FF660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DANH </a:t>
            </a:r>
            <a:r>
              <a:rPr lang="en-US" sz="5400" b="1" dirty="0">
                <a:solidFill>
                  <a:srgbClr val="FF660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SÁCH HỌC SINH</a:t>
            </a:r>
          </a:p>
        </p:txBody>
      </p:sp>
    </p:spTree>
    <p:extLst>
      <p:ext uri="{BB962C8B-B14F-4D97-AF65-F5344CB8AC3E}">
        <p14:creationId xmlns:p14="http://schemas.microsoft.com/office/powerpoint/2010/main" val="26541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000092" y="722199"/>
            <a:ext cx="4629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 smtClean="0">
                <a:latin typeface="HP001 4 hàng" panose="020B0603050302020204" pitchFamily="34" charset="0"/>
              </a:rPr>
              <a:t>Tiếng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latin typeface="HP001 4 hàng" panose="020B0603050302020204" pitchFamily="34" charset="0"/>
              </a:rPr>
              <a:t>Việt</a:t>
            </a:r>
            <a:endParaRPr lang="en-GB" alt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947579" y="158404"/>
            <a:ext cx="76507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GB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T</a:t>
            </a:r>
            <a:r>
              <a:rPr lang="en-US" altLang="en-US" sz="3200" b="1" dirty="0" err="1" smtClean="0">
                <a:latin typeface="HP001 4 hàng" panose="020B0603050302020204" pitchFamily="34" charset="0"/>
              </a:rPr>
              <a:t>ư</a:t>
            </a:r>
            <a:r>
              <a:rPr lang="en-GB" alt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GB" alt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GB" altLang="en-US" sz="3200" b="1" dirty="0">
                <a:latin typeface="HP001 4 hàng" panose="020B0603050302020204" pitchFamily="34" charset="0"/>
              </a:rPr>
              <a:t> </a:t>
            </a:r>
            <a:r>
              <a:rPr lang="vi-VN" altLang="en-US" sz="3200" b="1" dirty="0" smtClean="0">
                <a:latin typeface="HP001 4 hàng" panose="020B0603050302020204" pitchFamily="34" charset="0"/>
              </a:rPr>
              <a:t>1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6</a:t>
            </a:r>
            <a:r>
              <a:rPr lang="en-GB" alt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GB" alt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GB" altLang="en-US" sz="3200" b="1" dirty="0">
                <a:latin typeface="HP001 4 hàng" panose="020B0603050302020204" pitchFamily="34" charset="0"/>
              </a:rPr>
              <a:t> </a:t>
            </a:r>
            <a:r>
              <a:rPr lang="vi-VN" altLang="en-US" sz="3200" b="1" dirty="0" smtClean="0">
                <a:latin typeface="HP001 4 hàng" panose="020B0603050302020204" pitchFamily="34" charset="0"/>
              </a:rPr>
              <a:t>10</a:t>
            </a:r>
            <a:r>
              <a:rPr lang="en-GB" alt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GB" altLang="en-US" sz="3200" b="1" dirty="0" err="1">
                <a:latin typeface="HP001 4 hàng" panose="020B0603050302020204" pitchFamily="34" charset="0"/>
              </a:rPr>
              <a:t>năm</a:t>
            </a:r>
            <a:r>
              <a:rPr lang="en-GB" altLang="en-US" sz="3200" b="1" dirty="0">
                <a:latin typeface="HP001 4 hàng" panose="020B0603050302020204" pitchFamily="34" charset="0"/>
              </a:rPr>
              <a:t> </a:t>
            </a:r>
            <a:r>
              <a:rPr lang="en-GB" altLang="en-US" sz="3200" b="1" dirty="0" smtClean="0">
                <a:latin typeface="HP001 4 hàng" panose="020B0603050302020204" pitchFamily="34" charset="0"/>
              </a:rPr>
              <a:t>2024</a:t>
            </a:r>
            <a:endParaRPr lang="en-GB" alt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51185" y="1285994"/>
            <a:ext cx="63688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Đọc</a:t>
            </a:r>
            <a:r>
              <a:rPr lang="en-US" alt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Danh</a:t>
            </a:r>
            <a:r>
              <a:rPr lang="en-US" alt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sách</a:t>
            </a:r>
            <a:r>
              <a:rPr lang="en-US" alt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sinh</a:t>
            </a:r>
            <a:r>
              <a:rPr lang="vi-VN" alt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endParaRPr lang="en-GB" altLang="en-US" sz="32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6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31"/>
          <p:cNvSpPr/>
          <p:nvPr/>
        </p:nvSpPr>
        <p:spPr>
          <a:xfrm rot="16200000">
            <a:off x="-84927" y="1324098"/>
            <a:ext cx="3771716" cy="373258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88667 w 660227"/>
              <a:gd name="connsiteY0-334" fmla="*/ 94944 h 649385"/>
              <a:gd name="connsiteX1-335" fmla="*/ 410712 w 660227"/>
              <a:gd name="connsiteY1-336" fmla="*/ 10584 h 649385"/>
              <a:gd name="connsiteX2-337" fmla="*/ 659670 w 660227"/>
              <a:gd name="connsiteY2-338" fmla="*/ 332862 h 649385"/>
              <a:gd name="connsiteX3-339" fmla="*/ 331423 w 660227"/>
              <a:gd name="connsiteY3-340" fmla="*/ 649385 h 649385"/>
              <a:gd name="connsiteX4-341" fmla="*/ 3176 w 660227"/>
              <a:gd name="connsiteY4-342" fmla="*/ 332862 h 649385"/>
              <a:gd name="connsiteX5-343" fmla="*/ 62645 w 660227"/>
              <a:gd name="connsiteY5-344" fmla="*/ 129946 h 649385"/>
              <a:gd name="connsiteX0-345" fmla="*/ 88667 w 660227"/>
              <a:gd name="connsiteY0-346" fmla="*/ 98736 h 653177"/>
              <a:gd name="connsiteX1-347" fmla="*/ 410712 w 660227"/>
              <a:gd name="connsiteY1-348" fmla="*/ 14376 h 653177"/>
              <a:gd name="connsiteX2-349" fmla="*/ 659670 w 660227"/>
              <a:gd name="connsiteY2-350" fmla="*/ 336654 h 653177"/>
              <a:gd name="connsiteX3-351" fmla="*/ 331423 w 660227"/>
              <a:gd name="connsiteY3-352" fmla="*/ 653177 h 653177"/>
              <a:gd name="connsiteX4-353" fmla="*/ 3176 w 660227"/>
              <a:gd name="connsiteY4-354" fmla="*/ 336654 h 653177"/>
              <a:gd name="connsiteX5-355" fmla="*/ 62645 w 660227"/>
              <a:gd name="connsiteY5-356" fmla="*/ 133738 h 653177"/>
              <a:gd name="connsiteX0-357" fmla="*/ 88667 w 660338"/>
              <a:gd name="connsiteY0-358" fmla="*/ 92619 h 647060"/>
              <a:gd name="connsiteX1-359" fmla="*/ 410712 w 660338"/>
              <a:gd name="connsiteY1-360" fmla="*/ 8259 h 647060"/>
              <a:gd name="connsiteX2-361" fmla="*/ 659670 w 660338"/>
              <a:gd name="connsiteY2-362" fmla="*/ 330537 h 647060"/>
              <a:gd name="connsiteX3-363" fmla="*/ 331423 w 660338"/>
              <a:gd name="connsiteY3-364" fmla="*/ 647060 h 647060"/>
              <a:gd name="connsiteX4-365" fmla="*/ 3176 w 660338"/>
              <a:gd name="connsiteY4-366" fmla="*/ 330537 h 647060"/>
              <a:gd name="connsiteX5-367" fmla="*/ 62645 w 660338"/>
              <a:gd name="connsiteY5-368" fmla="*/ 127621 h 647060"/>
              <a:gd name="connsiteX0-369" fmla="*/ 88667 w 660338"/>
              <a:gd name="connsiteY0-370" fmla="*/ 92619 h 647060"/>
              <a:gd name="connsiteX1-371" fmla="*/ 410712 w 660338"/>
              <a:gd name="connsiteY1-372" fmla="*/ 8259 h 647060"/>
              <a:gd name="connsiteX2-373" fmla="*/ 659670 w 660338"/>
              <a:gd name="connsiteY2-374" fmla="*/ 330537 h 647060"/>
              <a:gd name="connsiteX3-375" fmla="*/ 331423 w 660338"/>
              <a:gd name="connsiteY3-376" fmla="*/ 647060 h 647060"/>
              <a:gd name="connsiteX4-377" fmla="*/ 3176 w 660338"/>
              <a:gd name="connsiteY4-378" fmla="*/ 330537 h 647060"/>
              <a:gd name="connsiteX5-379" fmla="*/ 62645 w 660338"/>
              <a:gd name="connsiteY5-380" fmla="*/ 127621 h 647060"/>
              <a:gd name="connsiteX0-381" fmla="*/ 88667 w 660440"/>
              <a:gd name="connsiteY0-382" fmla="*/ 92619 h 647060"/>
              <a:gd name="connsiteX1-383" fmla="*/ 410712 w 660440"/>
              <a:gd name="connsiteY1-384" fmla="*/ 8259 h 647060"/>
              <a:gd name="connsiteX2-385" fmla="*/ 659670 w 660440"/>
              <a:gd name="connsiteY2-386" fmla="*/ 330537 h 647060"/>
              <a:gd name="connsiteX3-387" fmla="*/ 331423 w 660440"/>
              <a:gd name="connsiteY3-388" fmla="*/ 647060 h 647060"/>
              <a:gd name="connsiteX4-389" fmla="*/ 3176 w 660440"/>
              <a:gd name="connsiteY4-390" fmla="*/ 330537 h 647060"/>
              <a:gd name="connsiteX5-391" fmla="*/ 62645 w 660440"/>
              <a:gd name="connsiteY5-392" fmla="*/ 127621 h 647060"/>
              <a:gd name="connsiteX0-393" fmla="*/ 88667 w 660843"/>
              <a:gd name="connsiteY0-394" fmla="*/ 96957 h 651398"/>
              <a:gd name="connsiteX1-395" fmla="*/ 415638 w 660843"/>
              <a:gd name="connsiteY1-396" fmla="*/ 7670 h 651398"/>
              <a:gd name="connsiteX2-397" fmla="*/ 659670 w 660843"/>
              <a:gd name="connsiteY2-398" fmla="*/ 334875 h 651398"/>
              <a:gd name="connsiteX3-399" fmla="*/ 331423 w 660843"/>
              <a:gd name="connsiteY3-400" fmla="*/ 651398 h 651398"/>
              <a:gd name="connsiteX4-401" fmla="*/ 3176 w 660843"/>
              <a:gd name="connsiteY4-402" fmla="*/ 334875 h 651398"/>
              <a:gd name="connsiteX5-403" fmla="*/ 62645 w 660843"/>
              <a:gd name="connsiteY5-404" fmla="*/ 131959 h 651398"/>
              <a:gd name="connsiteX0-405" fmla="*/ 88667 w 660991"/>
              <a:gd name="connsiteY0-406" fmla="*/ 96957 h 651398"/>
              <a:gd name="connsiteX1-407" fmla="*/ 415638 w 660991"/>
              <a:gd name="connsiteY1-408" fmla="*/ 7670 h 651398"/>
              <a:gd name="connsiteX2-409" fmla="*/ 659670 w 660991"/>
              <a:gd name="connsiteY2-410" fmla="*/ 334875 h 651398"/>
              <a:gd name="connsiteX3-411" fmla="*/ 331423 w 660991"/>
              <a:gd name="connsiteY3-412" fmla="*/ 651398 h 651398"/>
              <a:gd name="connsiteX4-413" fmla="*/ 3176 w 660991"/>
              <a:gd name="connsiteY4-414" fmla="*/ 334875 h 651398"/>
              <a:gd name="connsiteX5-415" fmla="*/ 62645 w 660991"/>
              <a:gd name="connsiteY5-416" fmla="*/ 131959 h 651398"/>
              <a:gd name="connsiteX0-417" fmla="*/ 88667 w 659672"/>
              <a:gd name="connsiteY0-418" fmla="*/ 96957 h 651398"/>
              <a:gd name="connsiteX1-419" fmla="*/ 415638 w 659672"/>
              <a:gd name="connsiteY1-420" fmla="*/ 7670 h 651398"/>
              <a:gd name="connsiteX2-421" fmla="*/ 659670 w 659672"/>
              <a:gd name="connsiteY2-422" fmla="*/ 334875 h 651398"/>
              <a:gd name="connsiteX3-423" fmla="*/ 331423 w 659672"/>
              <a:gd name="connsiteY3-424" fmla="*/ 651398 h 651398"/>
              <a:gd name="connsiteX4-425" fmla="*/ 3176 w 659672"/>
              <a:gd name="connsiteY4-426" fmla="*/ 334875 h 651398"/>
              <a:gd name="connsiteX5-427" fmla="*/ 62645 w 659672"/>
              <a:gd name="connsiteY5-428" fmla="*/ 131959 h 651398"/>
              <a:gd name="connsiteX0-429" fmla="*/ 88667 w 660991"/>
              <a:gd name="connsiteY0-430" fmla="*/ 96957 h 651398"/>
              <a:gd name="connsiteX1-431" fmla="*/ 415638 w 660991"/>
              <a:gd name="connsiteY1-432" fmla="*/ 7670 h 651398"/>
              <a:gd name="connsiteX2-433" fmla="*/ 659670 w 660991"/>
              <a:gd name="connsiteY2-434" fmla="*/ 334875 h 651398"/>
              <a:gd name="connsiteX3-435" fmla="*/ 331423 w 660991"/>
              <a:gd name="connsiteY3-436" fmla="*/ 651398 h 651398"/>
              <a:gd name="connsiteX4-437" fmla="*/ 3176 w 660991"/>
              <a:gd name="connsiteY4-438" fmla="*/ 334875 h 651398"/>
              <a:gd name="connsiteX5-439" fmla="*/ 62645 w 660991"/>
              <a:gd name="connsiteY5-440" fmla="*/ 131959 h 651398"/>
              <a:gd name="connsiteX0-441" fmla="*/ 88667 w 660843"/>
              <a:gd name="connsiteY0-442" fmla="*/ 98912 h 653353"/>
              <a:gd name="connsiteX1-443" fmla="*/ 415638 w 660843"/>
              <a:gd name="connsiteY1-444" fmla="*/ 9625 h 653353"/>
              <a:gd name="connsiteX2-445" fmla="*/ 659670 w 660843"/>
              <a:gd name="connsiteY2-446" fmla="*/ 336830 h 653353"/>
              <a:gd name="connsiteX3-447" fmla="*/ 331423 w 660843"/>
              <a:gd name="connsiteY3-448" fmla="*/ 653353 h 653353"/>
              <a:gd name="connsiteX4-449" fmla="*/ 3176 w 660843"/>
              <a:gd name="connsiteY4-450" fmla="*/ 336830 h 653353"/>
              <a:gd name="connsiteX5-451" fmla="*/ 62645 w 660843"/>
              <a:gd name="connsiteY5-452" fmla="*/ 133914 h 653353"/>
              <a:gd name="connsiteX0-453" fmla="*/ 88667 w 660203"/>
              <a:gd name="connsiteY0-454" fmla="*/ 98912 h 653353"/>
              <a:gd name="connsiteX1-455" fmla="*/ 415638 w 660203"/>
              <a:gd name="connsiteY1-456" fmla="*/ 9625 h 653353"/>
              <a:gd name="connsiteX2-457" fmla="*/ 659670 w 660203"/>
              <a:gd name="connsiteY2-458" fmla="*/ 336830 h 653353"/>
              <a:gd name="connsiteX3-459" fmla="*/ 331423 w 660203"/>
              <a:gd name="connsiteY3-460" fmla="*/ 653353 h 653353"/>
              <a:gd name="connsiteX4-461" fmla="*/ 3176 w 660203"/>
              <a:gd name="connsiteY4-462" fmla="*/ 336830 h 653353"/>
              <a:gd name="connsiteX5-463" fmla="*/ 62645 w 660203"/>
              <a:gd name="connsiteY5-464" fmla="*/ 133914 h 653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203" h="653353">
                <a:moveTo>
                  <a:pt x="88667" y="98912"/>
                </a:moveTo>
                <a:cubicBezTo>
                  <a:pt x="160995" y="21905"/>
                  <a:pt x="271208" y="-20178"/>
                  <a:pt x="415638" y="9625"/>
                </a:cubicBezTo>
                <a:cubicBezTo>
                  <a:pt x="560068" y="39428"/>
                  <a:pt x="668779" y="199983"/>
                  <a:pt x="659670" y="336830"/>
                </a:cubicBezTo>
                <a:cubicBezTo>
                  <a:pt x="650561" y="473677"/>
                  <a:pt x="512709" y="653353"/>
                  <a:pt x="331423" y="653353"/>
                </a:cubicBezTo>
                <a:cubicBezTo>
                  <a:pt x="150137" y="653353"/>
                  <a:pt x="14721" y="456654"/>
                  <a:pt x="3176" y="336830"/>
                </a:cubicBezTo>
                <a:cubicBezTo>
                  <a:pt x="-8369" y="217006"/>
                  <a:pt x="11590" y="208728"/>
                  <a:pt x="62645" y="133914"/>
                </a:cubicBezTo>
              </a:path>
            </a:pathLst>
          </a:custGeom>
          <a:noFill/>
          <a:ln w="38100" cap="rnd">
            <a:solidFill>
              <a:srgbClr val="262626"/>
            </a:solidFill>
            <a:prstDash val="solid"/>
            <a:round/>
            <a:tailEnd type="arrow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1" name="任意多边形 30"/>
          <p:cNvSpPr/>
          <p:nvPr/>
        </p:nvSpPr>
        <p:spPr>
          <a:xfrm flipH="1">
            <a:off x="3270898" y="2675866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FFFF00"/>
          </a:solidFill>
          <a:ln w="38100" cap="rnd">
            <a:solidFill>
              <a:srgbClr val="2626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92F2F"/>
                </a:solidFill>
                <a:effectLst/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392F2F"/>
              </a:solidFill>
              <a:effectLst/>
              <a:uLnTx/>
              <a:uFillTx/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2" name="任意多边形 31"/>
          <p:cNvSpPr/>
          <p:nvPr/>
        </p:nvSpPr>
        <p:spPr>
          <a:xfrm flipH="1">
            <a:off x="2711256" y="1304531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FFFF00"/>
          </a:solidFill>
          <a:ln w="38100" cap="rnd">
            <a:solidFill>
              <a:srgbClr val="2626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92F2F"/>
                </a:solidFill>
                <a:effectLst/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392F2F"/>
              </a:solidFill>
              <a:effectLst/>
              <a:uLnTx/>
              <a:uFillTx/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 flipH="1">
            <a:off x="2513094" y="4220056"/>
            <a:ext cx="676146" cy="71763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FFFF00"/>
          </a:solidFill>
          <a:ln w="38100" cap="rnd">
            <a:solidFill>
              <a:srgbClr val="2626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92F2F"/>
                </a:solidFill>
                <a:effectLst/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392F2F"/>
              </a:solidFill>
              <a:effectLst/>
              <a:uLnTx/>
              <a:uFillTx/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0" name="矩形 49"/>
          <p:cNvSpPr>
            <a:spLocks noChangeArrowheads="1"/>
          </p:cNvSpPr>
          <p:nvPr/>
        </p:nvSpPr>
        <p:spPr bwMode="auto">
          <a:xfrm>
            <a:off x="4320695" y="1304531"/>
            <a:ext cx="7143811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en-US" sz="2800" b="1" dirty="0"/>
              <a:t>Đ</a:t>
            </a:r>
            <a:r>
              <a:rPr lang="vi-VN" sz="2800" b="1" dirty="0"/>
              <a:t>ọc </a:t>
            </a:r>
            <a:r>
              <a:rPr lang="vi-VN" sz="2800" b="1" dirty="0" smtClean="0"/>
              <a:t>đúng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từ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khó</a:t>
            </a:r>
            <a:r>
              <a:rPr lang="en-US" sz="2800" b="1" dirty="0" smtClean="0"/>
              <a:t>,</a:t>
            </a:r>
            <a:r>
              <a:rPr lang="vi-VN" sz="2800" b="1" dirty="0" smtClean="0"/>
              <a:t>đọc </a:t>
            </a:r>
            <a:r>
              <a:rPr lang="vi-VN" sz="2800" b="1" dirty="0"/>
              <a:t>rõ ràng danh sách học sinh.</a:t>
            </a:r>
            <a:endParaRPr lang="en-US" sz="2800" b="1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3658062" y="4287781"/>
            <a:ext cx="7935840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lvl="0">
              <a:buNone/>
              <a:defRPr/>
            </a:pPr>
            <a:r>
              <a:rPr lang="en-US" sz="2800" b="1" dirty="0" err="1"/>
              <a:t>Hiểu</a:t>
            </a:r>
            <a:r>
              <a:rPr lang="en-US" sz="2800" b="1" dirty="0"/>
              <a:t> </a:t>
            </a:r>
            <a:r>
              <a:rPr lang="en-US" sz="2800" b="1" dirty="0" err="1"/>
              <a:t>cách</a:t>
            </a:r>
            <a:r>
              <a:rPr lang="en-US" sz="2800" b="1" dirty="0"/>
              <a:t> </a:t>
            </a:r>
            <a:r>
              <a:rPr lang="en-US" sz="2800" b="1" dirty="0" err="1"/>
              <a:t>sắp</a:t>
            </a:r>
            <a:r>
              <a:rPr lang="en-US" sz="2800" b="1" dirty="0"/>
              <a:t> </a:t>
            </a:r>
            <a:r>
              <a:rPr lang="en-US" sz="2800" b="1" dirty="0" err="1"/>
              <a:t>xếp</a:t>
            </a:r>
            <a:r>
              <a:rPr lang="en-US" sz="2800" b="1" dirty="0"/>
              <a:t> </a:t>
            </a:r>
            <a:r>
              <a:rPr lang="en-US" sz="2800" b="1" dirty="0" err="1"/>
              <a:t>danh</a:t>
            </a:r>
            <a:r>
              <a:rPr lang="en-US" sz="2800" b="1" dirty="0"/>
              <a:t> </a:t>
            </a:r>
            <a:r>
              <a:rPr lang="en-US" sz="2800" b="1" dirty="0" err="1"/>
              <a:t>sách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bảng</a:t>
            </a:r>
            <a:r>
              <a:rPr lang="en-US" sz="2800" b="1" dirty="0"/>
              <a:t> </a:t>
            </a:r>
            <a:r>
              <a:rPr lang="en-US" sz="2800" b="1" dirty="0" err="1"/>
              <a:t>chữ</a:t>
            </a:r>
            <a:r>
              <a:rPr lang="en-US" sz="2800" b="1" dirty="0"/>
              <a:t> </a:t>
            </a:r>
            <a:r>
              <a:rPr lang="en-US" sz="2800" b="1" dirty="0" err="1"/>
              <a:t>cái</a:t>
            </a:r>
            <a:r>
              <a:rPr lang="en-US" sz="2800" b="1" dirty="0"/>
              <a:t>. </a:t>
            </a:r>
            <a:endParaRPr lang="en-US" altLang="zh-CN" sz="2800" b="1" dirty="0">
              <a:solidFill>
                <a:srgbClr val="002060"/>
              </a:solidFill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4110361" y="2700579"/>
            <a:ext cx="7138484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lvl="0">
              <a:buNone/>
              <a:defRPr/>
            </a:pP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Biết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đọc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cột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theo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hàng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ngang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từ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trái</a:t>
            </a:r>
            <a:r>
              <a:rPr lang="en-US" altLang="zh-CN" sz="2800" b="1" dirty="0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qua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phải</a:t>
            </a:r>
            <a:endParaRPr lang="en-US" altLang="zh-CN" sz="2800" b="1" dirty="0">
              <a:solidFill>
                <a:srgbClr val="002060"/>
              </a:solidFill>
              <a:latin typeface="r0c0i Linott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4" name="图片 3" descr="59a37ccd089b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0891"/>
            <a:ext cx="3107581" cy="310758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58062" y="224721"/>
            <a:ext cx="4876800" cy="7767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r0c0i Linotte" pitchFamily="2" charset="0"/>
              </a:rPr>
              <a:t>Mục</a:t>
            </a:r>
            <a:r>
              <a:rPr lang="en-US" sz="4000" b="1" dirty="0" smtClean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r0c0i Linotte" pitchFamily="2" charset="0"/>
              </a:rPr>
              <a:t>tiêu</a:t>
            </a:r>
            <a:endParaRPr lang="en-US" sz="40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4" grpId="0" bldLvl="0" animBg="1"/>
      <p:bldP spid="50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0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012740" y="3087713"/>
            <a:ext cx="7960995" cy="1132057"/>
            <a:chOff x="7117" y="6217"/>
            <a:chExt cx="6260" cy="759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076" y="6217"/>
              <a:ext cx="4341" cy="685"/>
            </a:xfrm>
            <a:prstGeom prst="roundRect">
              <a:avLst>
                <a:gd name="adj" fmla="val 50000"/>
              </a:avLst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42701" y="3093735"/>
            <a:ext cx="2246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r0c0i Linotte" pitchFamily="2" charset="0"/>
              </a:rPr>
              <a:t>ĐỌC</a:t>
            </a:r>
            <a:endParaRPr lang="en-US" sz="6000" b="1" dirty="0">
              <a:solidFill>
                <a:srgbClr val="002060"/>
              </a:solidFill>
              <a:latin typeface="r0c0i Linott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5" y="0"/>
            <a:ext cx="8497454" cy="6858000"/>
          </a:xfrm>
        </p:spPr>
      </p:pic>
      <p:sp>
        <p:nvSpPr>
          <p:cNvPr id="5" name="Cloud Callout 4"/>
          <p:cNvSpPr/>
          <p:nvPr/>
        </p:nvSpPr>
        <p:spPr>
          <a:xfrm>
            <a:off x="249536" y="2739422"/>
            <a:ext cx="2236225" cy="1379155"/>
          </a:xfrm>
          <a:prstGeom prst="cloudCallout">
            <a:avLst>
              <a:gd name="adj1" fmla="val 46675"/>
              <a:gd name="adj2" fmla="val 11538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0149432" y="2846595"/>
            <a:ext cx="2236225" cy="1379155"/>
          </a:xfrm>
          <a:prstGeom prst="cloudCallout">
            <a:avLst>
              <a:gd name="adj1" fmla="val -55551"/>
              <a:gd name="adj2" fmla="val 8592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5280917" y="596186"/>
            <a:ext cx="1166065" cy="4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5747530" y="1024544"/>
            <a:ext cx="1144976" cy="19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loud 9"/>
          <p:cNvSpPr/>
          <p:nvPr/>
        </p:nvSpPr>
        <p:spPr>
          <a:xfrm>
            <a:off x="9550589" y="1141372"/>
            <a:ext cx="2891032" cy="170522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5057417" y="1326469"/>
            <a:ext cx="894809" cy="19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4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908" y="2787187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674596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2786" y="2313473"/>
            <a:ext cx="299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3150" y="2994246"/>
            <a:ext cx="299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 thích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2786" y="1783248"/>
            <a:ext cx="299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3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63999" y="514792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147" y="1053149"/>
            <a:ext cx="6850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Danh </a:t>
            </a:r>
            <a:r>
              <a:rPr lang="vi-VN" sz="2800" b="1" dirty="0" smtClean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09" y="1891406"/>
            <a:ext cx="6616594" cy="455252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47" y="129395"/>
            <a:ext cx="6561389" cy="517442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07" y="5317567"/>
            <a:ext cx="6248942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376" y="148079"/>
            <a:ext cx="1053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 kí: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 ra khai báo đăng kí với cơ quan quản lý chính thức để được công nhận hay hưởng quyền lợi  hay làm nghĩa vụ nào đó.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22" y="1102186"/>
            <a:ext cx="4048299" cy="5442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996" y="2056293"/>
            <a:ext cx="1053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VD: Đăng kí đọc truyện.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582" y="2823216"/>
            <a:ext cx="4916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kí tiêm phòng.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1541" y="844542"/>
            <a:ext cx="10267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b="1" dirty="0" smtClean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Trao đổi: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về một ý nghĩa, một sự kiện nào đó.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2" y="1440581"/>
            <a:ext cx="5681768" cy="403030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09" y="1440581"/>
            <a:ext cx="5509604" cy="45289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72" y="5873512"/>
            <a:ext cx="10267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sở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thích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sự</a:t>
            </a:r>
            <a:r>
              <a:rPr lang="en-US" sz="2800" b="1" dirty="0"/>
              <a:t> </a:t>
            </a:r>
            <a:r>
              <a:rPr lang="en-US" sz="2800" b="1" dirty="0" err="1"/>
              <a:t>hứng</a:t>
            </a:r>
            <a:r>
              <a:rPr lang="en-US" sz="2800" b="1" dirty="0"/>
              <a:t> </a:t>
            </a:r>
            <a:r>
              <a:rPr lang="en-US" sz="2800" b="1" dirty="0" err="1"/>
              <a:t>thú</a:t>
            </a:r>
            <a:r>
              <a:rPr lang="en-US" sz="2800" b="1" dirty="0"/>
              <a:t>, </a:t>
            </a:r>
            <a:r>
              <a:rPr lang="en-US" sz="2800" b="1" dirty="0" err="1"/>
              <a:t>thái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 ham </a:t>
            </a:r>
            <a:r>
              <a:rPr lang="en-US" sz="2800" b="1" dirty="0" err="1"/>
              <a:t>thích</a:t>
            </a:r>
            <a:r>
              <a:rPr lang="en-US" sz="2800" b="1" dirty="0"/>
              <a:t>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 smtClean="0"/>
              <a:t>với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tượng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nhất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định</a:t>
            </a:r>
            <a:r>
              <a:rPr lang="en-US" sz="2800" b="1" smtClean="0"/>
              <a:t> </a:t>
            </a:r>
            <a:r>
              <a:rPr lang="en-US" sz="2800" b="1" dirty="0"/>
              <a:t> ...</a:t>
            </a:r>
            <a:endParaRPr lang="en-US" sz="2800" b="1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763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4515158" y="576060"/>
            <a:ext cx="4722147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517" y="1585449"/>
            <a:ext cx="10778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r>
              <a:rPr lang="fr-F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Trường An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khai trường.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Hoặc: Một (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Trường An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truyện Ngày khai trường.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495" y="3341205"/>
            <a:ext cx="10778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47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19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257458"/>
            <a:ext cx="92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TRƯỜNG THỊNH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8864" y="3597400"/>
            <a:ext cx="76580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A6C0C-1543-4C77-8435-A3DA13E97838}"/>
              </a:ext>
            </a:extLst>
          </p:cNvPr>
          <p:cNvSpPr txBox="1"/>
          <p:nvPr/>
        </p:nvSpPr>
        <p:spPr>
          <a:xfrm>
            <a:off x="2504510" y="780678"/>
            <a:ext cx="6926708" cy="2435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5" y="0"/>
            <a:ext cx="8497454" cy="6858000"/>
          </a:xfrm>
        </p:spPr>
      </p:pic>
      <p:sp>
        <p:nvSpPr>
          <p:cNvPr id="7" name="Oval 6"/>
          <p:cNvSpPr/>
          <p:nvPr/>
        </p:nvSpPr>
        <p:spPr>
          <a:xfrm>
            <a:off x="2053077" y="70423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053077" y="1840311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98255" y="583965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9624291" y="2159723"/>
            <a:ext cx="2891032" cy="170522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ĐOẠN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63" y="215760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595d3f6b209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184" y="4146550"/>
            <a:ext cx="6308090" cy="2711450"/>
          </a:xfrm>
          <a:prstGeom prst="rect">
            <a:avLst/>
          </a:prstGeom>
        </p:spPr>
      </p:pic>
      <p:sp>
        <p:nvSpPr>
          <p:cNvPr id="4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2520" y="2583204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4" y="-79514"/>
            <a:ext cx="13722626" cy="6937513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55014" y="2609525"/>
            <a:ext cx="6418608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6600" b="1" spc="800" dirty="0" err="1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6600" b="1" spc="800" dirty="0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spc="800" dirty="0" err="1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6600" b="1" spc="800" dirty="0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spc="800" dirty="0" err="1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6600" b="1" spc="800" dirty="0">
              <a:solidFill>
                <a:srgbClr val="00B05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768188" y="2552700"/>
            <a:ext cx="2289349" cy="21463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4001" y="0"/>
            <a:ext cx="11659078" cy="1240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67" y="1267124"/>
            <a:ext cx="5563423" cy="6292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94" y="755968"/>
            <a:ext cx="5662151" cy="369526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0117" y="2784179"/>
            <a:ext cx="5563423" cy="6292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4001" y="1868339"/>
            <a:ext cx="5563423" cy="6292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768188" y="2552700"/>
            <a:ext cx="2289349" cy="21463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92356" y="300007"/>
            <a:ext cx="11153304" cy="1240048"/>
          </a:xfrm>
          <a:prstGeom prst="roundRect">
            <a:avLst>
              <a:gd name="adj" fmla="val 352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479" y="1348476"/>
            <a:ext cx="6956027" cy="2832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Cúc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86" y="1161409"/>
            <a:ext cx="5662151" cy="369526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93643" y="4069750"/>
            <a:ext cx="5563423" cy="6292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902127" y="2505075"/>
            <a:ext cx="2187751" cy="20510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14791" y="252561"/>
            <a:ext cx="11698288" cy="1240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3826" y="1492609"/>
            <a:ext cx="5754867" cy="650717"/>
          </a:xfrm>
          <a:prstGeom prst="roundRect">
            <a:avLst>
              <a:gd name="adj" fmla="val 1367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Cúc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727" y="997507"/>
            <a:ext cx="5662151" cy="369526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75772" y="3259541"/>
            <a:ext cx="6707798" cy="2971800"/>
          </a:xfrm>
          <a:prstGeom prst="roundRect">
            <a:avLst>
              <a:gd name="adj" fmla="val 1367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4791" y="2092851"/>
            <a:ext cx="6922589" cy="650717"/>
          </a:xfrm>
          <a:prstGeom prst="roundRect">
            <a:avLst>
              <a:gd name="adj" fmla="val 1367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8526" y="2767330"/>
            <a:ext cx="6922589" cy="650717"/>
          </a:xfrm>
          <a:prstGeom prst="roundRect">
            <a:avLst>
              <a:gd name="adj" fmla="val 1367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3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216163"/>
            <a:ext cx="5357004" cy="650717"/>
          </a:xfrm>
          <a:prstGeom prst="roundRect">
            <a:avLst>
              <a:gd name="adj" fmla="val 1367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71" y="359153"/>
            <a:ext cx="6465456" cy="46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0" y="-265549"/>
            <a:ext cx="11480801" cy="690649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98700" y="804652"/>
            <a:ext cx="7596525" cy="1240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98700" y="1642338"/>
            <a:ext cx="8191502" cy="3090723"/>
          </a:xfrm>
          <a:prstGeom prst="roundRect">
            <a:avLst>
              <a:gd name="adj" fmla="val 1367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Theo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(VD: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800203" y="4800600"/>
            <a:ext cx="2302896" cy="2159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386444" y="1897210"/>
            <a:ext cx="507999" cy="51232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95679" y="2357297"/>
            <a:ext cx="498764" cy="52820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362200" y="3248087"/>
            <a:ext cx="494144" cy="47509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0" y="215758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595d3f6b209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184" y="4146550"/>
            <a:ext cx="6308090" cy="2711450"/>
          </a:xfrm>
          <a:prstGeom prst="rect">
            <a:avLst/>
          </a:prstGeom>
        </p:spPr>
      </p:pic>
      <p:sp>
        <p:nvSpPr>
          <p:cNvPr id="4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2520" y="2583204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5" y="0"/>
            <a:ext cx="8497454" cy="6858000"/>
          </a:xfrm>
        </p:spPr>
      </p:pic>
      <p:sp>
        <p:nvSpPr>
          <p:cNvPr id="7" name="Oval 6"/>
          <p:cNvSpPr/>
          <p:nvPr/>
        </p:nvSpPr>
        <p:spPr>
          <a:xfrm>
            <a:off x="2053077" y="70423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053077" y="1840311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98255" y="583965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8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797" y="170411"/>
            <a:ext cx="8126966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35C35-7031-437A-9B17-9B25C76C7AB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949751" y="925184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21613" y="2431749"/>
            <a:ext cx="7960995" cy="2012807"/>
            <a:chOff x="7117" y="6217"/>
            <a:chExt cx="6260" cy="759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076" y="6217"/>
              <a:ext cx="4341" cy="685"/>
            </a:xfrm>
            <a:prstGeom prst="roundRect">
              <a:avLst>
                <a:gd name="adj" fmla="val 50000"/>
              </a:avLst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0c0i Linott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68435" y="2636081"/>
            <a:ext cx="6292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r0c0i Linotte" pitchFamily="2" charset="0"/>
              </a:rPr>
              <a:t>LUYỆN TẬP THEO VĂN BẢN ĐỌC</a:t>
            </a:r>
            <a:endParaRPr lang="en-US" sz="4800" b="1" dirty="0">
              <a:solidFill>
                <a:srgbClr val="002060"/>
              </a:solidFill>
              <a:latin typeface="r0c0i Linot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1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59a37ccd08b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895" y="3448685"/>
            <a:ext cx="2727960" cy="340931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30300" y="199392"/>
            <a:ext cx="10322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Danh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sách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2C </a:t>
            </a:r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đăng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kí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r0c0i Linotte" pitchFamily="2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r0c0i Linotte" pitchFamily="2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13963"/>
              </p:ext>
            </p:extLst>
          </p:nvPr>
        </p:nvGraphicFramePr>
        <p:xfrm>
          <a:off x="1130300" y="964546"/>
          <a:ext cx="939799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996">
                  <a:extLst>
                    <a:ext uri="{9D8B030D-6E8A-4147-A177-3AD203B41FA5}">
                      <a16:colId xmlns:a16="http://schemas.microsoft.com/office/drawing/2014/main" val="2599426096"/>
                    </a:ext>
                  </a:extLst>
                </a:gridCol>
                <a:gridCol w="3433403">
                  <a:extLst>
                    <a:ext uri="{9D8B030D-6E8A-4147-A177-3AD203B41FA5}">
                      <a16:colId xmlns:a16="http://schemas.microsoft.com/office/drawing/2014/main" val="1175404553"/>
                    </a:ext>
                  </a:extLst>
                </a:gridCol>
                <a:gridCol w="4239600">
                  <a:extLst>
                    <a:ext uri="{9D8B030D-6E8A-4147-A177-3AD203B41FA5}">
                      <a16:colId xmlns:a16="http://schemas.microsoft.com/office/drawing/2014/main" val="1779731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8666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96071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Anh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682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2061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3657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5275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9968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Gia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9916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85731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476500" y="5233035"/>
            <a:ext cx="7112000" cy="1471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Tên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danh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sắp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xếp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như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r0c0i Linotte" pitchFamily="2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r0c0i Linotte" pitchFamily="2" charset="0"/>
              </a:rPr>
              <a:t> ?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r0c0i Linotte" pitchFamily="2" charset="0"/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r0c0i Linotte" pitchFamily="2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r0c0i Linotte" pitchFamily="2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r0c0i Linotte" pitchFamily="2" charset="0"/>
              </a:rPr>
              <a:t>Sắp</a:t>
            </a:r>
            <a:r>
              <a:rPr lang="en-US" sz="2800" dirty="0" smtClean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r0c0i Linotte" pitchFamily="2" charset="0"/>
              </a:rPr>
              <a:t>xếp</a:t>
            </a:r>
            <a:r>
              <a:rPr lang="en-US" sz="2800" dirty="0" smtClean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r0c0i Linotte" pitchFamily="2" charset="0"/>
              </a:rPr>
              <a:t>theo</a:t>
            </a:r>
            <a:r>
              <a:rPr lang="en-US" sz="2800" dirty="0" smtClean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r0c0i Linotte" pitchFamily="2" charset="0"/>
              </a:rPr>
              <a:t>thứ</a:t>
            </a:r>
            <a:r>
              <a:rPr lang="en-US" sz="2800" dirty="0" smtClean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r0c0i Linotte" pitchFamily="2" charset="0"/>
              </a:rPr>
              <a:t>tự</a:t>
            </a:r>
            <a:r>
              <a:rPr lang="en-US" sz="2800" dirty="0" smtClean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r0c0i Linotte" pitchFamily="2" charset="0"/>
              </a:rPr>
              <a:t>bảng</a:t>
            </a:r>
            <a:r>
              <a:rPr lang="en-US" sz="2800" dirty="0" smtClean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r0c0i Linotte" pitchFamily="2" charset="0"/>
              </a:rPr>
              <a:t>chữ</a:t>
            </a:r>
            <a:r>
              <a:rPr lang="en-US" sz="2800" dirty="0" smtClean="0">
                <a:solidFill>
                  <a:srgbClr val="C00000"/>
                </a:solidFill>
                <a:latin typeface="r0c0i Linotte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r0c0i Linotte" pitchFamily="2" charset="0"/>
              </a:rPr>
              <a:t>cái</a:t>
            </a:r>
            <a:r>
              <a:rPr lang="en-US" sz="2800" dirty="0" smtClean="0">
                <a:solidFill>
                  <a:srgbClr val="C00000"/>
                </a:solidFill>
                <a:latin typeface="r0c0i Linotte" pitchFamily="2" charset="0"/>
              </a:rPr>
              <a:t>.</a:t>
            </a:r>
            <a:endParaRPr lang="en-US" sz="2800" dirty="0">
              <a:solidFill>
                <a:srgbClr val="C00000"/>
              </a:solidFill>
              <a:latin typeface="r0c0i Linott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63" y="202778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59a37ccd089b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896" y="3187700"/>
            <a:ext cx="3824604" cy="3824604"/>
          </a:xfrm>
          <a:prstGeom prst="rect">
            <a:avLst/>
          </a:prstGeom>
        </p:spPr>
      </p:pic>
      <p:sp>
        <p:nvSpPr>
          <p:cNvPr id="50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5563" y="1872004"/>
            <a:ext cx="11203016" cy="29612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endParaRPr lang="en-US" altLang="zh-CN" sz="8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219139">
              <a:lnSpc>
                <a:spcPct val="150000"/>
              </a:lnSpc>
              <a:defRPr/>
            </a:pPr>
            <a:r>
              <a:rPr lang="en-US" altLang="zh-C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altLang="zh-C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zh-C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lang="zh-CN" alt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9" y="99955"/>
            <a:ext cx="8600536" cy="6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7880" y="143450"/>
            <a:ext cx="2889131" cy="1471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r0c0i Linotte" pitchFamily="2" charset="0"/>
              </a:rPr>
              <a:t>Nội</a:t>
            </a:r>
            <a:r>
              <a:rPr lang="en-US" sz="3600" b="1" dirty="0" smtClean="0">
                <a:solidFill>
                  <a:srgbClr val="C00000"/>
                </a:solidFill>
                <a:latin typeface="r0c0i Linotte" pitchFamily="2" charset="0"/>
              </a:rPr>
              <a:t> dung</a:t>
            </a:r>
            <a:endParaRPr lang="en-US" sz="3600" b="1" dirty="0">
              <a:solidFill>
                <a:srgbClr val="C00000"/>
              </a:solidFill>
              <a:latin typeface="r0c0i Linot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20BD6D-8A7E-5CC1-9893-D04BA908D9C1}"/>
              </a:ext>
            </a:extLst>
          </p:cNvPr>
          <p:cNvSpPr/>
          <p:nvPr/>
        </p:nvSpPr>
        <p:spPr>
          <a:xfrm>
            <a:off x="838200" y="3018562"/>
            <a:ext cx="10893406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Kính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chúc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Cô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sức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khỏe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-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hạnh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phúc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Chúc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con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chăm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ngoan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giỏi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220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70" y="73891"/>
            <a:ext cx="5449314" cy="6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3" y="300366"/>
            <a:ext cx="10196945" cy="6414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81" y="1654897"/>
            <a:ext cx="166255" cy="352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81" y="2282970"/>
            <a:ext cx="166255" cy="352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81" y="2964836"/>
            <a:ext cx="166255" cy="352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44" y="4950655"/>
            <a:ext cx="16625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0" y="111760"/>
            <a:ext cx="12245975" cy="68884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11502" y="2169342"/>
            <a:ext cx="79936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990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smtClean="0">
                <a:solidFill>
                  <a:srgbClr val="00B05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THANK YOU!</a:t>
            </a:r>
            <a:endParaRPr lang="en-US" sz="8000" b="1" dirty="0">
              <a:solidFill>
                <a:srgbClr val="FF660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1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008746" y="4379830"/>
            <a:ext cx="5313218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3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8" y="95640"/>
            <a:ext cx="8866208" cy="2443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114598" y="5534561"/>
            <a:ext cx="10889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EC6384-A8EC-43A9-B736-0DF4348CC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0" y="2539578"/>
            <a:ext cx="4000847" cy="286536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47" y="2520558"/>
            <a:ext cx="3528366" cy="303302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82" y="2669193"/>
            <a:ext cx="4188923" cy="281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1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C552A565-DDD1-42B7-971C-D7608DB1B87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5批\923043"/>
  <p:tag name="ISPRING_PRESENTATION_TITLE" val="PPT源文件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mh5ip1a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h5ip1a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</TotalTime>
  <Words>793</Words>
  <Application>Microsoft Office PowerPoint</Application>
  <PresentationFormat>Widescreen</PresentationFormat>
  <Paragraphs>134</Paragraphs>
  <Slides>38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38</vt:i4>
      </vt:variant>
    </vt:vector>
  </HeadingPairs>
  <TitlesOfParts>
    <vt:vector size="65" baseType="lpstr">
      <vt:lpstr>微软雅黑</vt:lpstr>
      <vt:lpstr>Arial</vt:lpstr>
      <vt:lpstr>Arial-Rounded</vt:lpstr>
      <vt:lpstr>Calibri</vt:lpstr>
      <vt:lpstr>Calibri Light</vt:lpstr>
      <vt:lpstr>Comfortaa</vt:lpstr>
      <vt:lpstr>Delius Unicase</vt:lpstr>
      <vt:lpstr>等线</vt:lpstr>
      <vt:lpstr>HP001 4 hàng</vt:lpstr>
      <vt:lpstr>iCiel Nabila</vt:lpstr>
      <vt:lpstr>r0c0i Linotte</vt:lpstr>
      <vt:lpstr>SVN-Gretoon</vt:lpstr>
      <vt:lpstr>Times New Roman</vt:lpstr>
      <vt:lpstr>字魂59号-创粗黑</vt:lpstr>
      <vt:lpstr>Office 主题​​</vt:lpstr>
      <vt:lpstr>Office 主题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Office Theme</vt:lpstr>
      <vt:lpstr>7_Office Theme</vt:lpstr>
      <vt:lpstr>Default Design</vt:lpstr>
      <vt:lpstr>8_Office Theme</vt:lpstr>
      <vt:lpstr>9_Office Theme</vt:lpstr>
      <vt:lpstr>PowerPoint Presentation</vt:lpstr>
      <vt:lpstr>PowerPoint Presentation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Administrator</dc:creator>
  <cp:lastModifiedBy>Dell</cp:lastModifiedBy>
  <cp:revision>60</cp:revision>
  <dcterms:created xsi:type="dcterms:W3CDTF">2018-09-05T13:02:01Z</dcterms:created>
  <dcterms:modified xsi:type="dcterms:W3CDTF">2024-10-14T00:19:24Z</dcterms:modified>
</cp:coreProperties>
</file>