
<file path=[Content_Types].xml><?xml version="1.0" encoding="utf-8"?>
<Types xmlns="http://schemas.openxmlformats.org/package/2006/content-types">
  <Default Extension="mp3" ContentType="audio/mpeg"/>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3" r:id="rId2"/>
    <p:sldMasterId id="2147483705" r:id="rId3"/>
    <p:sldMasterId id="2147483717" r:id="rId4"/>
    <p:sldMasterId id="2147483729" r:id="rId5"/>
    <p:sldMasterId id="2147483741" r:id="rId6"/>
    <p:sldMasterId id="2147483753" r:id="rId7"/>
    <p:sldMasterId id="2147483765" r:id="rId8"/>
    <p:sldMasterId id="2147483777" r:id="rId9"/>
    <p:sldMasterId id="2147483791" r:id="rId10"/>
  </p:sldMasterIdLst>
  <p:notesMasterIdLst>
    <p:notesMasterId r:id="rId42"/>
  </p:notesMasterIdLst>
  <p:sldIdLst>
    <p:sldId id="331" r:id="rId11"/>
    <p:sldId id="333" r:id="rId12"/>
    <p:sldId id="334" r:id="rId13"/>
    <p:sldId id="335" r:id="rId14"/>
    <p:sldId id="336" r:id="rId15"/>
    <p:sldId id="337" r:id="rId16"/>
    <p:sldId id="338" r:id="rId17"/>
    <p:sldId id="339" r:id="rId18"/>
    <p:sldId id="341" r:id="rId19"/>
    <p:sldId id="325" r:id="rId20"/>
    <p:sldId id="301" r:id="rId21"/>
    <p:sldId id="302" r:id="rId22"/>
    <p:sldId id="327" r:id="rId23"/>
    <p:sldId id="305" r:id="rId24"/>
    <p:sldId id="328" r:id="rId25"/>
    <p:sldId id="321" r:id="rId26"/>
    <p:sldId id="307" r:id="rId27"/>
    <p:sldId id="324" r:id="rId28"/>
    <p:sldId id="310" r:id="rId29"/>
    <p:sldId id="312" r:id="rId30"/>
    <p:sldId id="290" r:id="rId31"/>
    <p:sldId id="326" r:id="rId32"/>
    <p:sldId id="330" r:id="rId33"/>
    <p:sldId id="323" r:id="rId34"/>
    <p:sldId id="315" r:id="rId35"/>
    <p:sldId id="318" r:id="rId36"/>
    <p:sldId id="340" r:id="rId37"/>
    <p:sldId id="345" r:id="rId38"/>
    <p:sldId id="342" r:id="rId39"/>
    <p:sldId id="344" r:id="rId40"/>
    <p:sldId id="283" r:id="rId41"/>
  </p:sldIdLst>
  <p:sldSz cx="16256000" cy="9144000"/>
  <p:notesSz cx="6858000" cy="9144000"/>
  <p:defaultTextStyle>
    <a:defPPr>
      <a:defRPr lang="en-US"/>
    </a:defPPr>
    <a:lvl1pPr marL="0" algn="l" defTabSz="1228954" rtl="0" eaLnBrk="1" latinLnBrk="0" hangingPunct="1">
      <a:defRPr sz="2419" kern="1200">
        <a:solidFill>
          <a:schemeClr val="tx1"/>
        </a:solidFill>
        <a:latin typeface="+mn-lt"/>
        <a:ea typeface="+mn-ea"/>
        <a:cs typeface="+mn-cs"/>
      </a:defRPr>
    </a:lvl1pPr>
    <a:lvl2pPr marL="614477" algn="l" defTabSz="1228954" rtl="0" eaLnBrk="1" latinLnBrk="0" hangingPunct="1">
      <a:defRPr sz="2419" kern="1200">
        <a:solidFill>
          <a:schemeClr val="tx1"/>
        </a:solidFill>
        <a:latin typeface="+mn-lt"/>
        <a:ea typeface="+mn-ea"/>
        <a:cs typeface="+mn-cs"/>
      </a:defRPr>
    </a:lvl2pPr>
    <a:lvl3pPr marL="1228954" algn="l" defTabSz="1228954" rtl="0" eaLnBrk="1" latinLnBrk="0" hangingPunct="1">
      <a:defRPr sz="2419" kern="1200">
        <a:solidFill>
          <a:schemeClr val="tx1"/>
        </a:solidFill>
        <a:latin typeface="+mn-lt"/>
        <a:ea typeface="+mn-ea"/>
        <a:cs typeface="+mn-cs"/>
      </a:defRPr>
    </a:lvl3pPr>
    <a:lvl4pPr marL="1843430" algn="l" defTabSz="1228954" rtl="0" eaLnBrk="1" latinLnBrk="0" hangingPunct="1">
      <a:defRPr sz="2419" kern="1200">
        <a:solidFill>
          <a:schemeClr val="tx1"/>
        </a:solidFill>
        <a:latin typeface="+mn-lt"/>
        <a:ea typeface="+mn-ea"/>
        <a:cs typeface="+mn-cs"/>
      </a:defRPr>
    </a:lvl4pPr>
    <a:lvl5pPr marL="2457907" algn="l" defTabSz="1228954" rtl="0" eaLnBrk="1" latinLnBrk="0" hangingPunct="1">
      <a:defRPr sz="2419" kern="1200">
        <a:solidFill>
          <a:schemeClr val="tx1"/>
        </a:solidFill>
        <a:latin typeface="+mn-lt"/>
        <a:ea typeface="+mn-ea"/>
        <a:cs typeface="+mn-cs"/>
      </a:defRPr>
    </a:lvl5pPr>
    <a:lvl6pPr marL="3072384" algn="l" defTabSz="1228954" rtl="0" eaLnBrk="1" latinLnBrk="0" hangingPunct="1">
      <a:defRPr sz="2419" kern="1200">
        <a:solidFill>
          <a:schemeClr val="tx1"/>
        </a:solidFill>
        <a:latin typeface="+mn-lt"/>
        <a:ea typeface="+mn-ea"/>
        <a:cs typeface="+mn-cs"/>
      </a:defRPr>
    </a:lvl6pPr>
    <a:lvl7pPr marL="3686861" algn="l" defTabSz="1228954" rtl="0" eaLnBrk="1" latinLnBrk="0" hangingPunct="1">
      <a:defRPr sz="2419" kern="1200">
        <a:solidFill>
          <a:schemeClr val="tx1"/>
        </a:solidFill>
        <a:latin typeface="+mn-lt"/>
        <a:ea typeface="+mn-ea"/>
        <a:cs typeface="+mn-cs"/>
      </a:defRPr>
    </a:lvl7pPr>
    <a:lvl8pPr marL="4301338" algn="l" defTabSz="1228954" rtl="0" eaLnBrk="1" latinLnBrk="0" hangingPunct="1">
      <a:defRPr sz="2419" kern="1200">
        <a:solidFill>
          <a:schemeClr val="tx1"/>
        </a:solidFill>
        <a:latin typeface="+mn-lt"/>
        <a:ea typeface="+mn-ea"/>
        <a:cs typeface="+mn-cs"/>
      </a:defRPr>
    </a:lvl8pPr>
    <a:lvl9pPr marL="4915814" algn="l" defTabSz="1228954" rtl="0" eaLnBrk="1" latinLnBrk="0" hangingPunct="1">
      <a:defRPr sz="241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FF6600"/>
    <a:srgbClr val="FFFFCC"/>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65" autoAdjust="0"/>
  </p:normalViewPr>
  <p:slideViewPr>
    <p:cSldViewPr snapToGrid="0">
      <p:cViewPr varScale="1">
        <p:scale>
          <a:sx n="63" d="100"/>
          <a:sy n="63" d="100"/>
        </p:scale>
        <p:origin x="581" y="72"/>
      </p:cViewPr>
      <p:guideLst>
        <p:guide orient="horz" pos="2880"/>
        <p:guide pos="512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DB6EE-D8D2-4028-995A-83AAB30322EA}"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40C931-EB57-4A23-93B1-3B8D93366B2F}" type="slidenum">
              <a:rPr lang="en-US" smtClean="0"/>
              <a:t>‹#›</a:t>
            </a:fld>
            <a:endParaRPr lang="en-US"/>
          </a:p>
        </p:txBody>
      </p:sp>
    </p:spTree>
    <p:extLst>
      <p:ext uri="{BB962C8B-B14F-4D97-AF65-F5344CB8AC3E}">
        <p14:creationId xmlns:p14="http://schemas.microsoft.com/office/powerpoint/2010/main" val="258317729"/>
      </p:ext>
    </p:extLst>
  </p:cSld>
  <p:clrMap bg1="lt1" tx1="dk1" bg2="lt2" tx2="dk2" accent1="accent1" accent2="accent2" accent3="accent3" accent4="accent4" accent5="accent5" accent6="accent6" hlink="hlink" folHlink="folHlink"/>
  <p:notesStyle>
    <a:lvl1pPr marL="0" algn="l" defTabSz="1228954" rtl="0" eaLnBrk="1" latinLnBrk="0" hangingPunct="1">
      <a:defRPr sz="1613" kern="1200">
        <a:solidFill>
          <a:schemeClr val="tx1"/>
        </a:solidFill>
        <a:latin typeface="+mn-lt"/>
        <a:ea typeface="+mn-ea"/>
        <a:cs typeface="+mn-cs"/>
      </a:defRPr>
    </a:lvl1pPr>
    <a:lvl2pPr marL="614477" algn="l" defTabSz="1228954" rtl="0" eaLnBrk="1" latinLnBrk="0" hangingPunct="1">
      <a:defRPr sz="1613" kern="1200">
        <a:solidFill>
          <a:schemeClr val="tx1"/>
        </a:solidFill>
        <a:latin typeface="+mn-lt"/>
        <a:ea typeface="+mn-ea"/>
        <a:cs typeface="+mn-cs"/>
      </a:defRPr>
    </a:lvl2pPr>
    <a:lvl3pPr marL="1228954" algn="l" defTabSz="1228954" rtl="0" eaLnBrk="1" latinLnBrk="0" hangingPunct="1">
      <a:defRPr sz="1613" kern="1200">
        <a:solidFill>
          <a:schemeClr val="tx1"/>
        </a:solidFill>
        <a:latin typeface="+mn-lt"/>
        <a:ea typeface="+mn-ea"/>
        <a:cs typeface="+mn-cs"/>
      </a:defRPr>
    </a:lvl3pPr>
    <a:lvl4pPr marL="1843430" algn="l" defTabSz="1228954" rtl="0" eaLnBrk="1" latinLnBrk="0" hangingPunct="1">
      <a:defRPr sz="1613" kern="1200">
        <a:solidFill>
          <a:schemeClr val="tx1"/>
        </a:solidFill>
        <a:latin typeface="+mn-lt"/>
        <a:ea typeface="+mn-ea"/>
        <a:cs typeface="+mn-cs"/>
      </a:defRPr>
    </a:lvl4pPr>
    <a:lvl5pPr marL="2457907" algn="l" defTabSz="1228954" rtl="0" eaLnBrk="1" latinLnBrk="0" hangingPunct="1">
      <a:defRPr sz="1613" kern="1200">
        <a:solidFill>
          <a:schemeClr val="tx1"/>
        </a:solidFill>
        <a:latin typeface="+mn-lt"/>
        <a:ea typeface="+mn-ea"/>
        <a:cs typeface="+mn-cs"/>
      </a:defRPr>
    </a:lvl5pPr>
    <a:lvl6pPr marL="3072384" algn="l" defTabSz="1228954" rtl="0" eaLnBrk="1" latinLnBrk="0" hangingPunct="1">
      <a:defRPr sz="1613" kern="1200">
        <a:solidFill>
          <a:schemeClr val="tx1"/>
        </a:solidFill>
        <a:latin typeface="+mn-lt"/>
        <a:ea typeface="+mn-ea"/>
        <a:cs typeface="+mn-cs"/>
      </a:defRPr>
    </a:lvl6pPr>
    <a:lvl7pPr marL="3686861" algn="l" defTabSz="1228954" rtl="0" eaLnBrk="1" latinLnBrk="0" hangingPunct="1">
      <a:defRPr sz="1613" kern="1200">
        <a:solidFill>
          <a:schemeClr val="tx1"/>
        </a:solidFill>
        <a:latin typeface="+mn-lt"/>
        <a:ea typeface="+mn-ea"/>
        <a:cs typeface="+mn-cs"/>
      </a:defRPr>
    </a:lvl7pPr>
    <a:lvl8pPr marL="4301338" algn="l" defTabSz="1228954" rtl="0" eaLnBrk="1" latinLnBrk="0" hangingPunct="1">
      <a:defRPr sz="1613" kern="1200">
        <a:solidFill>
          <a:schemeClr val="tx1"/>
        </a:solidFill>
        <a:latin typeface="+mn-lt"/>
        <a:ea typeface="+mn-ea"/>
        <a:cs typeface="+mn-cs"/>
      </a:defRPr>
    </a:lvl8pPr>
    <a:lvl9pPr marL="4915814" algn="l" defTabSz="1228954" rtl="0" eaLnBrk="1" latinLnBrk="0" hangingPunct="1">
      <a:defRPr sz="161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00096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67490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35786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19</a:t>
            </a:fld>
            <a:endParaRPr lang="zh-CN" altLang="en-US"/>
          </a:p>
        </p:txBody>
      </p:sp>
    </p:spTree>
    <p:extLst>
      <p:ext uri="{BB962C8B-B14F-4D97-AF65-F5344CB8AC3E}">
        <p14:creationId xmlns:p14="http://schemas.microsoft.com/office/powerpoint/2010/main" val="4157442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20</a:t>
            </a:fld>
            <a:endParaRPr lang="zh-CN" altLang="en-US"/>
          </a:p>
        </p:txBody>
      </p:sp>
    </p:spTree>
    <p:extLst>
      <p:ext uri="{BB962C8B-B14F-4D97-AF65-F5344CB8AC3E}">
        <p14:creationId xmlns:p14="http://schemas.microsoft.com/office/powerpoint/2010/main" val="631128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23</a:t>
            </a:fld>
            <a:endParaRPr lang="zh-CN" altLang="en-US"/>
          </a:p>
        </p:txBody>
      </p:sp>
    </p:spTree>
    <p:extLst>
      <p:ext uri="{BB962C8B-B14F-4D97-AF65-F5344CB8AC3E}">
        <p14:creationId xmlns:p14="http://schemas.microsoft.com/office/powerpoint/2010/main" val="63112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0C48100-5847-45B3-8795-B54144CC4FE1}" type="slidenum">
              <a:rPr lang="zh-CN" altLang="en-US" smtClean="0"/>
              <a:t>25</a:t>
            </a:fld>
            <a:endParaRPr lang="zh-CN" altLang="en-US"/>
          </a:p>
        </p:txBody>
      </p:sp>
    </p:spTree>
    <p:extLst>
      <p:ext uri="{BB962C8B-B14F-4D97-AF65-F5344CB8AC3E}">
        <p14:creationId xmlns:p14="http://schemas.microsoft.com/office/powerpoint/2010/main" val="1842840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26</a:t>
            </a:fld>
            <a:endParaRPr lang="zh-CN" altLang="en-US"/>
          </a:p>
        </p:txBody>
      </p:sp>
    </p:spTree>
    <p:extLst>
      <p:ext uri="{BB962C8B-B14F-4D97-AF65-F5344CB8AC3E}">
        <p14:creationId xmlns:p14="http://schemas.microsoft.com/office/powerpoint/2010/main" val="70646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31</a:t>
            </a:fld>
            <a:endParaRPr lang="zh-CN" altLang="en-US"/>
          </a:p>
        </p:txBody>
      </p:sp>
    </p:spTree>
    <p:extLst>
      <p:ext uri="{BB962C8B-B14F-4D97-AF65-F5344CB8AC3E}">
        <p14:creationId xmlns:p14="http://schemas.microsoft.com/office/powerpoint/2010/main" val="419401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387965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25072669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1153137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6256000" cy="9144001"/>
          </a:xfrm>
          <a:prstGeom prst="rect">
            <a:avLst/>
          </a:prstGeom>
        </p:spPr>
      </p:pic>
    </p:spTree>
    <p:extLst>
      <p:ext uri="{BB962C8B-B14F-4D97-AF65-F5344CB8AC3E}">
        <p14:creationId xmlns:p14="http://schemas.microsoft.com/office/powerpoint/2010/main" val="231385285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4131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5"/>
            <a:ext cx="12192000" cy="3183467"/>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289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6572371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289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12003079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3"/>
            <a:ext cx="14020800" cy="3803649"/>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1109133" y="6119286"/>
            <a:ext cx="14020800" cy="2000249"/>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289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18217140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289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6500079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6"/>
            <a:ext cx="14020800"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19720" y="2241552"/>
            <a:ext cx="6877049" cy="10985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Edit Master text styles</a:t>
            </a:r>
          </a:p>
        </p:txBody>
      </p:sp>
      <p:sp>
        <p:nvSpPr>
          <p:cNvPr id="4" name="Content Placeholder 3"/>
          <p:cNvSpPr>
            <a:spLocks noGrp="1"/>
          </p:cNvSpPr>
          <p:nvPr>
            <p:ph sz="half" idx="2"/>
          </p:nvPr>
        </p:nvSpPr>
        <p:spPr>
          <a:xfrm>
            <a:off x="1119720" y="3340100"/>
            <a:ext cx="6877049"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29600" y="2241552"/>
            <a:ext cx="6910917" cy="1098549"/>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8229600" y="3340100"/>
            <a:ext cx="6910917"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2892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21496473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2892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19213609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2892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55946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2724434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9" y="609600"/>
            <a:ext cx="5242983" cy="2133600"/>
          </a:xfrm>
        </p:spPr>
        <p:txBody>
          <a:bodyPr anchor="b"/>
          <a:lstStyle>
            <a:lvl1pPr>
              <a:defRPr sz="4267"/>
            </a:lvl1pPr>
          </a:lstStyle>
          <a:p>
            <a:r>
              <a:rPr lang="en-US" smtClean="0"/>
              <a:t>Click to edit Master title style</a:t>
            </a:r>
            <a:endParaRPr lang="en-US" dirty="0"/>
          </a:p>
        </p:txBody>
      </p:sp>
      <p:sp>
        <p:nvSpPr>
          <p:cNvPr id="3" name="Content Placeholder 2"/>
          <p:cNvSpPr>
            <a:spLocks noGrp="1"/>
          </p:cNvSpPr>
          <p:nvPr>
            <p:ph idx="1"/>
          </p:nvPr>
        </p:nvSpPr>
        <p:spPr>
          <a:xfrm>
            <a:off x="6910917" y="1316569"/>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9719" y="2743200"/>
            <a:ext cx="5242983" cy="508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289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733475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9" y="609600"/>
            <a:ext cx="5242983" cy="2133600"/>
          </a:xfrm>
        </p:spPr>
        <p:txBody>
          <a:bodyPr anchor="b"/>
          <a:lstStyle>
            <a:lvl1pPr>
              <a:defRPr sz="42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10917" y="1316569"/>
            <a:ext cx="8229600" cy="6498167"/>
          </a:xfrm>
        </p:spPr>
        <p:txBody>
          <a:bodyPr anchor="t"/>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19719" y="2743200"/>
            <a:ext cx="5242983" cy="5082117"/>
          </a:xfr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289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35976510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289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15320468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5"/>
            <a:ext cx="3505200"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7600" y="486835"/>
            <a:ext cx="10312400"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289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1519961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6933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1689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38623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87335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31361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18076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27921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4557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4121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630039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42055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56678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635259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44011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7166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07961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5264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58945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33967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0184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411467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6775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57704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40095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49175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55402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023062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818109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93746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61397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4062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7E0B67-8FA0-4F66-9577-9C053E74A2A9}"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372231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04977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62737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94758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493214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132592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45023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94675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15576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77406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5471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4" name="Content Placeholder 3"/>
          <p:cNvSpPr>
            <a:spLocks noGrp="1"/>
          </p:cNvSpPr>
          <p:nvPr>
            <p:ph sz="half" idx="2"/>
          </p:nvPr>
        </p:nvSpPr>
        <p:spPr>
          <a:xfrm>
            <a:off x="1119718" y="3340100"/>
            <a:ext cx="6877049"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8229600" y="3340100"/>
            <a:ext cx="6910917"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7E0B67-8FA0-4F66-9577-9C053E74A2A9}" type="datetimeFigureOut">
              <a:rPr lang="en-US" smtClean="0"/>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216596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1324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49035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87381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284909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7424231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63826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49499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586624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366261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9026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7E0B67-8FA0-4F66-9577-9C053E74A2A9}" type="datetimeFigureOut">
              <a:rPr lang="en-US" smtClean="0"/>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283255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15150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6574023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67182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73797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75664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39898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00609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728274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72275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0294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0639230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72854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05910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7715188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554454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403627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007437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98533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47948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628385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569"/>
            <a:ext cx="13817600" cy="1960033"/>
          </a:xfrm>
        </p:spPr>
        <p:txBody>
          <a:bodyPr/>
          <a:lstStyle/>
          <a:p>
            <a:r>
              <a:rPr lang="en-US"/>
              <a:t>Click to edit Master title style</a:t>
            </a:r>
          </a:p>
        </p:txBody>
      </p:sp>
      <p:sp>
        <p:nvSpPr>
          <p:cNvPr id="3" name="Subtitle 2"/>
          <p:cNvSpPr>
            <a:spLocks noGrp="1"/>
          </p:cNvSpPr>
          <p:nvPr>
            <p:ph type="subTitle" idx="1"/>
          </p:nvPr>
        </p:nvSpPr>
        <p:spPr>
          <a:xfrm>
            <a:off x="2438400" y="5181600"/>
            <a:ext cx="113792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4522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smtClean="0"/>
              <a:t>Click to edit Master title style</a:t>
            </a:r>
            <a:endParaRPr lang="en-US" dirty="0"/>
          </a:p>
        </p:txBody>
      </p:sp>
      <p:sp>
        <p:nvSpPr>
          <p:cNvPr id="3" name="Content Placeholder 2"/>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17032774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3552243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5875869"/>
            <a:ext cx="138176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1284112" y="3875618"/>
            <a:ext cx="138176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29082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133602"/>
            <a:ext cx="7179733"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15077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1" y="2046817"/>
            <a:ext cx="7182556"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12801" y="2899833"/>
            <a:ext cx="7182556"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5" y="2046817"/>
            <a:ext cx="718537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57825" y="2899833"/>
            <a:ext cx="718537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05594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414840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1515427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364067"/>
            <a:ext cx="5348112"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6355645" y="364069"/>
            <a:ext cx="9087556"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1" y="1913469"/>
            <a:ext cx="5348112"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60203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0"/>
            <a:ext cx="97536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3186289" y="817033"/>
            <a:ext cx="97536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3186289" y="7156451"/>
            <a:ext cx="97536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8861346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7504263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366186"/>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66186"/>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943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10917" y="1316567"/>
            <a:ext cx="82296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37A6A-1E74-452D-93A8-6C3F3DFA172A}" type="slidenum">
              <a:rPr lang="en-US" smtClean="0"/>
              <a:t>‹#›</a:t>
            </a:fld>
            <a:endParaRPr lang="en-US"/>
          </a:p>
        </p:txBody>
      </p:sp>
    </p:spTree>
    <p:extLst>
      <p:ext uri="{BB962C8B-B14F-4D97-AF65-F5344CB8AC3E}">
        <p14:creationId xmlns:p14="http://schemas.microsoft.com/office/powerpoint/2010/main" val="38125652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5777496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0656697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65239701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2434167"/>
            <a:ext cx="690880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2434167"/>
            <a:ext cx="690880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3299646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4" name="Content Placeholder 3"/>
          <p:cNvSpPr>
            <a:spLocks noGrp="1"/>
          </p:cNvSpPr>
          <p:nvPr>
            <p:ph sz="half" idx="2"/>
          </p:nvPr>
        </p:nvSpPr>
        <p:spPr>
          <a:xfrm>
            <a:off x="1119718" y="3340100"/>
            <a:ext cx="6877049"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8229600" y="3340100"/>
            <a:ext cx="6910917"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0741352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202489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8779647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smtClean="0"/>
              <a:t>Click to edit Master title style</a:t>
            </a:r>
            <a:endParaRPr lang="en-US"/>
          </a:p>
        </p:txBody>
      </p:sp>
      <p:sp>
        <p:nvSpPr>
          <p:cNvPr id="3" name="Content Placeholder 2"/>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1232233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smtClean="0"/>
              <a:t>Click to edit Master title style</a:t>
            </a:r>
            <a:endParaRPr lang="en-US"/>
          </a:p>
        </p:txBody>
      </p:sp>
      <p:sp>
        <p:nvSpPr>
          <p:cNvPr id="3" name="Picture Placeholder 2"/>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14018556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01654236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C7E0B67-8FA0-4F66-9577-9C053E74A2A9}" type="datetimeFigureOut">
              <a:rPr lang="en-US" smtClean="0"/>
              <a:t>10/26/2024</a:t>
            </a:fld>
            <a:endParaRPr lang="en-US"/>
          </a:p>
        </p:txBody>
      </p:sp>
      <p:sp>
        <p:nvSpPr>
          <p:cNvPr id="5" name="Footer Placeholder 4"/>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19737A6A-1E74-452D-93A8-6C3F3DFA172A}" type="slidenum">
              <a:rPr lang="en-US" smtClean="0"/>
              <a:t>‹#›</a:t>
            </a:fld>
            <a:endParaRPr lang="en-US"/>
          </a:p>
        </p:txBody>
      </p:sp>
    </p:spTree>
    <p:extLst>
      <p:ext uri="{BB962C8B-B14F-4D97-AF65-F5344CB8AC3E}">
        <p14:creationId xmlns:p14="http://schemas.microsoft.com/office/powerpoint/2010/main" val="30275622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6"/>
            <a:ext cx="14020800"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7600" y="8475136"/>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28924"/>
            <a:fld id="{CC7E0B67-8FA0-4F66-9577-9C053E74A2A9}" type="datetimeFigureOut">
              <a:rPr lang="en-US" smtClean="0">
                <a:solidFill>
                  <a:prstClr val="black">
                    <a:tint val="75000"/>
                  </a:prstClr>
                </a:solidFill>
              </a:rPr>
              <a:pPr defTabSz="1228924"/>
              <a:t>10/26/2024</a:t>
            </a:fld>
            <a:endParaRPr lang="en-US">
              <a:solidFill>
                <a:prstClr val="black">
                  <a:tint val="75000"/>
                </a:prstClr>
              </a:solidFill>
            </a:endParaRPr>
          </a:p>
        </p:txBody>
      </p:sp>
      <p:sp>
        <p:nvSpPr>
          <p:cNvPr id="5" name="Footer Placeholder 4"/>
          <p:cNvSpPr>
            <a:spLocks noGrp="1"/>
          </p:cNvSpPr>
          <p:nvPr>
            <p:ph type="ftr" sz="quarter" idx="3"/>
          </p:nvPr>
        </p:nvSpPr>
        <p:spPr>
          <a:xfrm>
            <a:off x="5384800" y="8475136"/>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28924"/>
            <a:endParaRPr lang="en-US">
              <a:solidFill>
                <a:prstClr val="black">
                  <a:tint val="75000"/>
                </a:prstClr>
              </a:solidFill>
            </a:endParaRPr>
          </a:p>
        </p:txBody>
      </p:sp>
      <p:sp>
        <p:nvSpPr>
          <p:cNvPr id="6" name="Slide Number Placeholder 5"/>
          <p:cNvSpPr>
            <a:spLocks noGrp="1"/>
          </p:cNvSpPr>
          <p:nvPr>
            <p:ph type="sldNum" sz="quarter" idx="4"/>
          </p:nvPr>
        </p:nvSpPr>
        <p:spPr>
          <a:xfrm>
            <a:off x="11480800" y="8475136"/>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28924"/>
            <a:fld id="{19737A6A-1E74-452D-93A8-6C3F3DFA172A}" type="slidenum">
              <a:rPr lang="en-US" smtClean="0">
                <a:solidFill>
                  <a:prstClr val="black">
                    <a:tint val="75000"/>
                  </a:prstClr>
                </a:solidFill>
              </a:rPr>
              <a:pPr defTabSz="1228924"/>
              <a:t>‹#›</a:t>
            </a:fld>
            <a:endParaRPr lang="en-US">
              <a:solidFill>
                <a:prstClr val="black">
                  <a:tint val="75000"/>
                </a:prstClr>
              </a:solidFill>
            </a:endParaRPr>
          </a:p>
        </p:txBody>
      </p:sp>
    </p:spTree>
    <p:extLst>
      <p:ext uri="{BB962C8B-B14F-4D97-AF65-F5344CB8AC3E}">
        <p14:creationId xmlns:p14="http://schemas.microsoft.com/office/powerpoint/2010/main" val="225397724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5124594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844966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499589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6910001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6959161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4292486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366184"/>
            <a:ext cx="146304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2800" y="2133602"/>
            <a:ext cx="146304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8475136"/>
            <a:ext cx="3793067"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FDAF0E2A-F7E6-400B-80F7-E364583CAED8}"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8475136"/>
            <a:ext cx="5147733"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650133" y="8475136"/>
            <a:ext cx="3793067"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BDC14322-25B3-482C-8517-0529DD4146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37350720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59C6F32-809B-4A83-821D-D07C0E8E5FD3}" type="datetimeFigureOut">
              <a:rPr lang="en-US" smtClean="0">
                <a:solidFill>
                  <a:prstClr val="black">
                    <a:tint val="75000"/>
                  </a:prstClr>
                </a:solidFill>
              </a:rPr>
              <a:pPr defTabSz="1219170"/>
              <a:t>10/26/2024</a:t>
            </a:fld>
            <a:endParaRPr lang="en-US">
              <a:solidFill>
                <a:prstClr val="black">
                  <a:tint val="75000"/>
                </a:prstClr>
              </a:solidFill>
            </a:endParaRPr>
          </a:p>
        </p:txBody>
      </p:sp>
      <p:sp>
        <p:nvSpPr>
          <p:cNvPr id="5" name="Footer Placeholder 4"/>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8D247BC8-A6CA-494E-BB60-552F2E01048C}"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2590950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eg"/><Relationship Id="rId15" Type="http://schemas.microsoft.com/office/2007/relationships/hdphoto" Target="../media/hdphoto4.wdp"/><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jpeg"/><Relationship Id="rId5" Type="http://schemas.microsoft.com/office/2007/relationships/hdphoto" Target="../media/hdphoto20.wdp"/><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19.wdp"/></Relationships>
</file>

<file path=ppt/slides/_rels/slide1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microsoft.com/office/2007/relationships/hdphoto" Target="../media/hdphoto2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microsoft.com/office/2007/relationships/hdphoto" Target="../media/hdphoto23.wdp"/></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12.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5.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4.png"/><Relationship Id="rId2" Type="http://schemas.openxmlformats.org/officeDocument/2006/relationships/image" Target="../media/image11.jpeg"/><Relationship Id="rId16" Type="http://schemas.microsoft.com/office/2007/relationships/hdphoto" Target="../media/hdphoto9.wdp"/><Relationship Id="rId20" Type="http://schemas.openxmlformats.org/officeDocument/2006/relationships/image" Target="../media/image18.png"/><Relationship Id="rId29" Type="http://schemas.microsoft.com/office/2007/relationships/hdphoto" Target="../media/hdphoto1.wdp"/><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slide" Target="slide6.xml"/><Relationship Id="rId24" Type="http://schemas.openxmlformats.org/officeDocument/2006/relationships/image" Target="../media/image20.png"/><Relationship Id="rId32" Type="http://schemas.openxmlformats.org/officeDocument/2006/relationships/image" Target="../media/image23.GIF"/><Relationship Id="rId5" Type="http://schemas.openxmlformats.org/officeDocument/2006/relationships/slide" Target="slide3.xml"/><Relationship Id="rId15" Type="http://schemas.openxmlformats.org/officeDocument/2006/relationships/image" Target="../media/image16.png"/><Relationship Id="rId23" Type="http://schemas.microsoft.com/office/2007/relationships/hdphoto" Target="../media/hdphoto12.wdp"/><Relationship Id="rId28" Type="http://schemas.openxmlformats.org/officeDocument/2006/relationships/image" Target="../media/image4.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4.png"/><Relationship Id="rId14" Type="http://schemas.openxmlformats.org/officeDocument/2006/relationships/slide" Target="slide7.xml"/><Relationship Id="rId22" Type="http://schemas.openxmlformats.org/officeDocument/2006/relationships/image" Target="../media/image19.png"/><Relationship Id="rId27" Type="http://schemas.microsoft.com/office/2007/relationships/hdphoto" Target="../media/hdphoto14.wdp"/><Relationship Id="rId30" Type="http://schemas.openxmlformats.org/officeDocument/2006/relationships/image" Target="../media/image22.png"/><Relationship Id="rId35" Type="http://schemas.openxmlformats.org/officeDocument/2006/relationships/image" Target="../media/image25.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png"/><Relationship Id="rId3" Type="http://schemas.openxmlformats.org/officeDocument/2006/relationships/notesSlide" Target="../notesSlides/notesSlide5.xml"/><Relationship Id="rId7" Type="http://schemas.openxmlformats.org/officeDocument/2006/relationships/image" Target="../media/image53.png"/><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5.png"/><Relationship Id="rId14" Type="http://schemas.microsoft.com/office/2007/relationships/hdphoto" Target="../media/hdphoto24.wdp"/></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6.xml"/><Relationship Id="rId7" Type="http://schemas.openxmlformats.org/officeDocument/2006/relationships/image" Target="../media/image53.png"/><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2.png"/><Relationship Id="rId11" Type="http://schemas.openxmlformats.org/officeDocument/2006/relationships/image" Target="../media/image58.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23.wdp"/><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hdphoto" Target="../media/hdphoto26.wdp"/><Relationship Id="rId5" Type="http://schemas.openxmlformats.org/officeDocument/2006/relationships/image" Target="../media/image53.png"/><Relationship Id="rId10" Type="http://schemas.openxmlformats.org/officeDocument/2006/relationships/image" Target="../media/image70.png"/><Relationship Id="rId4" Type="http://schemas.openxmlformats.org/officeDocument/2006/relationships/image" Target="../media/image52.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6.xml"/><Relationship Id="rId6" Type="http://schemas.microsoft.com/office/2007/relationships/hdphoto" Target="../media/hdphoto18.wdp"/><Relationship Id="rId5" Type="http://schemas.openxmlformats.org/officeDocument/2006/relationships/image" Target="../media/image28.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78.tmp"/><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8.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58.xml"/><Relationship Id="rId6" Type="http://schemas.microsoft.com/office/2007/relationships/hdphoto" Target="../media/hdphoto18.wdp"/><Relationship Id="rId5" Type="http://schemas.openxmlformats.org/officeDocument/2006/relationships/image" Target="../media/image28.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9.xml"/><Relationship Id="rId6" Type="http://schemas.microsoft.com/office/2007/relationships/hdphoto" Target="../media/hdphoto18.wdp"/><Relationship Id="rId5" Type="http://schemas.openxmlformats.org/officeDocument/2006/relationships/image" Target="../media/image28.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80.xml"/><Relationship Id="rId6" Type="http://schemas.microsoft.com/office/2007/relationships/hdphoto" Target="../media/hdphoto18.wdp"/><Relationship Id="rId5" Type="http://schemas.openxmlformats.org/officeDocument/2006/relationships/image" Target="../media/image28.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11655" y="2683757"/>
            <a:ext cx="2080684" cy="175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10407293" y="5828875"/>
            <a:ext cx="2588788" cy="210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7201" y="1626975"/>
            <a:ext cx="2301937" cy="21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509399" y="6096002"/>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5384800" y="5381418"/>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996031" y="3653284"/>
            <a:ext cx="576592" cy="6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8451153" y="3219680"/>
            <a:ext cx="576592" cy="6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9878145" y="4520491"/>
            <a:ext cx="576592" cy="6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8437383" y="718385"/>
            <a:ext cx="510392" cy="60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25916" y="7938737"/>
            <a:ext cx="2516821" cy="1205263"/>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775200" y="1814971"/>
            <a:ext cx="812800" cy="812800"/>
          </a:xfrm>
          <a:prstGeom prst="rect">
            <a:avLst/>
          </a:prstGeom>
        </p:spPr>
      </p:pic>
      <p:sp>
        <p:nvSpPr>
          <p:cNvPr id="4" name="Oval Callout 3"/>
          <p:cNvSpPr/>
          <p:nvPr/>
        </p:nvSpPr>
        <p:spPr>
          <a:xfrm>
            <a:off x="10198191" y="-129707"/>
            <a:ext cx="5994400" cy="3889355"/>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7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14132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212418" y="71698"/>
            <a:ext cx="15822532" cy="8960085"/>
          </a:xfrm>
          <a:prstGeom prst="rect">
            <a:avLst/>
          </a:prstGeom>
          <a:noFill/>
          <a:ln w="9525">
            <a:noFill/>
          </a:ln>
        </p:spPr>
      </p:pic>
      <p:pic>
        <p:nvPicPr>
          <p:cNvPr id="42" name="图片 46114" descr="02"/>
          <p:cNvPicPr>
            <a:picLocks noChangeAspect="1"/>
          </p:cNvPicPr>
          <p:nvPr/>
        </p:nvPicPr>
        <p:blipFill>
          <a:blip r:embed="rId4"/>
          <a:stretch>
            <a:fillRect/>
          </a:stretch>
        </p:blipFill>
        <p:spPr>
          <a:xfrm>
            <a:off x="2310957" y="3168923"/>
            <a:ext cx="8583083" cy="1519767"/>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10364484" y="3654597"/>
            <a:ext cx="6175149" cy="5882553"/>
          </a:xfrm>
          <a:prstGeom prst="rect">
            <a:avLst/>
          </a:prstGeom>
          <a:noFill/>
          <a:ln w="9525">
            <a:noFill/>
          </a:ln>
        </p:spPr>
      </p:pic>
      <p:sp>
        <p:nvSpPr>
          <p:cNvPr id="8" name="TextBox 7"/>
          <p:cNvSpPr txBox="1"/>
          <p:nvPr/>
        </p:nvSpPr>
        <p:spPr>
          <a:xfrm>
            <a:off x="11579133" y="2854376"/>
            <a:ext cx="4367203" cy="1569660"/>
          </a:xfrm>
          <a:prstGeom prst="rect">
            <a:avLst/>
          </a:prstGeom>
          <a:noFill/>
          <a:ln>
            <a:noFill/>
          </a:ln>
        </p:spPr>
        <p:txBody>
          <a:bodyPr wrap="square" rtlCol="0">
            <a:spAutoFit/>
          </a:bodyPr>
          <a:lstStyle/>
          <a:p>
            <a:pPr>
              <a:lnSpc>
                <a:spcPct val="200000"/>
              </a:lnSpc>
            </a:pPr>
            <a:r>
              <a:rPr lang="en-US" altLang="zh-CN"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2495375" y="4551741"/>
            <a:ext cx="497252" cy="830997"/>
          </a:xfrm>
          <a:prstGeom prst="rect">
            <a:avLst/>
          </a:prstGeom>
          <a:noFill/>
        </p:spPr>
        <p:txBody>
          <a:bodyPr wrap="none" rtlCol="0">
            <a:spAutoFit/>
          </a:bodyPr>
          <a:lstStyle/>
          <a:p>
            <a:r>
              <a:rPr lang="en-US" altLang="zh-CN" sz="4800" dirty="0">
                <a:solidFill>
                  <a:schemeClr val="bg1"/>
                </a:solidFill>
              </a:rPr>
              <a:t>3</a:t>
            </a:r>
            <a:endParaRPr lang="zh-CN" altLang="en-US" sz="4800" dirty="0">
              <a:solidFill>
                <a:schemeClr val="bg1"/>
              </a:solidFill>
            </a:endParaRPr>
          </a:p>
        </p:txBody>
      </p:sp>
      <p:sp>
        <p:nvSpPr>
          <p:cNvPr id="17" name="TextBox 16"/>
          <p:cNvSpPr txBox="1"/>
          <p:nvPr/>
        </p:nvSpPr>
        <p:spPr>
          <a:xfrm>
            <a:off x="4166748" y="6352207"/>
            <a:ext cx="497252" cy="830997"/>
          </a:xfrm>
          <a:prstGeom prst="rect">
            <a:avLst/>
          </a:prstGeom>
          <a:noFill/>
        </p:spPr>
        <p:txBody>
          <a:bodyPr wrap="none" rtlCol="0">
            <a:spAutoFit/>
          </a:bodyPr>
          <a:lstStyle/>
          <a:p>
            <a:r>
              <a:rPr lang="en-US" altLang="zh-CN" sz="4800" dirty="0">
                <a:solidFill>
                  <a:schemeClr val="bg1"/>
                </a:solidFill>
              </a:rPr>
              <a:t>4</a:t>
            </a:r>
            <a:endParaRPr lang="zh-CN" altLang="en-US" sz="4800" dirty="0">
              <a:solidFill>
                <a:schemeClr val="bg1"/>
              </a:solidFill>
            </a:endParaRPr>
          </a:p>
        </p:txBody>
      </p:sp>
      <p:pic>
        <p:nvPicPr>
          <p:cNvPr id="25" name="图片 46112" descr="01"/>
          <p:cNvPicPr>
            <a:picLocks noChangeAspect="1"/>
          </p:cNvPicPr>
          <p:nvPr/>
        </p:nvPicPr>
        <p:blipFill>
          <a:blip r:embed="rId6"/>
          <a:stretch>
            <a:fillRect/>
          </a:stretch>
        </p:blipFill>
        <p:spPr>
          <a:xfrm>
            <a:off x="2244691" y="1760179"/>
            <a:ext cx="8583083" cy="1519767"/>
          </a:xfrm>
          <a:prstGeom prst="rect">
            <a:avLst/>
          </a:prstGeom>
          <a:noFill/>
          <a:ln w="9525">
            <a:noFill/>
          </a:ln>
        </p:spPr>
      </p:pic>
      <p:sp>
        <p:nvSpPr>
          <p:cNvPr id="26" name="TextBox 71"/>
          <p:cNvSpPr txBox="1"/>
          <p:nvPr/>
        </p:nvSpPr>
        <p:spPr>
          <a:xfrm>
            <a:off x="4985528" y="2282041"/>
            <a:ext cx="5905745" cy="954107"/>
          </a:xfrm>
          <a:prstGeom prst="rect">
            <a:avLst/>
          </a:prstGeom>
          <a:noFill/>
          <a:ln w="9525">
            <a:noFill/>
          </a:ln>
        </p:spPr>
        <p:txBody>
          <a:bodyPr wrap="square">
            <a:spAutoFit/>
          </a:bodyPr>
          <a:lstStyle/>
          <a:p>
            <a:pPr lvl="0" eaLnBrk="0" hangingPunct="0"/>
            <a:r>
              <a:rPr lang="en-US" sz="2800" b="1" dirty="0"/>
              <a:t>Đ</a:t>
            </a:r>
            <a:r>
              <a:rPr lang="vi-VN" sz="2800" b="1" dirty="0"/>
              <a:t>ọc đúng</a:t>
            </a:r>
            <a:r>
              <a:rPr lang="en-US" sz="2800" b="1" dirty="0"/>
              <a:t> </a:t>
            </a:r>
            <a:r>
              <a:rPr lang="en-US" sz="2800" b="1" dirty="0" err="1"/>
              <a:t>từ</a:t>
            </a:r>
            <a:r>
              <a:rPr lang="en-US" sz="2800" b="1" dirty="0"/>
              <a:t> </a:t>
            </a:r>
            <a:r>
              <a:rPr lang="en-US" sz="2800" b="1" dirty="0" err="1"/>
              <a:t>khó</a:t>
            </a:r>
            <a:r>
              <a:rPr lang="en-US" sz="2800" b="1" dirty="0"/>
              <a:t>,</a:t>
            </a:r>
            <a:r>
              <a:rPr lang="vi-VN" sz="2800" b="1" dirty="0"/>
              <a:t>đọc rõ </a:t>
            </a:r>
            <a:r>
              <a:rPr lang="vi-VN" sz="2800" b="1" dirty="0" smtClean="0"/>
              <a:t>r</a:t>
            </a:r>
            <a:r>
              <a:rPr lang="en-US" sz="2800" b="1" dirty="0"/>
              <a:t>à</a:t>
            </a:r>
            <a:r>
              <a:rPr lang="vi-VN" sz="2800" b="1" dirty="0" smtClean="0"/>
              <a:t>ng</a:t>
            </a:r>
            <a:r>
              <a:rPr lang="en-US" sz="2800" b="1" dirty="0" smtClean="0"/>
              <a:t> </a:t>
            </a:r>
            <a:r>
              <a:rPr lang="en-US" sz="2800" b="1" dirty="0" err="1" smtClean="0"/>
              <a:t>bài</a:t>
            </a:r>
            <a:r>
              <a:rPr lang="en-US" sz="2800" b="1" dirty="0" smtClean="0"/>
              <a:t> </a:t>
            </a:r>
            <a:r>
              <a:rPr lang="en-US" sz="2800" b="1" dirty="0" err="1" smtClean="0"/>
              <a:t>đọc</a:t>
            </a:r>
            <a:r>
              <a:rPr lang="en-US" sz="2800" b="1" dirty="0" smtClean="0"/>
              <a:t>.</a:t>
            </a:r>
            <a:endParaRPr lang="zh-CN" alt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2244691" y="4568997"/>
            <a:ext cx="8585200" cy="1517649"/>
          </a:xfrm>
          <a:prstGeom prst="rect">
            <a:avLst/>
          </a:prstGeom>
          <a:noFill/>
          <a:ln w="9525">
            <a:noFill/>
          </a:ln>
        </p:spPr>
      </p:pic>
      <p:pic>
        <p:nvPicPr>
          <p:cNvPr id="28" name="图片 46117" descr="04"/>
          <p:cNvPicPr>
            <a:picLocks noChangeAspect="1"/>
          </p:cNvPicPr>
          <p:nvPr/>
        </p:nvPicPr>
        <p:blipFill>
          <a:blip r:embed="rId8"/>
          <a:stretch>
            <a:fillRect/>
          </a:stretch>
        </p:blipFill>
        <p:spPr>
          <a:xfrm>
            <a:off x="2303958" y="6092997"/>
            <a:ext cx="8587316" cy="1517649"/>
          </a:xfrm>
          <a:prstGeom prst="rect">
            <a:avLst/>
          </a:prstGeom>
          <a:noFill/>
          <a:ln w="9525">
            <a:noFill/>
          </a:ln>
        </p:spPr>
      </p:pic>
      <p:pic>
        <p:nvPicPr>
          <p:cNvPr id="31" name="图片 46121" descr="png-0731"/>
          <p:cNvPicPr>
            <a:picLocks noChangeAspect="1"/>
          </p:cNvPicPr>
          <p:nvPr/>
        </p:nvPicPr>
        <p:blipFill>
          <a:blip r:embed="rId9"/>
          <a:stretch>
            <a:fillRect/>
          </a:stretch>
        </p:blipFill>
        <p:spPr>
          <a:xfrm>
            <a:off x="2534674" y="6109929"/>
            <a:ext cx="1462617" cy="1462616"/>
          </a:xfrm>
          <a:prstGeom prst="rect">
            <a:avLst/>
          </a:prstGeom>
          <a:noFill/>
          <a:ln w="9525">
            <a:noFill/>
          </a:ln>
        </p:spPr>
      </p:pic>
      <p:pic>
        <p:nvPicPr>
          <p:cNvPr id="34" name="图片 46124" descr="png-0730"/>
          <p:cNvPicPr>
            <a:picLocks noChangeAspect="1"/>
          </p:cNvPicPr>
          <p:nvPr/>
        </p:nvPicPr>
        <p:blipFill>
          <a:blip r:embed="rId10"/>
          <a:stretch>
            <a:fillRect/>
          </a:stretch>
        </p:blipFill>
        <p:spPr>
          <a:xfrm>
            <a:off x="2549491" y="1825796"/>
            <a:ext cx="1462616" cy="1344083"/>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2528324" y="3282063"/>
            <a:ext cx="1462616" cy="1462616"/>
          </a:xfrm>
          <a:prstGeom prst="rect">
            <a:avLst/>
          </a:prstGeom>
          <a:noFill/>
          <a:ln w="9525">
            <a:noFill/>
          </a:ln>
        </p:spPr>
      </p:pic>
      <p:pic>
        <p:nvPicPr>
          <p:cNvPr id="40" name="图片 46130" descr="png-0731副本"/>
          <p:cNvPicPr>
            <a:picLocks noChangeAspect="1"/>
          </p:cNvPicPr>
          <p:nvPr/>
        </p:nvPicPr>
        <p:blipFill>
          <a:blip r:embed="rId11"/>
          <a:stretch>
            <a:fillRect/>
          </a:stretch>
        </p:blipFill>
        <p:spPr>
          <a:xfrm>
            <a:off x="2528324" y="4670596"/>
            <a:ext cx="1253067" cy="1481667"/>
          </a:xfrm>
          <a:prstGeom prst="rect">
            <a:avLst/>
          </a:prstGeom>
          <a:noFill/>
          <a:ln w="9525">
            <a:noFill/>
          </a:ln>
        </p:spPr>
      </p:pic>
      <p:sp>
        <p:nvSpPr>
          <p:cNvPr id="43" name="TextBox 71"/>
          <p:cNvSpPr txBox="1"/>
          <p:nvPr/>
        </p:nvSpPr>
        <p:spPr>
          <a:xfrm>
            <a:off x="5071428" y="3705594"/>
            <a:ext cx="5905745" cy="523220"/>
          </a:xfrm>
          <a:prstGeom prst="rect">
            <a:avLst/>
          </a:prstGeom>
          <a:noFill/>
          <a:ln w="9525">
            <a:noFill/>
          </a:ln>
        </p:spPr>
        <p:txBody>
          <a:bodyPr wrap="square">
            <a:spAutoFit/>
          </a:bodyPr>
          <a:lstStyle/>
          <a:p>
            <a:pPr lvl="0" eaLnBrk="0" hangingPunct="0"/>
            <a:r>
              <a:rPr lang="en-US" altLang="zh-CN" sz="2800" b="1" dirty="0" err="1">
                <a:latin typeface="r0c0i Linotte" pitchFamily="2" charset="0"/>
                <a:ea typeface="字魂59号-创粗黑" panose="00000500000000000000" pitchFamily="2" charset="-122"/>
                <a:cs typeface="+mn-ea"/>
                <a:sym typeface="字魂59号-创粗黑" panose="00000500000000000000" pitchFamily="2" charset="-122"/>
              </a:rPr>
              <a:t>Biết</a:t>
            </a:r>
            <a:r>
              <a:rPr lang="en-US" altLang="zh-CN" sz="2800" b="1" dirty="0">
                <a:latin typeface="r0c0i Linotte" pitchFamily="2" charset="0"/>
                <a:ea typeface="字魂59号-创粗黑" panose="00000500000000000000" pitchFamily="2" charset="-122"/>
                <a:cs typeface="+mn-ea"/>
                <a:sym typeface="字魂59号-创粗黑" panose="00000500000000000000" pitchFamily="2" charset="-122"/>
              </a:rPr>
              <a:t> </a:t>
            </a:r>
            <a:r>
              <a:rPr lang="en-US" altLang="zh-CN" sz="2800" b="1" dirty="0" err="1">
                <a:latin typeface="r0c0i Linotte" pitchFamily="2" charset="0"/>
                <a:ea typeface="字魂59号-创粗黑" panose="00000500000000000000" pitchFamily="2" charset="-122"/>
                <a:cs typeface="+mn-ea"/>
                <a:sym typeface="字魂59号-创粗黑" panose="00000500000000000000" pitchFamily="2" charset="-122"/>
              </a:rPr>
              <a:t>cách</a:t>
            </a:r>
            <a:r>
              <a:rPr lang="en-US" altLang="zh-CN" sz="2800" b="1" dirty="0">
                <a:latin typeface="r0c0i Linotte" pitchFamily="2" charset="0"/>
                <a:ea typeface="字魂59号-创粗黑" panose="00000500000000000000" pitchFamily="2" charset="-122"/>
                <a:cs typeface="+mn-ea"/>
                <a:sym typeface="字魂59号-创粗黑" panose="00000500000000000000" pitchFamily="2" charset="-122"/>
              </a:rPr>
              <a:t> </a:t>
            </a:r>
            <a:r>
              <a:rPr lang="en-US" altLang="zh-CN" sz="2800" b="1" dirty="0" err="1" smtClean="0">
                <a:latin typeface="r0c0i Linotte" pitchFamily="2" charset="0"/>
                <a:ea typeface="字魂59号-创粗黑" panose="00000500000000000000" pitchFamily="2" charset="-122"/>
                <a:cs typeface="+mn-ea"/>
                <a:sym typeface="字魂59号-创粗黑" panose="00000500000000000000" pitchFamily="2" charset="-122"/>
              </a:rPr>
              <a:t>đọc</a:t>
            </a:r>
            <a:r>
              <a:rPr lang="en-US" altLang="zh-CN" sz="2800" b="1" dirty="0" smtClean="0">
                <a:latin typeface="r0c0i Linotte" pitchFamily="2" charset="0"/>
                <a:ea typeface="字魂59号-创粗黑" panose="00000500000000000000" pitchFamily="2" charset="-122"/>
                <a:cs typeface="+mn-ea"/>
                <a:sym typeface="字魂59号-创粗黑" panose="00000500000000000000" pitchFamily="2" charset="-122"/>
              </a:rPr>
              <a:t> </a:t>
            </a:r>
            <a:r>
              <a:rPr lang="en-US" altLang="zh-CN" sz="2800" b="1" dirty="0" err="1" smtClean="0">
                <a:latin typeface="r0c0i Linotte" pitchFamily="2" charset="0"/>
                <a:ea typeface="字魂59号-创粗黑" panose="00000500000000000000" pitchFamily="2" charset="-122"/>
                <a:cs typeface="+mn-ea"/>
                <a:sym typeface="字魂59号-创粗黑" panose="00000500000000000000" pitchFamily="2" charset="-122"/>
              </a:rPr>
              <a:t>ngắt</a:t>
            </a:r>
            <a:r>
              <a:rPr lang="en-US" altLang="zh-CN" sz="2800" b="1" dirty="0" smtClean="0">
                <a:latin typeface="r0c0i Linotte" pitchFamily="2" charset="0"/>
                <a:ea typeface="字魂59号-创粗黑" panose="00000500000000000000" pitchFamily="2" charset="-122"/>
                <a:cs typeface="+mn-ea"/>
                <a:sym typeface="字魂59号-创粗黑" panose="00000500000000000000" pitchFamily="2" charset="-122"/>
              </a:rPr>
              <a:t> </a:t>
            </a:r>
            <a:r>
              <a:rPr lang="en-US" altLang="zh-CN" sz="2800" b="1" dirty="0" err="1" smtClean="0">
                <a:latin typeface="r0c0i Linotte" pitchFamily="2" charset="0"/>
                <a:ea typeface="字魂59号-创粗黑" panose="00000500000000000000" pitchFamily="2" charset="-122"/>
                <a:cs typeface="+mn-ea"/>
                <a:sym typeface="字魂59号-创粗黑" panose="00000500000000000000" pitchFamily="2" charset="-122"/>
              </a:rPr>
              <a:t>nghỉ</a:t>
            </a:r>
            <a:r>
              <a:rPr lang="en-US" altLang="zh-CN" sz="2800" b="1" dirty="0" smtClean="0">
                <a:latin typeface="r0c0i Linotte" pitchFamily="2" charset="0"/>
                <a:ea typeface="字魂59号-创粗黑" panose="00000500000000000000" pitchFamily="2" charset="-122"/>
                <a:cs typeface="+mn-ea"/>
                <a:sym typeface="字魂59号-创粗黑" panose="00000500000000000000" pitchFamily="2" charset="-122"/>
              </a:rPr>
              <a:t> </a:t>
            </a:r>
            <a:r>
              <a:rPr lang="en-US" altLang="zh-CN" sz="2800" b="1" dirty="0" err="1" smtClean="0">
                <a:latin typeface="r0c0i Linotte" pitchFamily="2" charset="0"/>
                <a:ea typeface="字魂59号-创粗黑" panose="00000500000000000000" pitchFamily="2" charset="-122"/>
                <a:cs typeface="+mn-ea"/>
                <a:sym typeface="字魂59号-创粗黑" panose="00000500000000000000" pitchFamily="2" charset="-122"/>
              </a:rPr>
              <a:t>hơi</a:t>
            </a:r>
            <a:r>
              <a:rPr lang="en-US" altLang="zh-CN" sz="2800" b="1" dirty="0" smtClean="0">
                <a:latin typeface="r0c0i Linotte" pitchFamily="2" charset="0"/>
                <a:ea typeface="字魂59号-创粗黑" panose="00000500000000000000" pitchFamily="2" charset="-122"/>
                <a:cs typeface="+mn-ea"/>
                <a:sym typeface="字魂59号-创粗黑" panose="00000500000000000000" pitchFamily="2" charset="-122"/>
              </a:rPr>
              <a:t> </a:t>
            </a:r>
            <a:r>
              <a:rPr lang="en-US" altLang="zh-CN" sz="2800" b="1" dirty="0" err="1" smtClean="0">
                <a:latin typeface="r0c0i Linotte" pitchFamily="2" charset="0"/>
                <a:ea typeface="字魂59号-创粗黑" panose="00000500000000000000" pitchFamily="2" charset="-122"/>
                <a:cs typeface="+mn-ea"/>
                <a:sym typeface="字魂59号-创粗黑" panose="00000500000000000000" pitchFamily="2" charset="-122"/>
              </a:rPr>
              <a:t>đúng</a:t>
            </a:r>
            <a:r>
              <a:rPr lang="en-US" altLang="zh-CN" sz="2800" b="1" dirty="0" smtClean="0">
                <a:latin typeface="r0c0i Linotte" pitchFamily="2" charset="0"/>
                <a:ea typeface="字魂59号-创粗黑" panose="00000500000000000000" pitchFamily="2" charset="-122"/>
                <a:cs typeface="+mn-ea"/>
                <a:sym typeface="字魂59号-创粗黑" panose="00000500000000000000" pitchFamily="2" charset="-122"/>
              </a:rPr>
              <a:t> </a:t>
            </a:r>
            <a:endParaRPr lang="zh-CN" alt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5201935" y="4971389"/>
            <a:ext cx="5905745" cy="954107"/>
          </a:xfrm>
          <a:prstGeom prst="rect">
            <a:avLst/>
          </a:prstGeom>
          <a:noFill/>
          <a:ln w="9525">
            <a:noFill/>
          </a:ln>
        </p:spPr>
        <p:txBody>
          <a:bodyPr wrap="square">
            <a:spAutoFit/>
          </a:bodyPr>
          <a:lstStyle/>
          <a:p>
            <a:r>
              <a:rPr lang="en-US" sz="2800" b="1" dirty="0"/>
              <a:t>N</a:t>
            </a:r>
            <a:r>
              <a:rPr lang="vi-VN" sz="2800" b="1" dirty="0" smtClean="0"/>
              <a:t>hận </a:t>
            </a:r>
            <a:r>
              <a:rPr lang="vi-VN" sz="2800" b="1" dirty="0"/>
              <a:t>biết được tình bạn thân thiết và cách duy trì tình bạn.</a:t>
            </a:r>
            <a:endParaRPr lang="en-US" sz="2800" b="1" dirty="0"/>
          </a:p>
        </p:txBody>
      </p:sp>
      <p:sp>
        <p:nvSpPr>
          <p:cNvPr id="46" name="TextBox 71"/>
          <p:cNvSpPr txBox="1"/>
          <p:nvPr/>
        </p:nvSpPr>
        <p:spPr>
          <a:xfrm>
            <a:off x="5134201" y="6552459"/>
            <a:ext cx="6797487" cy="523220"/>
          </a:xfrm>
          <a:prstGeom prst="rect">
            <a:avLst/>
          </a:prstGeom>
          <a:noFill/>
          <a:ln w="9525">
            <a:noFill/>
          </a:ln>
        </p:spPr>
        <p:txBody>
          <a:bodyPr wrap="square">
            <a:spAutoFit/>
          </a:bodyPr>
          <a:lstStyle/>
          <a:p>
            <a:r>
              <a:rPr lang="en-US" sz="2800" b="1" dirty="0" err="1"/>
              <a:t>Biết</a:t>
            </a:r>
            <a:r>
              <a:rPr lang="en-US" sz="2800" b="1" dirty="0"/>
              <a:t> </a:t>
            </a:r>
            <a:r>
              <a:rPr lang="en-US" sz="2800" b="1" dirty="0" err="1"/>
              <a:t>nói</a:t>
            </a:r>
            <a:r>
              <a:rPr lang="en-US" sz="2800" b="1" dirty="0"/>
              <a:t> </a:t>
            </a:r>
            <a:r>
              <a:rPr lang="en-US" sz="2800" b="1" dirty="0" err="1"/>
              <a:t>và</a:t>
            </a:r>
            <a:r>
              <a:rPr lang="en-US" sz="2800" b="1" dirty="0"/>
              <a:t> </a:t>
            </a:r>
            <a:r>
              <a:rPr lang="en-US" sz="2800" b="1" dirty="0" err="1"/>
              <a:t>đáp</a:t>
            </a:r>
            <a:r>
              <a:rPr lang="en-US" sz="2800" b="1" dirty="0"/>
              <a:t> </a:t>
            </a:r>
            <a:r>
              <a:rPr lang="en-US" sz="2800" b="1" dirty="0" err="1"/>
              <a:t>lời</a:t>
            </a:r>
            <a:r>
              <a:rPr lang="en-US" sz="2800" b="1" dirty="0"/>
              <a:t> </a:t>
            </a:r>
            <a:r>
              <a:rPr lang="en-US" sz="2800" b="1" dirty="0" err="1"/>
              <a:t>chào</a:t>
            </a:r>
            <a:r>
              <a:rPr lang="en-US" sz="2800" b="1" dirty="0"/>
              <a:t> </a:t>
            </a:r>
            <a:r>
              <a:rPr lang="en-US" sz="2800" b="1" dirty="0" err="1"/>
              <a:t>lúc</a:t>
            </a:r>
            <a:r>
              <a:rPr lang="en-US" sz="2800" b="1" dirty="0"/>
              <a:t> chia </a:t>
            </a:r>
            <a:r>
              <a:rPr lang="en-US" sz="2800" b="1" dirty="0" err="1"/>
              <a:t>tay</a:t>
            </a:r>
            <a:r>
              <a:rPr lang="en-US" sz="2800" b="1" dirty="0"/>
              <a:t>.</a:t>
            </a:r>
          </a:p>
        </p:txBody>
      </p:sp>
    </p:spTree>
    <p:extLst>
      <p:ext uri="{BB962C8B-B14F-4D97-AF65-F5344CB8AC3E}">
        <p14:creationId xmlns:p14="http://schemas.microsoft.com/office/powerpoint/2010/main" val="1161365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1440" y="8169205"/>
            <a:ext cx="16256000" cy="992953"/>
          </a:xfrm>
          <a:prstGeom prst="rect">
            <a:avLst/>
          </a:prstGeom>
        </p:spPr>
      </p:pic>
      <p:sp>
        <p:nvSpPr>
          <p:cNvPr id="5" name="TextBox 4"/>
          <p:cNvSpPr txBox="1"/>
          <p:nvPr/>
        </p:nvSpPr>
        <p:spPr>
          <a:xfrm>
            <a:off x="404732" y="3193446"/>
            <a:ext cx="7167643" cy="1395167"/>
          </a:xfrm>
          <a:prstGeom prst="rect">
            <a:avLst/>
          </a:prstGeom>
          <a:noFill/>
        </p:spPr>
        <p:txBody>
          <a:bodyPr wrap="square" lIns="162473" tIns="81237" rIns="162473" bIns="81237" rtlCol="0">
            <a:spAutoFit/>
          </a:bodyPr>
          <a:lstStyle/>
          <a:p>
            <a:pPr algn="just"/>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1.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chơi</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cùng</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bạn</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cảm</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thấy</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thê</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nào</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50253" b="57367" l="20008" r="26232"/>
                    </a14:imgEffect>
                  </a14:imgLayer>
                </a14:imgProps>
              </a:ext>
            </a:extLst>
          </a:blip>
          <a:srcRect l="19230" t="49364" r="72990" b="41744"/>
          <a:stretch/>
        </p:blipFill>
        <p:spPr>
          <a:xfrm>
            <a:off x="231674" y="1613662"/>
            <a:ext cx="1855305" cy="1192695"/>
          </a:xfrm>
          <a:prstGeom prst="rect">
            <a:avLst/>
          </a:prstGeom>
        </p:spPr>
      </p:pic>
      <p:grpSp>
        <p:nvGrpSpPr>
          <p:cNvPr id="19" name="Group 18">
            <a:extLst>
              <a:ext uri="{FF2B5EF4-FFF2-40B4-BE49-F238E27FC236}">
                <a16:creationId xmlns:a16="http://schemas.microsoft.com/office/drawing/2014/main" id="{7A807A5E-B68A-410C-AB0D-1D86BD6E42C7}"/>
              </a:ext>
            </a:extLst>
          </p:cNvPr>
          <p:cNvGrpSpPr/>
          <p:nvPr/>
        </p:nvGrpSpPr>
        <p:grpSpPr>
          <a:xfrm>
            <a:off x="0" y="0"/>
            <a:ext cx="16256000" cy="601807"/>
            <a:chOff x="0" y="-127508"/>
            <a:chExt cx="12192000" cy="1361811"/>
          </a:xfrm>
        </p:grpSpPr>
        <p:sp>
          <p:nvSpPr>
            <p:cNvPr id="20"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ttps://i.pinimg.com/564x/c5/14/68/c5146895b96c281e4da8e559aa42f99c.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670664" y="1264353"/>
            <a:ext cx="8140428" cy="6477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0798" y="5352871"/>
            <a:ext cx="7167643" cy="1395167"/>
          </a:xfrm>
          <a:prstGeom prst="rect">
            <a:avLst/>
          </a:prstGeom>
          <a:noFill/>
        </p:spPr>
        <p:txBody>
          <a:bodyPr wrap="square" lIns="162473" tIns="81237" rIns="162473" bIns="81237" rtlCol="0">
            <a:spAutoFit/>
          </a:bodyPr>
          <a:lstStyle/>
          <a:p>
            <a:pPr algn="just"/>
            <a:r>
              <a:rPr lang="en-US" sz="4000" b="1" dirty="0">
                <a:latin typeface="Arial-Rounded" panose="020B0500000000000000" pitchFamily="34" charset="0"/>
                <a:ea typeface="Arial-Rounded" panose="020B0500000000000000" pitchFamily="34" charset="0"/>
                <a:cs typeface="Arial-Rounded" panose="020B0500000000000000" pitchFamily="34" charset="0"/>
              </a:rPr>
              <a:t>2</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xa</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bạn</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cảm</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thấy</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thê</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atin typeface="Arial-Rounded" panose="020B0500000000000000" pitchFamily="34" charset="0"/>
                <a:ea typeface="Arial-Rounded" panose="020B0500000000000000" pitchFamily="34" charset="0"/>
                <a:cs typeface="Arial-Rounded" panose="020B0500000000000000" pitchFamily="34" charset="0"/>
              </a:rPr>
              <a:t>nào</a:t>
            </a: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81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248" y="647541"/>
            <a:ext cx="15732235" cy="677044"/>
          </a:xfrm>
          <a:prstGeom prst="rect">
            <a:avLst/>
          </a:prstGeom>
          <a:noFill/>
        </p:spPr>
        <p:txBody>
          <a:bodyPr wrap="square" lIns="121855" tIns="60928" rIns="121855" bIns="60928" rtlCol="0">
            <a:spAutoFit/>
          </a:bodyPr>
          <a:lstStyle/>
          <a:p>
            <a:pPr algn="ct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18: T</a:t>
            </a:r>
            <a:r>
              <a:rPr lang="vi-VN" sz="3600" b="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ớ</a:t>
            </a:r>
            <a:r>
              <a:rPr lang="en-US" sz="3600" b="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NHỚ CẬU</a:t>
            </a:r>
            <a:endParaRPr 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61882" y="1333273"/>
            <a:ext cx="15732235" cy="6568465"/>
          </a:xfrm>
          <a:prstGeom prst="rect">
            <a:avLst/>
          </a:prstGeom>
          <a:noFill/>
        </p:spPr>
        <p:txBody>
          <a:bodyPr wrap="square" lIns="121855" tIns="60928" rIns="121855" bIns="60928" rtlCol="0">
            <a:spAutoFit/>
          </a:bodyPr>
          <a:lstStyle/>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ường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rủ</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buồn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ường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xuyên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buổi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nắn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ghi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c</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ngang</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mang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dạo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nhè</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nhẹ</a:t>
            </a:r>
            <a:r>
              <a:rPr lang="en-US" sz="3200" b="1" dirty="0">
                <a:latin typeface="Arial-Rounded" panose="020B0500000000000000" pitchFamily="34" charset="0"/>
                <a:ea typeface="Arial-Rounded" panose="020B0500000000000000" pitchFamily="34" charset="0"/>
                <a:cs typeface="Arial-Rounded" panose="020B0500000000000000" pitchFamily="34" charset="0"/>
              </a:rPr>
              <a:t> bay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reo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ngồi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thềm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biêt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định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vẫn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khồn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ghi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cặm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cụi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liền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do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gửi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cũng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nSpc>
                <a:spcPct val="120000"/>
              </a:lnSpc>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9"/>
          <p:cNvSpPr/>
          <p:nvPr/>
        </p:nvSpPr>
        <p:spPr>
          <a:xfrm>
            <a:off x="5242446" y="7653431"/>
            <a:ext cx="5418667" cy="840019"/>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mấy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Oval 11"/>
          <p:cNvSpPr/>
          <p:nvPr/>
        </p:nvSpPr>
        <p:spPr>
          <a:xfrm>
            <a:off x="295852" y="1352295"/>
            <a:ext cx="387141" cy="42588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359695" y="2904955"/>
            <a:ext cx="387141" cy="42588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5" name="Oval 14"/>
          <p:cNvSpPr/>
          <p:nvPr/>
        </p:nvSpPr>
        <p:spPr>
          <a:xfrm>
            <a:off x="335579" y="4319421"/>
            <a:ext cx="411257" cy="468239"/>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1440" y="8169205"/>
            <a:ext cx="16256000" cy="992953"/>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6256000" cy="601807"/>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238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248" y="647541"/>
            <a:ext cx="15732235" cy="677044"/>
          </a:xfrm>
          <a:prstGeom prst="rect">
            <a:avLst/>
          </a:prstGeom>
          <a:noFill/>
        </p:spPr>
        <p:txBody>
          <a:bodyPr wrap="square" lIns="121855" tIns="60928" rIns="121855" bIns="60928" rtlCol="0">
            <a:spAutoFit/>
          </a:bodyPr>
          <a:lstStyle/>
          <a:p>
            <a:pPr algn="ct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18: TỚ NHỚ CẬU</a:t>
            </a:r>
            <a:endParaRPr 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61882" y="1333273"/>
            <a:ext cx="15732235" cy="6568465"/>
          </a:xfrm>
          <a:prstGeom prst="rect">
            <a:avLst/>
          </a:prstGeom>
          <a:noFill/>
        </p:spPr>
        <p:txBody>
          <a:bodyPr wrap="square" lIns="121855" tIns="60928" rIns="121855" bIns="60928" rtlCol="0">
            <a:spAutoFit/>
          </a:bodyPr>
          <a:lstStyle/>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ường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rủ</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buồn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ường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xuyên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buổi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nắn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ghi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c</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ngang</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mang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dạo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nhè</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nhẹ</a:t>
            </a:r>
            <a:r>
              <a:rPr lang="en-US" sz="3200" b="1" dirty="0">
                <a:latin typeface="Arial-Rounded" panose="020B0500000000000000" pitchFamily="34" charset="0"/>
                <a:ea typeface="Arial-Rounded" panose="020B0500000000000000" pitchFamily="34" charset="0"/>
                <a:cs typeface="Arial-Rounded" panose="020B0500000000000000" pitchFamily="34" charset="0"/>
              </a:rPr>
              <a:t> bay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reo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ngồi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thềm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biêt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định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vẫn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khồn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ghi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cặm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cụi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liền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do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gửi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cũng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nSpc>
                <a:spcPct val="120000"/>
              </a:lnSpc>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295852" y="1352295"/>
            <a:ext cx="387141" cy="42588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359695" y="2904955"/>
            <a:ext cx="387141" cy="42588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5" name="Oval 14"/>
          <p:cNvSpPr/>
          <p:nvPr/>
        </p:nvSpPr>
        <p:spPr>
          <a:xfrm>
            <a:off x="335579" y="4319421"/>
            <a:ext cx="411257" cy="468239"/>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1440" y="8169205"/>
            <a:ext cx="16256000" cy="992953"/>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6256000" cy="601807"/>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p:cNvSpPr/>
          <p:nvPr/>
        </p:nvSpPr>
        <p:spPr>
          <a:xfrm>
            <a:off x="5180453" y="7585203"/>
            <a:ext cx="5418667" cy="840019"/>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3296" y="61648"/>
            <a:ext cx="1881384" cy="1328389"/>
          </a:xfrm>
          <a:prstGeom prst="rect">
            <a:avLst/>
          </a:prstGeom>
        </p:spPr>
      </p:pic>
    </p:spTree>
    <p:extLst>
      <p:ext uri="{BB962C8B-B14F-4D97-AF65-F5344CB8AC3E}">
        <p14:creationId xmlns:p14="http://schemas.microsoft.com/office/powerpoint/2010/main" val="2270364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382097"/>
            <a:ext cx="13463960" cy="9526097"/>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13211" y="3716249"/>
            <a:ext cx="6135611" cy="6135611"/>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3333" y="1098647"/>
            <a:ext cx="5497846" cy="8045353"/>
          </a:xfrm>
          <a:prstGeom prst="rect">
            <a:avLst/>
          </a:prstGeom>
        </p:spPr>
      </p:pic>
      <p:sp>
        <p:nvSpPr>
          <p:cNvPr id="7" name="Rounded Rectangle 6"/>
          <p:cNvSpPr/>
          <p:nvPr/>
        </p:nvSpPr>
        <p:spPr>
          <a:xfrm>
            <a:off x="4937047" y="1556760"/>
            <a:ext cx="5418667" cy="84001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4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5185515" y="2396779"/>
            <a:ext cx="5254591" cy="1015663"/>
          </a:xfrm>
          <a:prstGeom prst="rect">
            <a:avLst/>
          </a:prstGeom>
          <a:noFill/>
        </p:spPr>
        <p:txBody>
          <a:bodyPr wrap="square" rtlCol="0">
            <a:spAutoFit/>
          </a:bodyPr>
          <a:lstStyle/>
          <a:p>
            <a:r>
              <a:rPr lang="en-US" sz="6000" b="1" dirty="0">
                <a:solidFill>
                  <a:schemeClr val="accent5">
                    <a:lumMod val="75000"/>
                  </a:schemeClr>
                </a:solidFill>
              </a:rPr>
              <a:t> </a:t>
            </a:r>
            <a:r>
              <a:rPr lang="en-US" sz="6000" dirty="0" err="1" smtClean="0">
                <a:latin typeface="Arial-Rounded" panose="020B0500000000000000" pitchFamily="34" charset="0"/>
              </a:rPr>
              <a:t>thường</a:t>
            </a:r>
            <a:r>
              <a:rPr lang="en-US" sz="6000" dirty="0" smtClean="0">
                <a:latin typeface="Arial-Rounded" panose="020B0500000000000000" pitchFamily="34" charset="0"/>
              </a:rPr>
              <a:t> </a:t>
            </a:r>
            <a:r>
              <a:rPr lang="en-US" sz="6000" dirty="0" err="1" smtClean="0">
                <a:latin typeface="Arial-Rounded" panose="020B0500000000000000" pitchFamily="34" charset="0"/>
              </a:rPr>
              <a:t>xuyên</a:t>
            </a:r>
            <a:endParaRPr lang="en-US" sz="6000" b="1" dirty="0">
              <a:solidFill>
                <a:schemeClr val="accent5">
                  <a:lumMod val="75000"/>
                </a:schemeClr>
              </a:solidFill>
            </a:endParaRPr>
          </a:p>
        </p:txBody>
      </p:sp>
      <p:sp>
        <p:nvSpPr>
          <p:cNvPr id="16" name="TextBox 15"/>
          <p:cNvSpPr txBox="1"/>
          <p:nvPr/>
        </p:nvSpPr>
        <p:spPr>
          <a:xfrm>
            <a:off x="5661827" y="3258541"/>
            <a:ext cx="2971800"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n</a:t>
            </a:r>
            <a:r>
              <a:rPr lang="en-US" sz="6000" dirty="0" err="1" smtClean="0">
                <a:latin typeface="Arial-Rounded" panose="020B0500000000000000" pitchFamily="34" charset="0"/>
                <a:ea typeface="Arial-Rounded" panose="020B0500000000000000" pitchFamily="34" charset="0"/>
                <a:cs typeface="Arial-Rounded" panose="020B0500000000000000" pitchFamily="34" charset="0"/>
              </a:rPr>
              <a:t>hận</a:t>
            </a:r>
            <a:r>
              <a:rPr lang="en-US" sz="6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6000" dirty="0" err="1" smtClean="0">
                <a:latin typeface="Arial-Rounded" panose="020B0500000000000000" pitchFamily="34" charset="0"/>
                <a:ea typeface="Arial-Rounded" panose="020B0500000000000000" pitchFamily="34" charset="0"/>
                <a:cs typeface="Arial-Rounded" panose="020B0500000000000000" pitchFamily="34" charset="0"/>
              </a:rPr>
              <a:t>lời</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5661827" y="4323845"/>
            <a:ext cx="2971800"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n</a:t>
            </a:r>
            <a:r>
              <a:rPr lang="en-US" sz="6000" dirty="0" err="1" smtClean="0">
                <a:latin typeface="Arial-Rounded" panose="020B0500000000000000" pitchFamily="34" charset="0"/>
                <a:ea typeface="Arial-Rounded" panose="020B0500000000000000" pitchFamily="34" charset="0"/>
                <a:cs typeface="Arial-Rounded" panose="020B0500000000000000" pitchFamily="34" charset="0"/>
              </a:rPr>
              <a:t>ắn</a:t>
            </a:r>
            <a:r>
              <a:rPr lang="en-US" sz="6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6000" dirty="0" err="1" smtClean="0">
                <a:latin typeface="Arial-Rounded" panose="020B0500000000000000" pitchFamily="34" charset="0"/>
                <a:ea typeface="Arial-Rounded" panose="020B0500000000000000" pitchFamily="34" charset="0"/>
                <a:cs typeface="Arial-Rounded" panose="020B0500000000000000" pitchFamily="34" charset="0"/>
              </a:rPr>
              <a:t>nót</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5661827" y="5413949"/>
            <a:ext cx="2971800" cy="1015663"/>
          </a:xfrm>
          <a:prstGeom prst="rect">
            <a:avLst/>
          </a:prstGeom>
          <a:noFill/>
        </p:spPr>
        <p:txBody>
          <a:bodyPr wrap="square" rtlCol="0">
            <a:spAutoFit/>
          </a:bodyPr>
          <a:lstStyle/>
          <a:p>
            <a:r>
              <a:rPr lang="en-US" sz="6000" dirty="0" err="1">
                <a:latin typeface="Arial-Rounded" panose="020B0500000000000000" pitchFamily="34" charset="0"/>
                <a:ea typeface="Arial-Rounded" panose="020B0500000000000000" pitchFamily="34" charset="0"/>
                <a:cs typeface="Arial-Rounded" panose="020B0500000000000000" pitchFamily="34" charset="0"/>
              </a:rPr>
              <a:t>c</a:t>
            </a:r>
            <a:r>
              <a:rPr lang="en-US" sz="6000" dirty="0" err="1" smtClean="0">
                <a:latin typeface="Arial-Rounded" panose="020B0500000000000000" pitchFamily="34" charset="0"/>
                <a:ea typeface="Arial-Rounded" panose="020B0500000000000000" pitchFamily="34" charset="0"/>
                <a:cs typeface="Arial-Rounded" panose="020B0500000000000000" pitchFamily="34" charset="0"/>
              </a:rPr>
              <a:t>ặm</a:t>
            </a:r>
            <a:r>
              <a:rPr lang="en-US" sz="6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6000" dirty="0" err="1" smtClean="0">
                <a:latin typeface="Arial-Rounded" panose="020B0500000000000000" pitchFamily="34" charset="0"/>
                <a:ea typeface="Arial-Rounded" panose="020B0500000000000000" pitchFamily="34" charset="0"/>
                <a:cs typeface="Arial-Rounded" panose="020B0500000000000000" pitchFamily="34" charset="0"/>
              </a:rPr>
              <a:t>cụi</a:t>
            </a:r>
            <a:endParaRPr lang="en-US" sz="6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5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8248" y="647541"/>
            <a:ext cx="15732235" cy="677044"/>
          </a:xfrm>
          <a:prstGeom prst="rect">
            <a:avLst/>
          </a:prstGeom>
          <a:noFill/>
        </p:spPr>
        <p:txBody>
          <a:bodyPr wrap="square" lIns="121855" tIns="60928" rIns="121855" bIns="60928" rtlCol="0">
            <a:spAutoFit/>
          </a:bodyPr>
          <a:lstStyle/>
          <a:p>
            <a:pPr algn="ct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18: TÔI NHỚ CẬU</a:t>
            </a:r>
            <a:endParaRPr 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261882" y="1333273"/>
            <a:ext cx="15732235" cy="6568465"/>
          </a:xfrm>
          <a:prstGeom prst="rect">
            <a:avLst/>
          </a:prstGeom>
          <a:noFill/>
        </p:spPr>
        <p:txBody>
          <a:bodyPr wrap="square" lIns="121855" tIns="60928" rIns="121855" bIns="60928" rtlCol="0">
            <a:spAutoFit/>
          </a:bodyPr>
          <a:lstStyle/>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ường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rủ</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chuyển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b="1" dirty="0">
                <a:latin typeface="Arial-Rounded" panose="020B0500000000000000" pitchFamily="34" charset="0"/>
                <a:ea typeface="Arial-Rounded" panose="020B0500000000000000" pitchFamily="34" charset="0"/>
                <a:cs typeface="Arial-Rounded" panose="020B0500000000000000" pitchFamily="34" charset="0"/>
              </a:rPr>
              <a:t> chia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buồn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ường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xuyên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buổi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nắn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nót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ghi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c</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ngang</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mang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dạo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nhè</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nhẹ</a:t>
            </a:r>
            <a:r>
              <a:rPr lang="en-US" sz="3200" b="1" dirty="0">
                <a:latin typeface="Arial-Rounded" panose="020B0500000000000000" pitchFamily="34" charset="0"/>
                <a:ea typeface="Arial-Rounded" panose="020B0500000000000000" pitchFamily="34" charset="0"/>
                <a:cs typeface="Arial-Rounded" panose="020B0500000000000000" pitchFamily="34" charset="0"/>
              </a:rPr>
              <a:t> bay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reo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ngồi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thềm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biêt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định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vẫn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khồn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giấy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ghi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cặm</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cụi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liền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gn="just"/>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do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gửi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a:t>
            </a:r>
            <a:r>
              <a:rPr lang="vi-VN" sz="3200" b="1" dirty="0">
                <a:latin typeface="Arial-Rounded" panose="020B0500000000000000" pitchFamily="34" charset="0"/>
                <a:ea typeface="Arial-Rounded" panose="020B0500000000000000" pitchFamily="34" charset="0"/>
                <a:cs typeface="Arial-Rounded" panose="020B0500000000000000" pitchFamily="34" charset="0"/>
              </a:rPr>
              <a:t>ư</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ơ</a:t>
            </a:r>
            <a:r>
              <a:rPr lang="en-US" sz="3200" b="1" dirty="0">
                <a:latin typeface="Arial-Rounded" panose="020B0500000000000000" pitchFamily="34" charset="0"/>
                <a:ea typeface="Arial-Rounded" panose="020B0500000000000000" pitchFamily="34" charset="0"/>
                <a:cs typeface="Arial-Rounded" panose="020B0500000000000000" pitchFamily="34" charset="0"/>
              </a:rPr>
              <a:t>i,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cũng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indent="463550">
              <a:lnSpc>
                <a:spcPct val="120000"/>
              </a:lnSpc>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Oval 11"/>
          <p:cNvSpPr/>
          <p:nvPr/>
        </p:nvSpPr>
        <p:spPr>
          <a:xfrm>
            <a:off x="295852" y="1352295"/>
            <a:ext cx="387141" cy="42588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359695" y="2904955"/>
            <a:ext cx="387141" cy="42588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5" name="Oval 14"/>
          <p:cNvSpPr/>
          <p:nvPr/>
        </p:nvSpPr>
        <p:spPr>
          <a:xfrm>
            <a:off x="335579" y="4319421"/>
            <a:ext cx="411257" cy="468239"/>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1440" y="8169205"/>
            <a:ext cx="16256000" cy="992953"/>
          </a:xfrm>
          <a:prstGeom prst="rect">
            <a:avLst/>
          </a:prstGeom>
        </p:spPr>
      </p:pic>
      <p:grpSp>
        <p:nvGrpSpPr>
          <p:cNvPr id="20" name="Group 19">
            <a:extLst>
              <a:ext uri="{FF2B5EF4-FFF2-40B4-BE49-F238E27FC236}">
                <a16:creationId xmlns:a16="http://schemas.microsoft.com/office/drawing/2014/main" id="{7A807A5E-B68A-410C-AB0D-1D86BD6E42C7}"/>
              </a:ext>
            </a:extLst>
          </p:cNvPr>
          <p:cNvGrpSpPr/>
          <p:nvPr/>
        </p:nvGrpSpPr>
        <p:grpSpPr>
          <a:xfrm>
            <a:off x="0" y="0"/>
            <a:ext cx="16256000" cy="601807"/>
            <a:chOff x="0" y="-127508"/>
            <a:chExt cx="12192000" cy="1361811"/>
          </a:xfrm>
        </p:grpSpPr>
        <p:sp>
          <p:nvSpPr>
            <p:cNvPr id="2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p:cNvSpPr/>
          <p:nvPr/>
        </p:nvSpPr>
        <p:spPr>
          <a:xfrm>
            <a:off x="5180453" y="7585203"/>
            <a:ext cx="5418667" cy="840019"/>
          </a:xfrm>
          <a:prstGeom prst="round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3296" y="61648"/>
            <a:ext cx="1881384" cy="1328389"/>
          </a:xfrm>
          <a:prstGeom prst="rect">
            <a:avLst/>
          </a:prstGeom>
        </p:spPr>
      </p:pic>
    </p:spTree>
    <p:extLst>
      <p:ext uri="{BB962C8B-B14F-4D97-AF65-F5344CB8AC3E}">
        <p14:creationId xmlns:p14="http://schemas.microsoft.com/office/powerpoint/2010/main" val="17369629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1440" y="8169205"/>
            <a:ext cx="16256000" cy="992953"/>
          </a:xfrm>
          <a:prstGeom prst="rect">
            <a:avLst/>
          </a:prstGeom>
        </p:spPr>
      </p:pic>
      <p:grpSp>
        <p:nvGrpSpPr>
          <p:cNvPr id="22" name="Group 21">
            <a:extLst>
              <a:ext uri="{FF2B5EF4-FFF2-40B4-BE49-F238E27FC236}">
                <a16:creationId xmlns:a16="http://schemas.microsoft.com/office/drawing/2014/main" id="{7A807A5E-B68A-410C-AB0D-1D86BD6E42C7}"/>
              </a:ext>
            </a:extLst>
          </p:cNvPr>
          <p:cNvGrpSpPr/>
          <p:nvPr/>
        </p:nvGrpSpPr>
        <p:grpSpPr>
          <a:xfrm>
            <a:off x="0" y="0"/>
            <a:ext cx="16256000" cy="601807"/>
            <a:chOff x="0" y="-127508"/>
            <a:chExt cx="12192000" cy="1361811"/>
          </a:xfrm>
        </p:grpSpPr>
        <p:sp>
          <p:nvSpPr>
            <p:cNvPr id="24"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5031209" y="706530"/>
            <a:ext cx="5418667" cy="84001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4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4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2">
            <a:extLst>
              <a:ext uri="{FF2B5EF4-FFF2-40B4-BE49-F238E27FC236}">
                <a16:creationId xmlns:a16="http://schemas.microsoft.com/office/drawing/2014/main" id="{9499C835-6942-4985-A2C8-7F05A71FA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95772" y="5842860"/>
            <a:ext cx="4121121" cy="4121121"/>
          </a:xfrm>
          <a:prstGeom prst="rect">
            <a:avLst/>
          </a:prstGeom>
        </p:spPr>
      </p:pic>
      <p:pic>
        <p:nvPicPr>
          <p:cNvPr id="8" name="PA_图片 1" descr="图片包含 玩偶, 玩具, 室内, 天空&#10;&#10;已生成极高可信度的说明">
            <a:extLst>
              <a:ext uri="{FF2B5EF4-FFF2-40B4-BE49-F238E27FC236}">
                <a16:creationId xmlns:a16="http://schemas.microsoft.com/office/drawing/2014/main" id="{99BC19F7-603F-4893-B6D9-BEE730DE401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0" y="6050337"/>
            <a:ext cx="4176486" cy="4176486"/>
          </a:xfrm>
          <a:prstGeom prst="rect">
            <a:avLst/>
          </a:prstGeom>
        </p:spPr>
      </p:pic>
      <p:sp>
        <p:nvSpPr>
          <p:cNvPr id="10" name="Rounded Rectangle 9"/>
          <p:cNvSpPr/>
          <p:nvPr/>
        </p:nvSpPr>
        <p:spPr>
          <a:xfrm>
            <a:off x="347851" y="2044443"/>
            <a:ext cx="14139674" cy="183013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nSpc>
                <a:spcPct val="150000"/>
              </a:lnSpc>
            </a:pPr>
            <a:r>
              <a:rPr lang="en-US" sz="44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latin typeface="Arial-Rounded" panose="020B0500000000000000" pitchFamily="34" charset="0"/>
                <a:ea typeface="Arial-Rounded" panose="020B0500000000000000" pitchFamily="34" charset="0"/>
                <a:cs typeface="Arial-Rounded" panose="020B0500000000000000" pitchFamily="34" charset="0"/>
              </a:rPr>
              <a:t>biết</a:t>
            </a:r>
            <a:r>
              <a:rPr lang="en-US" sz="44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sóc</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rất</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en-US" sz="4000" dirty="0"/>
          </a:p>
        </p:txBody>
      </p:sp>
      <p:sp>
        <p:nvSpPr>
          <p:cNvPr id="11" name="Rounded Rectangle 10"/>
          <p:cNvSpPr/>
          <p:nvPr/>
        </p:nvSpPr>
        <p:spPr>
          <a:xfrm>
            <a:off x="1345293" y="4330326"/>
            <a:ext cx="14542407" cy="183013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395288">
              <a:lnSpc>
                <a:spcPct val="120000"/>
              </a:lnSpc>
            </a:pPr>
            <a:r>
              <a:rPr lang="en-US" sz="4400" b="1" dirty="0" err="1">
                <a:latin typeface="Arial-Rounded" panose="020B0500000000000000" pitchFamily="34" charset="0"/>
                <a:ea typeface="Arial-Rounded" panose="020B0500000000000000" pitchFamily="34" charset="0"/>
                <a:cs typeface="Arial-Rounded" panose="020B0500000000000000" pitchFamily="34" charset="0"/>
              </a:rPr>
              <a:t>Cứ</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thế</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cậu</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cặm</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cụi</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vi-VN" sz="4400" b="1" dirty="0">
                <a:latin typeface="Arial-Rounded" panose="020B0500000000000000" pitchFamily="34" charset="0"/>
                <a:ea typeface="Arial-Rounded" panose="020B0500000000000000" pitchFamily="34" charset="0"/>
                <a:cs typeface="Arial-Rounded" panose="020B0500000000000000" pitchFamily="34" charset="0"/>
              </a:rPr>
              <a:t>đ</a:t>
            </a:r>
            <a:r>
              <a:rPr lang="en-US" sz="4400" b="1" dirty="0">
                <a:latin typeface="Arial-Rounded" panose="020B0500000000000000" pitchFamily="34" charset="0"/>
                <a:ea typeface="Arial-Rounded" panose="020B0500000000000000" pitchFamily="34" charset="0"/>
                <a:cs typeface="Arial-Rounded" panose="020B0500000000000000" pitchFamily="34" charset="0"/>
              </a:rPr>
              <a:t>i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lại</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latin typeface="Arial-Rounded" panose="020B0500000000000000" pitchFamily="34" charset="0"/>
                <a:ea typeface="Arial-Rounded" panose="020B0500000000000000" pitchFamily="34" charset="0"/>
                <a:cs typeface="Arial-Rounded" panose="020B0500000000000000" pitchFamily="34" charset="0"/>
              </a:rPr>
              <a:t>liền</a:t>
            </a:r>
            <a:r>
              <a:rPr lang="en-US" sz="44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flipH="1">
            <a:off x="6506867" y="2570901"/>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flipH="1">
            <a:off x="9589939" y="2532640"/>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flipH="1">
            <a:off x="14111208" y="2649362"/>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flipH="1">
            <a:off x="14297188" y="2649362"/>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flipH="1">
            <a:off x="9995128" y="4818523"/>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flipH="1">
            <a:off x="15267284" y="4878095"/>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H="1">
            <a:off x="15391270" y="4878095"/>
            <a:ext cx="123986" cy="853740"/>
          </a:xfrm>
          <a:prstGeom prst="line">
            <a:avLst/>
          </a:prstGeom>
          <a:ln w="38100">
            <a:solidFill>
              <a:srgbClr val="00206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220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418666" y="645151"/>
            <a:ext cx="5418667" cy="8400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Giải</a:t>
            </a:r>
            <a:r>
              <a:rPr lang="en-US" sz="4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nghĩa</a:t>
            </a:r>
            <a:r>
              <a:rPr lang="en-US" sz="4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4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文本框 6">
            <a:extLst>
              <a:ext uri="{FF2B5EF4-FFF2-40B4-BE49-F238E27FC236}">
                <a16:creationId xmlns:a16="http://schemas.microsoft.com/office/drawing/2014/main" id="{40492B02-98B6-4E81-9A77-773825039D2E}"/>
              </a:ext>
            </a:extLst>
          </p:cNvPr>
          <p:cNvSpPr txBox="1"/>
          <p:nvPr/>
        </p:nvSpPr>
        <p:spPr>
          <a:xfrm>
            <a:off x="806600" y="1704146"/>
            <a:ext cx="11049603" cy="769441"/>
          </a:xfrm>
          <a:prstGeom prst="rect">
            <a:avLst/>
          </a:prstGeom>
          <a:noFill/>
        </p:spPr>
        <p:txBody>
          <a:bodyPr wrap="square" rtlCol="0">
            <a:spAutoFit/>
          </a:bodyPr>
          <a:lstStyle/>
          <a:p>
            <a:r>
              <a:rPr lang="en-US" sz="4400" b="1" i="1" dirty="0" err="1">
                <a:solidFill>
                  <a:srgbClr val="C00000"/>
                </a:solidFill>
              </a:rPr>
              <a:t>nắn</a:t>
            </a:r>
            <a:r>
              <a:rPr lang="en-US" sz="4400" b="1" i="1" dirty="0">
                <a:solidFill>
                  <a:srgbClr val="C00000"/>
                </a:solidFill>
              </a:rPr>
              <a:t> </a:t>
            </a:r>
            <a:r>
              <a:rPr lang="en-US" sz="4400" b="1" i="1" dirty="0" err="1">
                <a:solidFill>
                  <a:srgbClr val="C00000"/>
                </a:solidFill>
              </a:rPr>
              <a:t>nót</a:t>
            </a:r>
            <a:r>
              <a:rPr lang="en-US" sz="4400" dirty="0">
                <a:solidFill>
                  <a:srgbClr val="C00000"/>
                </a:solidFill>
              </a:rPr>
              <a:t>: </a:t>
            </a:r>
            <a:r>
              <a:rPr lang="en-US" sz="4400" b="1" dirty="0" err="1"/>
              <a:t>viết</a:t>
            </a:r>
            <a:r>
              <a:rPr lang="en-US" sz="4400" b="1" dirty="0"/>
              <a:t> </a:t>
            </a:r>
            <a:r>
              <a:rPr lang="en-US" sz="4400" b="1" dirty="0" err="1"/>
              <a:t>rất</a:t>
            </a:r>
            <a:r>
              <a:rPr lang="en-US" sz="4400" b="1" dirty="0"/>
              <a:t> </a:t>
            </a:r>
            <a:r>
              <a:rPr lang="en-US" sz="4400" b="1" dirty="0" err="1"/>
              <a:t>cẩn</a:t>
            </a:r>
            <a:r>
              <a:rPr lang="en-US" sz="4400" b="1" dirty="0"/>
              <a:t> </a:t>
            </a:r>
            <a:r>
              <a:rPr lang="en-US" sz="4400" b="1" dirty="0" err="1"/>
              <a:t>thận</a:t>
            </a:r>
            <a:r>
              <a:rPr lang="en-US" sz="4400" b="1" dirty="0"/>
              <a:t> </a:t>
            </a:r>
            <a:r>
              <a:rPr lang="en-US" sz="4400" b="1" dirty="0" err="1"/>
              <a:t>cho</a:t>
            </a:r>
            <a:r>
              <a:rPr lang="en-US" sz="4400" b="1" dirty="0"/>
              <a:t> </a:t>
            </a:r>
            <a:r>
              <a:rPr lang="en-US" sz="4400" b="1" dirty="0" err="1"/>
              <a:t>đẹp</a:t>
            </a:r>
            <a:r>
              <a:rPr lang="en-US" sz="4400" b="1" dirty="0"/>
              <a:t>.</a:t>
            </a:r>
          </a:p>
        </p:txBody>
      </p:sp>
      <p:pic>
        <p:nvPicPr>
          <p:cNvPr id="9"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91440" y="8169205"/>
            <a:ext cx="16256000" cy="992953"/>
          </a:xfrm>
          <a:prstGeom prst="rect">
            <a:avLst/>
          </a:prstGeom>
        </p:spPr>
      </p:pic>
      <p:grpSp>
        <p:nvGrpSpPr>
          <p:cNvPr id="10" name="Group 9">
            <a:extLst>
              <a:ext uri="{FF2B5EF4-FFF2-40B4-BE49-F238E27FC236}">
                <a16:creationId xmlns:a16="http://schemas.microsoft.com/office/drawing/2014/main" id="{7A807A5E-B68A-410C-AB0D-1D86BD6E42C7}"/>
              </a:ext>
            </a:extLst>
          </p:cNvPr>
          <p:cNvGrpSpPr/>
          <p:nvPr/>
        </p:nvGrpSpPr>
        <p:grpSpPr>
          <a:xfrm>
            <a:off x="0" y="0"/>
            <a:ext cx="16256000" cy="601807"/>
            <a:chOff x="0" y="-127508"/>
            <a:chExt cx="12192000" cy="1361811"/>
          </a:xfrm>
        </p:grpSpPr>
        <p:sp>
          <p:nvSpPr>
            <p:cNvPr id="11"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What Kids Read At Hamilton Grange – The Hamilton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747" y="3769098"/>
            <a:ext cx="7967133" cy="5283469"/>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6">
            <a:extLst>
              <a:ext uri="{FF2B5EF4-FFF2-40B4-BE49-F238E27FC236}">
                <a16:creationId xmlns:a16="http://schemas.microsoft.com/office/drawing/2014/main" id="{40492B02-98B6-4E81-9A77-773825039D2E}"/>
              </a:ext>
            </a:extLst>
          </p:cNvPr>
          <p:cNvSpPr txBox="1"/>
          <p:nvPr/>
        </p:nvSpPr>
        <p:spPr>
          <a:xfrm>
            <a:off x="697418" y="2672110"/>
            <a:ext cx="11049603" cy="769441"/>
          </a:xfrm>
          <a:prstGeom prst="rect">
            <a:avLst/>
          </a:prstGeom>
          <a:noFill/>
        </p:spPr>
        <p:txBody>
          <a:bodyPr wrap="square" rtlCol="0">
            <a:spAutoFit/>
          </a:bodyPr>
          <a:lstStyle/>
          <a:p>
            <a:r>
              <a:rPr lang="en-US" altLang="zh-CN" sz="4400" b="1" dirty="0" err="1" smtClean="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Cặm</a:t>
            </a:r>
            <a:r>
              <a:rPr lang="en-US" altLang="zh-CN" sz="4400" b="1" dirty="0" smtClean="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smtClean="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cụi</a:t>
            </a:r>
            <a:r>
              <a:rPr lang="en-US" altLang="zh-CN" sz="4400" b="1" dirty="0" smtClean="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smtClean="0">
                <a:latin typeface="Arial-Rounded" panose="020B0500000000000000" pitchFamily="34" charset="0"/>
                <a:ea typeface="Arial-Rounded" panose="020B0500000000000000" pitchFamily="34" charset="0"/>
                <a:cs typeface="Arial-Rounded" panose="020B0500000000000000" pitchFamily="34" charset="0"/>
              </a:rPr>
              <a:t>chăm</a:t>
            </a:r>
            <a:r>
              <a:rPr lang="en-US" altLang="zh-CN" sz="4400" b="1" dirty="0" smtClean="0">
                <a:latin typeface="Arial-Rounded" panose="020B0500000000000000" pitchFamily="34" charset="0"/>
                <a:ea typeface="Arial-Rounded" panose="020B0500000000000000" pitchFamily="34" charset="0"/>
                <a:cs typeface="Arial-Rounded" panose="020B0500000000000000" pitchFamily="34" charset="0"/>
              </a:rPr>
              <a:t> chỉ, </a:t>
            </a:r>
            <a:r>
              <a:rPr lang="en-US" altLang="zh-CN" sz="4400" b="1" dirty="0" err="1" smtClean="0">
                <a:latin typeface="Arial-Rounded" panose="020B0500000000000000" pitchFamily="34" charset="0"/>
                <a:ea typeface="Arial-Rounded" panose="020B0500000000000000" pitchFamily="34" charset="0"/>
                <a:cs typeface="Arial-Rounded" panose="020B0500000000000000" pitchFamily="34" charset="0"/>
              </a:rPr>
              <a:t>miệt</a:t>
            </a:r>
            <a:r>
              <a:rPr lang="en-US" altLang="zh-CN" sz="44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smtClean="0">
                <a:latin typeface="Arial-Rounded" panose="020B0500000000000000" pitchFamily="34" charset="0"/>
                <a:ea typeface="Arial-Rounded" panose="020B0500000000000000" pitchFamily="34" charset="0"/>
                <a:cs typeface="Arial-Rounded" panose="020B0500000000000000" pitchFamily="34" charset="0"/>
              </a:rPr>
              <a:t>mài</a:t>
            </a:r>
            <a:r>
              <a:rPr lang="en-US" altLang="zh-CN" sz="44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smtClean="0">
                <a:latin typeface="Arial-Rounded" panose="020B0500000000000000" pitchFamily="34" charset="0"/>
                <a:ea typeface="Arial-Rounded" panose="020B0500000000000000" pitchFamily="34" charset="0"/>
                <a:cs typeface="Arial-Rounded" panose="020B0500000000000000" pitchFamily="34" charset="0"/>
              </a:rPr>
              <a:t>làm</a:t>
            </a:r>
            <a:r>
              <a:rPr lang="en-US" altLang="zh-CN" sz="44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smtClean="0">
                <a:latin typeface="Arial-Rounded" panose="020B0500000000000000" pitchFamily="34" charset="0"/>
                <a:ea typeface="Arial-Rounded" panose="020B0500000000000000" pitchFamily="34" charset="0"/>
                <a:cs typeface="Arial-Rounded" panose="020B0500000000000000" pitchFamily="34" charset="0"/>
              </a:rPr>
              <a:t>việc</a:t>
            </a:r>
            <a:r>
              <a:rPr lang="en-US" altLang="zh-CN" sz="4400" b="1" dirty="0" smtClean="0">
                <a:latin typeface="Arial-Rounded" panose="020B0500000000000000" pitchFamily="34" charset="0"/>
                <a:ea typeface="Arial-Rounded" panose="020B0500000000000000" pitchFamily="34" charset="0"/>
                <a:cs typeface="Arial-Rounded" panose="020B0500000000000000" pitchFamily="34" charset="0"/>
              </a:rPr>
              <a:t>. </a:t>
            </a:r>
            <a:endParaRPr lang="zh-CN" alt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918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499648" y="367786"/>
            <a:ext cx="14661265" cy="794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pic>
        <p:nvPicPr>
          <p:cNvPr id="11" name="图片 10">
            <a:extLst>
              <a:ext uri="{FF2B5EF4-FFF2-40B4-BE49-F238E27FC236}">
                <a16:creationId xmlns:a16="http://schemas.microsoft.com/office/drawing/2014/main" id="{3629FE9C-960A-473B-B9F3-6E7B8AB1A3B4}"/>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2420749" y="7644405"/>
            <a:ext cx="11915492" cy="13426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621" y="94702"/>
            <a:ext cx="6535180" cy="4857817"/>
          </a:xfrm>
          <a:prstGeom prst="rect">
            <a:avLst/>
          </a:prstGeom>
          <a:ln>
            <a:noFill/>
          </a:ln>
          <a:effectLst>
            <a:outerShdw blurRad="292100" dist="139700" dir="2700000" algn="tl" rotWithShape="0">
              <a:srgbClr val="333333">
                <a:alpha val="65000"/>
              </a:srgbClr>
            </a:outerShdw>
          </a:effectLst>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463041" y="5132803"/>
            <a:ext cx="11602177" cy="1446550"/>
          </a:xfrm>
          <a:prstGeom prst="rect">
            <a:avLst/>
          </a:prstGeom>
          <a:noFill/>
          <a:ln>
            <a:noFill/>
          </a:ln>
        </p:spPr>
        <p:txBody>
          <a:bodyPr wrap="square">
            <a:spAutoFit/>
          </a:bodyPr>
          <a:lstStyle/>
          <a:p>
            <a:pPr algn="ctr" defTabSz="1625519">
              <a:defRPr/>
            </a:pPr>
            <a:r>
              <a:rPr lang="en-US" altLang="zh-CN" sz="8800" b="1" spc="1067" dirty="0" err="1">
                <a:solidFill>
                  <a:srgbClr val="FF0000"/>
                </a:solidFill>
                <a:latin typeface="iCiel Mijas" panose="02000506000000020004" pitchFamily="50" charset="0"/>
                <a:ea typeface="Arial-Rounded" panose="020B0500000000000000" pitchFamily="34" charset="0"/>
                <a:cs typeface="Arial-Rounded" panose="020B0500000000000000" pitchFamily="34" charset="0"/>
              </a:rPr>
              <a:t>Luyện</a:t>
            </a:r>
            <a:r>
              <a:rPr lang="en-US" altLang="zh-CN" sz="8800" b="1" spc="1067" dirty="0">
                <a:solidFill>
                  <a:srgbClr val="FF0000"/>
                </a:solidFill>
                <a:latin typeface="iCiel Mijas" panose="02000506000000020004" pitchFamily="50" charset="0"/>
                <a:ea typeface="Arial-Rounded" panose="020B0500000000000000" pitchFamily="34" charset="0"/>
                <a:cs typeface="Arial-Rounded" panose="020B0500000000000000" pitchFamily="34" charset="0"/>
              </a:rPr>
              <a:t> </a:t>
            </a:r>
            <a:r>
              <a:rPr lang="en-US" altLang="zh-CN" sz="8800" b="1" spc="1067" dirty="0" err="1">
                <a:solidFill>
                  <a:srgbClr val="FF0000"/>
                </a:solidFill>
                <a:latin typeface="iCiel Mijas" panose="02000506000000020004" pitchFamily="50" charset="0"/>
                <a:ea typeface="Arial-Rounded" panose="020B0500000000000000" pitchFamily="34" charset="0"/>
                <a:cs typeface="Arial-Rounded" panose="020B0500000000000000" pitchFamily="34" charset="0"/>
              </a:rPr>
              <a:t>đọc</a:t>
            </a:r>
            <a:r>
              <a:rPr lang="en-US" altLang="zh-CN" sz="8800" b="1" spc="1067" dirty="0">
                <a:solidFill>
                  <a:srgbClr val="FF0000"/>
                </a:solidFill>
                <a:latin typeface="iCiel Mijas" panose="02000506000000020004" pitchFamily="50" charset="0"/>
                <a:ea typeface="Arial-Rounded" panose="020B0500000000000000" pitchFamily="34" charset="0"/>
                <a:cs typeface="Arial-Rounded" panose="020B0500000000000000" pitchFamily="34" charset="0"/>
              </a:rPr>
              <a:t> </a:t>
            </a:r>
            <a:endParaRPr lang="zh-CN" altLang="en-US" sz="8800" b="1" spc="1067" dirty="0">
              <a:solidFill>
                <a:srgbClr val="FF0000"/>
              </a:solidFill>
              <a:latin typeface="iCiel Mijas" panose="02000506000000020004" pitchFamily="50" charset="0"/>
              <a:ea typeface="Arial-Rounded" panose="020B0500000000000000" pitchFamily="34" charset="0"/>
              <a:cs typeface="Arial-Rounded" panose="020B0500000000000000" pitchFamily="34" charset="0"/>
            </a:endParaRPr>
          </a:p>
        </p:txBody>
      </p:sp>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801" y="436346"/>
            <a:ext cx="5497847" cy="8707655"/>
          </a:xfrm>
          <a:prstGeom prst="rect">
            <a:avLst/>
          </a:prstGeom>
        </p:spPr>
      </p:pic>
    </p:spTree>
    <p:extLst>
      <p:ext uri="{BB962C8B-B14F-4D97-AF65-F5344CB8AC3E}">
        <p14:creationId xmlns:p14="http://schemas.microsoft.com/office/powerpoint/2010/main" val="3438739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99" y="350588"/>
            <a:ext cx="1048681" cy="779197"/>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0309" y="1972173"/>
            <a:ext cx="967287" cy="71871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387" y="-158676"/>
            <a:ext cx="1656853" cy="1202691"/>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11917" y="631834"/>
            <a:ext cx="1775896" cy="1361047"/>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08" y="-564788"/>
            <a:ext cx="2047388" cy="164872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39072" y="-239323"/>
            <a:ext cx="1098523" cy="1784225"/>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497921" y="764957"/>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4191042" y="1795085"/>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5737596" y="2694279"/>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8074617"/>
            <a:ext cx="16256000" cy="1065923"/>
          </a:xfrm>
          <a:prstGeom prst="rect">
            <a:avLst/>
          </a:prstGeom>
        </p:spPr>
      </p:pic>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063" y="7050110"/>
            <a:ext cx="2631539" cy="2022833"/>
          </a:xfrm>
          <a:prstGeom prst="rect">
            <a:avLst/>
          </a:prstGeom>
        </p:spPr>
      </p:pic>
      <p:pic>
        <p:nvPicPr>
          <p:cNvPr id="38" name="Picture 37"/>
          <p:cNvPicPr>
            <a:picLocks noChangeAspect="1"/>
          </p:cNvPicPr>
          <p:nvPr/>
        </p:nvPicPr>
        <p:blipFill rotWithShape="1">
          <a:blip r:embed="rId11">
            <a:extLst>
              <a:ext uri="{BEBA8EAE-BF5A-486C-A8C5-ECC9F3942E4B}">
                <a14:imgProps xmlns:a14="http://schemas.microsoft.com/office/drawing/2010/main">
                  <a14:imgLayer r:embed="rId12">
                    <a14:imgEffect>
                      <a14:backgroundRemoval t="48056" b="52963" l="54167" r="57083">
                        <a14:foregroundMark x1="55833" y1="49815" x2="55833" y2="49815"/>
                        <a14:foregroundMark x1="56094" y1="49815" x2="56094" y2="49815"/>
                        <a14:foregroundMark x1="56354" y1="51019" x2="56354" y2="51019"/>
                        <a14:foregroundMark x1="55937" y1="51944" x2="55937" y2="51944"/>
                        <a14:foregroundMark x1="55521" y1="52222" x2="55521" y2="52222"/>
                        <a14:foregroundMark x1="54896" y1="52315" x2="54896" y2="52315"/>
                        <a14:foregroundMark x1="54479" y1="51759" x2="54479" y2="51759"/>
                        <a14:foregroundMark x1="54583" y1="50000" x2="54583" y2="50000"/>
                        <a14:foregroundMark x1="54948" y1="49630" x2="54948" y2="49630"/>
                        <a14:foregroundMark x1="55521" y1="49352" x2="55521" y2="49352"/>
                        <a14:foregroundMark x1="55885" y1="49352" x2="55885" y2="49352"/>
                        <a14:foregroundMark x1="56198" y1="49907" x2="56198" y2="49907"/>
                        <a14:foregroundMark x1="55937" y1="49352" x2="55937" y2="49352"/>
                        <a14:foregroundMark x1="55052" y1="51204" x2="55052" y2="51204"/>
                        <a14:foregroundMark x1="55260" y1="49259" x2="55260" y2="49259"/>
                        <a14:foregroundMark x1="55833" y1="49444" x2="55833" y2="49444"/>
                        <a14:foregroundMark x1="55729" y1="49167" x2="55729" y2="49167"/>
                        <a14:foregroundMark x1="55000" y1="50000" x2="55000" y2="50000"/>
                        <a14:foregroundMark x1="54427" y1="51389" x2="54427" y2="51389"/>
                        <a14:foregroundMark x1="54427" y1="51111" x2="54427" y2="51111"/>
                      </a14:backgroundRemoval>
                    </a14:imgEffect>
                  </a14:imgLayer>
                </a14:imgProps>
              </a:ext>
            </a:extLst>
          </a:blip>
          <a:srcRect l="53860" t="47544" r="42982" b="47310"/>
          <a:stretch/>
        </p:blipFill>
        <p:spPr>
          <a:xfrm>
            <a:off x="1744560" y="-199631"/>
            <a:ext cx="1274187" cy="1168005"/>
          </a:xfrm>
          <a:prstGeom prst="rect">
            <a:avLst/>
          </a:prstGeom>
        </p:spPr>
      </p:pic>
      <p:sp>
        <p:nvSpPr>
          <p:cNvPr id="39" name="TextBox 38"/>
          <p:cNvSpPr txBox="1"/>
          <p:nvPr/>
        </p:nvSpPr>
        <p:spPr>
          <a:xfrm>
            <a:off x="2974857" y="116109"/>
            <a:ext cx="7037503" cy="748988"/>
          </a:xfrm>
          <a:prstGeom prst="rect">
            <a:avLst/>
          </a:prstGeom>
          <a:noFill/>
        </p:spPr>
        <p:txBody>
          <a:bodyPr wrap="square" rtlCol="0">
            <a:spAutoFit/>
          </a:bodyPr>
          <a:lstStyle/>
          <a:p>
            <a:r>
              <a:rPr lang="en-US" sz="4267"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a:t>
            </a:r>
            <a:r>
              <a:rPr lang="en-US" sz="4267"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lời</a:t>
            </a:r>
            <a:r>
              <a:rPr lang="en-US" sz="4267"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4267"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4267"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p:cNvSpPr txBox="1"/>
          <p:nvPr/>
        </p:nvSpPr>
        <p:spPr>
          <a:xfrm>
            <a:off x="1194926" y="839889"/>
            <a:ext cx="13354582" cy="830997"/>
          </a:xfrm>
          <a:prstGeom prst="rect">
            <a:avLst/>
          </a:prstGeom>
          <a:noFill/>
        </p:spPr>
        <p:txBody>
          <a:bodyPr wrap="square" rtlCol="0">
            <a:spAutoFit/>
          </a:bodyPr>
          <a:lstStyle/>
          <a:p>
            <a:pPr algn="just"/>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cảm</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thấy</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thê</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nào</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p:cNvSpPr txBox="1"/>
          <p:nvPr/>
        </p:nvSpPr>
        <p:spPr>
          <a:xfrm>
            <a:off x="2106858" y="2389759"/>
            <a:ext cx="11113234" cy="830997"/>
          </a:xfrm>
          <a:prstGeom prst="rect">
            <a:avLst/>
          </a:prstGeom>
          <a:noFill/>
        </p:spPr>
        <p:txBody>
          <a:bodyPr wrap="square" rtlCol="0">
            <a:spAutoFit/>
          </a:bodyPr>
          <a:lstStyle/>
          <a:p>
            <a:pPr algn="just"/>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rất</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buồn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l="62735" t="66797" r="18633" b="19531"/>
          <a:stretch/>
        </p:blipFill>
        <p:spPr bwMode="auto">
          <a:xfrm>
            <a:off x="3373381" y="4026885"/>
            <a:ext cx="8109398" cy="3345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487814"/>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8431135" y="-20741"/>
            <a:ext cx="3556000" cy="2486464"/>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8040509" y="2848528"/>
            <a:ext cx="1201488" cy="322259"/>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191066" y="3605831"/>
            <a:ext cx="1924481" cy="454632"/>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2174650" y="4748055"/>
            <a:ext cx="2196831" cy="636984"/>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5415197" y="5220664"/>
            <a:ext cx="2580340" cy="6096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132714" y="3021276"/>
            <a:ext cx="1500157" cy="393229"/>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2051792" y="6592839"/>
            <a:ext cx="5564429" cy="2566996"/>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10670139" y="2713374"/>
            <a:ext cx="408611" cy="311289"/>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10632814" y="3977756"/>
            <a:ext cx="767279" cy="584531"/>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11125717" y="2524328"/>
            <a:ext cx="767279" cy="584531"/>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5348269" y="2760388"/>
            <a:ext cx="767279" cy="584531"/>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11233113" y="2842204"/>
            <a:ext cx="552489" cy="420899"/>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2665871" y="2478665"/>
            <a:ext cx="2414131" cy="1062217"/>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11976305" y="6465492"/>
            <a:ext cx="2588788" cy="210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7349819" y="1194783"/>
            <a:ext cx="1291436" cy="119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3492032" y="35973"/>
            <a:ext cx="673568" cy="673568"/>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10632812" y="6639964"/>
            <a:ext cx="2076792" cy="1556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222913" y="3288833"/>
            <a:ext cx="767279" cy="584531"/>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5731907" y="6973097"/>
            <a:ext cx="767279" cy="584531"/>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257615" y="7040121"/>
            <a:ext cx="767279" cy="584531"/>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964629" y="6680832"/>
            <a:ext cx="767279" cy="584531"/>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1001774" y="318461"/>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11311155" y="1790054"/>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9711667" y="1932392"/>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218523" y="761293"/>
            <a:ext cx="3919084" cy="380151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883661" y="3540760"/>
            <a:ext cx="9351433" cy="1600438"/>
          </a:xfrm>
          <a:prstGeom prst="rect">
            <a:avLst/>
          </a:prstGeom>
          <a:noFill/>
        </p:spPr>
        <p:txBody>
          <a:bodyPr wrap="squar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3631763" y="4060364"/>
            <a:ext cx="10933703" cy="4970728"/>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Xin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algn="ctr" defTabSz="1219170"/>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Ếch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sang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bờ</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sông</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kia</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với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qua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bèo</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sen.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Mỗi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bèo</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sen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một</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thể</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lời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hỏi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đúng</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giờ</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không</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ạ.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Hãy</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giúp</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với</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nhé</a:t>
            </a:r>
            <a:r>
              <a:rPr lang="en-US" sz="4267"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0784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6" y="8099090"/>
            <a:ext cx="16256000" cy="1065923"/>
          </a:xfrm>
          <a:prstGeom prst="rect">
            <a:avLst/>
          </a:prstGeom>
        </p:spPr>
      </p:pic>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299" y="350588"/>
            <a:ext cx="1048681" cy="779197"/>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0309" y="1686423"/>
            <a:ext cx="967287" cy="71871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8387" y="-158676"/>
            <a:ext cx="1656853" cy="1202691"/>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11917" y="631834"/>
            <a:ext cx="1775896" cy="1361047"/>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08" y="-564788"/>
            <a:ext cx="2047388" cy="164872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97538" y="-369906"/>
            <a:ext cx="1098523" cy="1784225"/>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497921" y="764957"/>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4191042" y="1509335"/>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5737596" y="2408529"/>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513" y="7046824"/>
            <a:ext cx="2631539" cy="2022833"/>
          </a:xfrm>
          <a:prstGeom prst="rect">
            <a:avLst/>
          </a:prstGeom>
        </p:spPr>
      </p:pic>
      <p:sp>
        <p:nvSpPr>
          <p:cNvPr id="41" name="TextBox 40"/>
          <p:cNvSpPr txBox="1"/>
          <p:nvPr/>
        </p:nvSpPr>
        <p:spPr>
          <a:xfrm>
            <a:off x="1048681" y="676710"/>
            <a:ext cx="14398502" cy="830997"/>
          </a:xfrm>
          <a:prstGeom prst="rect">
            <a:avLst/>
          </a:prstGeom>
          <a:noFill/>
        </p:spPr>
        <p:txBody>
          <a:bodyPr wrap="square" rtlCol="0">
            <a:spAutoFit/>
          </a:bodyPr>
          <a:lstStyle/>
          <a:p>
            <a:pPr algn="just"/>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đồng</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ý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với</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điều</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p:cNvSpPr txBox="1"/>
          <p:nvPr/>
        </p:nvSpPr>
        <p:spPr>
          <a:xfrm>
            <a:off x="3247726" y="1753796"/>
            <a:ext cx="11780548" cy="1063433"/>
          </a:xfrm>
          <a:prstGeom prst="rect">
            <a:avLst/>
          </a:prstGeom>
          <a:noFill/>
        </p:spPr>
        <p:txBody>
          <a:bodyPr wrap="square" rtlCol="0">
            <a:spAutoFit/>
          </a:bodyPr>
          <a:lstStyle/>
          <a:p>
            <a:pPr algn="just">
              <a:lnSpc>
                <a:spcPct val="150000"/>
              </a:lnSpc>
            </a:pP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xuyên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nhơ</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PA_图片 1" descr="图片包含 玩偶, 玩具, 室内, 天空&#10;&#10;已生成极高可信度的说明">
            <a:extLst>
              <a:ext uri="{FF2B5EF4-FFF2-40B4-BE49-F238E27FC236}">
                <a16:creationId xmlns:a16="http://schemas.microsoft.com/office/drawing/2014/main" id="{99BC19F7-603F-4893-B6D9-BEE730DE4011}"/>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11946116" y="5411743"/>
            <a:ext cx="4176486" cy="4176486"/>
          </a:xfrm>
          <a:prstGeom prst="rect">
            <a:avLst/>
          </a:prstGeom>
        </p:spPr>
      </p:pic>
      <p:pic>
        <p:nvPicPr>
          <p:cNvPr id="3074" name="Picture 2"/>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l="46388" t="52734" r="18911" b="23633"/>
          <a:stretch/>
        </p:blipFill>
        <p:spPr bwMode="auto">
          <a:xfrm>
            <a:off x="2564423" y="2998622"/>
            <a:ext cx="9381693" cy="41740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06239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3488" y="1110723"/>
            <a:ext cx="5519909" cy="8077640"/>
          </a:xfrm>
          <a:prstGeom prst="rect">
            <a:avLst/>
          </a:prstGeom>
        </p:spPr>
      </p:pic>
      <p:pic>
        <p:nvPicPr>
          <p:cNvPr id="9" name="图片 5">
            <a:extLst>
              <a:ext uri="{FF2B5EF4-FFF2-40B4-BE49-F238E27FC236}">
                <a16:creationId xmlns:a16="http://schemas.microsoft.com/office/drawing/2014/main" id="{60932D90-BF1F-46A3-A430-FC72715840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5" t="9789" r="12468"/>
          <a:stretch/>
        </p:blipFill>
        <p:spPr>
          <a:xfrm>
            <a:off x="11618099" y="5149543"/>
            <a:ext cx="4637901" cy="4303746"/>
          </a:xfrm>
          <a:prstGeom prst="rect">
            <a:avLst/>
          </a:prstGeom>
        </p:spPr>
      </p:pic>
      <p:sp>
        <p:nvSpPr>
          <p:cNvPr id="26" name="TextBox 25"/>
          <p:cNvSpPr txBox="1"/>
          <p:nvPr/>
        </p:nvSpPr>
        <p:spPr>
          <a:xfrm>
            <a:off x="1569460" y="990220"/>
            <a:ext cx="4449202" cy="646331"/>
          </a:xfrm>
          <a:prstGeom prst="rect">
            <a:avLst/>
          </a:prstGeom>
          <a:noFill/>
        </p:spPr>
        <p:txBody>
          <a:bodyPr wrap="square" rtlCol="0">
            <a:spAutoFit/>
          </a:bodyPr>
          <a:lstStyle/>
          <a:p>
            <a:r>
              <a:rPr lang="en-US" sz="3600" i="1" dirty="0" err="1" smtClean="0">
                <a:latin typeface="Times New Roman" panose="02020603050405020304" pitchFamily="18" charset="0"/>
                <a:cs typeface="Times New Roman" panose="02020603050405020304" pitchFamily="18" charset="0"/>
              </a:rPr>
              <a:t>Sóc</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kiến</a:t>
            </a:r>
            <a:r>
              <a:rPr lang="en-US" sz="3600" i="1"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1205884" y="297749"/>
            <a:ext cx="10662787" cy="646331"/>
          </a:xfrm>
          <a:prstGeom prst="rect">
            <a:avLst/>
          </a:prstGeom>
          <a:noFill/>
        </p:spPr>
        <p:txBody>
          <a:bodyPr wrap="square" rtlCol="0">
            <a:spAutoFit/>
          </a:bodyPr>
          <a:lstStyle/>
          <a:p>
            <a:r>
              <a:rPr lang="vi-VN" sz="3600" i="1" dirty="0">
                <a:latin typeface="Times New Roman" panose="02020603050405020304" pitchFamily="18" charset="0"/>
                <a:cs typeface="Times New Roman" panose="02020603050405020304" pitchFamily="18" charset="0"/>
              </a:rPr>
              <a:t>Sóc đã làm gì để giữ lời hứa với kiến? </a:t>
            </a:r>
            <a:endParaRPr lang="en-US" sz="36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22830" y="1781316"/>
            <a:ext cx="15766788" cy="830997"/>
          </a:xfrm>
          <a:prstGeom prst="rect">
            <a:avLst/>
          </a:prstGeom>
          <a:noFill/>
        </p:spPr>
        <p:txBody>
          <a:bodyPr wrap="square" rtlCol="0">
            <a:spAutoFit/>
          </a:bodyPr>
          <a:lstStyle/>
          <a:p>
            <a:pPr algn="just"/>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 Vì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phải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viết</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lần</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lá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gửi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368490" y="2903023"/>
            <a:ext cx="11409528" cy="1200329"/>
          </a:xfrm>
          <a:prstGeom prst="rect">
            <a:avLst/>
          </a:prstGeom>
          <a:noFill/>
        </p:spPr>
        <p:txBody>
          <a:bodyPr wrap="square" rtlCol="0">
            <a:spAutoFit/>
          </a:bodyPr>
          <a:lstStyle/>
          <a:p>
            <a:r>
              <a:rPr lang="en-US" sz="3600" i="1" dirty="0" err="1">
                <a:solidFill>
                  <a:srgbClr val="C00000"/>
                </a:solidFill>
                <a:latin typeface="Times New Roman" panose="02020603050405020304" pitchFamily="18" charset="0"/>
                <a:cs typeface="Times New Roman" panose="02020603050405020304" pitchFamily="18" charset="0"/>
              </a:rPr>
              <a:t>Kiến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phải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lại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nhiều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lần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lá</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thư</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gửi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cho</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sóc</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vì</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kiến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không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làm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sao</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cho</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sóc</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nó</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rất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nhớ</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bạn</a:t>
            </a:r>
            <a:r>
              <a:rPr lang="en-US" sz="3600" i="1" dirty="0">
                <a:solidFill>
                  <a:srgbClr val="C00000"/>
                </a:solidFill>
                <a:latin typeface="Times New Roman" panose="02020603050405020304" pitchFamily="18" charset="0"/>
                <a:cs typeface="Times New Roman" panose="02020603050405020304" pitchFamily="18" charset="0"/>
              </a:rPr>
              <a:t>.</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68490" y="4404613"/>
            <a:ext cx="12337576" cy="646331"/>
          </a:xfrm>
          <a:prstGeom prst="rect">
            <a:avLst/>
          </a:prstGeom>
          <a:noFill/>
        </p:spPr>
        <p:txBody>
          <a:bodyPr wrap="square" rtlCol="0">
            <a:spAutoFit/>
          </a:bodyPr>
          <a:lstStyle/>
          <a:p>
            <a:r>
              <a:rPr lang="vi-VN" sz="3600" i="1" dirty="0">
                <a:latin typeface="+mj-lt"/>
              </a:rPr>
              <a:t>+ Kiến và sóc viết thư cho nhau để thể hiện tình bạn thế nào? </a:t>
            </a:r>
            <a:endParaRPr lang="en-US" sz="3600" dirty="0">
              <a:latin typeface="+mj-lt"/>
            </a:endParaRPr>
          </a:p>
        </p:txBody>
      </p:sp>
      <p:sp>
        <p:nvSpPr>
          <p:cNvPr id="11" name="TextBox 10"/>
          <p:cNvSpPr txBox="1"/>
          <p:nvPr/>
        </p:nvSpPr>
        <p:spPr>
          <a:xfrm>
            <a:off x="532263" y="5149543"/>
            <a:ext cx="13006315" cy="646331"/>
          </a:xfrm>
          <a:prstGeom prst="rect">
            <a:avLst/>
          </a:prstGeom>
          <a:noFill/>
        </p:spPr>
        <p:txBody>
          <a:bodyPr wrap="square" rtlCol="0">
            <a:spAutoFit/>
          </a:bodyPr>
          <a:lstStyle/>
          <a:p>
            <a:r>
              <a:rPr lang="vi-VN" i="1" dirty="0" smtClean="0"/>
              <a:t> </a:t>
            </a:r>
            <a:r>
              <a:rPr lang="vi-VN" sz="3600" i="1" dirty="0">
                <a:latin typeface="Times New Roman" panose="02020603050405020304" pitchFamily="18" charset="0"/>
                <a:cs typeface="Times New Roman" panose="02020603050405020304" pitchFamily="18" charset="0"/>
              </a:rPr>
              <a:t>Kiến và sóc viết thư cho nhau để thể hiện tình bạn thân thiết, gắn bó.</a:t>
            </a:r>
            <a:endParaRPr lang="en-US" sz="3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04866" y="5777692"/>
            <a:ext cx="13006315" cy="646331"/>
          </a:xfrm>
          <a:prstGeom prst="rect">
            <a:avLst/>
          </a:prstGeom>
          <a:noFill/>
        </p:spPr>
        <p:txBody>
          <a:bodyPr wrap="square" rtlCol="0">
            <a:spAutoFit/>
          </a:bodyPr>
          <a:lstStyle/>
          <a:p>
            <a:r>
              <a:rPr lang="vi-VN" i="1" dirty="0" smtClean="0"/>
              <a:t> </a:t>
            </a:r>
            <a:r>
              <a:rPr lang="vi-VN" sz="3600" i="1" dirty="0">
                <a:latin typeface="Times New Roman" panose="02020603050405020304" pitchFamily="18" charset="0"/>
                <a:cs typeface="Times New Roman" panose="02020603050405020304" pitchFamily="18" charset="0"/>
              </a:rPr>
              <a:t>+ Còn các em thường làm gì để thề hiện tình bạn thân thiết?</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77469" y="6424155"/>
            <a:ext cx="13006315" cy="1200329"/>
          </a:xfrm>
          <a:prstGeom prst="rect">
            <a:avLst/>
          </a:prstGeom>
          <a:noFill/>
        </p:spPr>
        <p:txBody>
          <a:bodyPr wrap="square" rtlCol="0">
            <a:spAutoFit/>
          </a:bodyPr>
          <a:lstStyle/>
          <a:p>
            <a:r>
              <a:rPr lang="vi-VN" sz="3600" i="1" dirty="0" smtClean="0">
                <a:latin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Em thường rủ bạn đi học cùn</a:t>
            </a:r>
            <a:r>
              <a:rPr lang="en-US" sz="3600" i="1" dirty="0">
                <a:latin typeface="Times New Roman" panose="02020603050405020304" pitchFamily="18" charset="0"/>
                <a:cs typeface="Times New Roman" panose="02020603050405020304" pitchFamily="18" charset="0"/>
              </a:rPr>
              <a:t>g./ E</a:t>
            </a:r>
            <a:r>
              <a:rPr lang="vi-VN" sz="3600" i="1" dirty="0">
                <a:latin typeface="Times New Roman" panose="02020603050405020304" pitchFamily="18" charset="0"/>
                <a:cs typeface="Times New Roman" panose="02020603050405020304" pitchFamily="18" charset="0"/>
              </a:rPr>
              <a:t>m thư</a:t>
            </a:r>
            <a:r>
              <a:rPr lang="en-US" sz="3600" i="1" dirty="0">
                <a:latin typeface="Times New Roman" panose="02020603050405020304" pitchFamily="18" charset="0"/>
                <a:cs typeface="Times New Roman" panose="02020603050405020304" pitchFamily="18" charset="0"/>
              </a:rPr>
              <a:t>ờ</a:t>
            </a:r>
            <a:r>
              <a:rPr lang="vi-VN" sz="3600" i="1" dirty="0">
                <a:latin typeface="Times New Roman" panose="02020603050405020304" pitchFamily="18" charset="0"/>
                <a:cs typeface="Times New Roman" panose="02020603050405020304" pitchFamily="18" charset="0"/>
              </a:rPr>
              <a:t>ng gọi điện trao đổi bài với bạn</a:t>
            </a:r>
            <a:r>
              <a:rPr lang="en-US" sz="3600" i="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45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P spid="8"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A20FE26-1367-4A3F-85DE-8373044CA43F}"/>
              </a:ext>
            </a:extLst>
          </p:cNvPr>
          <p:cNvSpPr/>
          <p:nvPr/>
        </p:nvSpPr>
        <p:spPr>
          <a:xfrm>
            <a:off x="666485" y="566909"/>
            <a:ext cx="14661265" cy="7947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pic>
        <p:nvPicPr>
          <p:cNvPr id="15" name="图片 73732" descr="PPT素材-12"/>
          <p:cNvPicPr>
            <a:picLocks noChangeAspect="1"/>
          </p:cNvPicPr>
          <p:nvPr/>
        </p:nvPicPr>
        <p:blipFill>
          <a:blip r:embed="rId2"/>
          <a:stretch>
            <a:fillRect/>
          </a:stretch>
        </p:blipFill>
        <p:spPr>
          <a:xfrm>
            <a:off x="666485" y="209022"/>
            <a:ext cx="14057508" cy="899290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608488" y="4267576"/>
            <a:ext cx="14937354" cy="1484252"/>
          </a:xfrm>
          <a:prstGeom prst="rect">
            <a:avLst/>
          </a:prstGeom>
          <a:noFill/>
          <a:ln>
            <a:noFill/>
          </a:ln>
        </p:spPr>
        <p:txBody>
          <a:bodyPr wrap="square">
            <a:spAutoFit/>
          </a:bodyPr>
          <a:lstStyle/>
          <a:p>
            <a:pPr algn="ctr" defTabSz="1625519">
              <a:lnSpc>
                <a:spcPct val="150000"/>
              </a:lnSpc>
              <a:defRPr/>
            </a:pPr>
            <a:r>
              <a:rPr lang="en-US" altLang="zh-CN" sz="6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Luyện</a:t>
            </a:r>
            <a:r>
              <a:rPr lang="en-US" altLang="zh-CN"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6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đọc</a:t>
            </a:r>
            <a:r>
              <a:rPr lang="en-US" altLang="zh-CN"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 </a:t>
            </a:r>
            <a:r>
              <a:rPr lang="en-US" altLang="zh-CN" sz="6600" b="1" dirty="0" err="1"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rPr>
              <a:t>nhóm</a:t>
            </a:r>
            <a:endParaRPr lang="zh-CN" alt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Arial-Rounded" panose="020B0500000000000000" pitchFamily="34" charset="0"/>
              <a:cs typeface="Arial-Rounded" panose="020B0500000000000000" pitchFamily="34"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7294" t="7312" r="32213" b="28914"/>
          <a:stretch>
            <a:fillRect/>
          </a:stretch>
        </p:blipFill>
        <p:spPr>
          <a:xfrm>
            <a:off x="14182928" y="52596"/>
            <a:ext cx="1714240" cy="25459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085" y="327388"/>
            <a:ext cx="4348646" cy="3232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823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750"/>
                            </p:stCondLst>
                            <p:childTnLst>
                              <p:par>
                                <p:cTn id="16" presetID="8"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amond(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6" y="8099090"/>
            <a:ext cx="16256000" cy="1065923"/>
          </a:xfrm>
          <a:prstGeom prst="rect">
            <a:avLst/>
          </a:prstGeom>
        </p:spPr>
      </p:pic>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299" y="350588"/>
            <a:ext cx="1048681" cy="779197"/>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70309" y="1686423"/>
            <a:ext cx="967287" cy="71871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8387" y="-158676"/>
            <a:ext cx="1656853" cy="1202691"/>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11917" y="631834"/>
            <a:ext cx="1775896" cy="1361047"/>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308" y="-564788"/>
            <a:ext cx="2047388" cy="164872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97538" y="-369906"/>
            <a:ext cx="1098523" cy="1784225"/>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497921" y="764957"/>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4191042" y="1509335"/>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5737596" y="2408529"/>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40" name="图片 39">
            <a:extLst>
              <a:ext uri="{FF2B5EF4-FFF2-40B4-BE49-F238E27FC236}">
                <a16:creationId xmlns:a16="http://schemas.microsoft.com/office/drawing/2014/main" id="{86F1B3D7-58B9-4288-A1C5-63FCFA409B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513" y="7046824"/>
            <a:ext cx="2631539" cy="2022833"/>
          </a:xfrm>
          <a:prstGeom prst="rect">
            <a:avLst/>
          </a:prstGeom>
        </p:spPr>
      </p:pic>
      <p:sp>
        <p:nvSpPr>
          <p:cNvPr id="41" name="TextBox 40"/>
          <p:cNvSpPr txBox="1"/>
          <p:nvPr/>
        </p:nvSpPr>
        <p:spPr>
          <a:xfrm>
            <a:off x="1003014" y="159119"/>
            <a:ext cx="14398502" cy="1569660"/>
          </a:xfrm>
          <a:prstGeom prst="rect">
            <a:avLst/>
          </a:prstGeom>
          <a:noFill/>
        </p:spPr>
        <p:txBody>
          <a:bodyPr wrap="square" rtlCol="0">
            <a:spAutoFit/>
          </a:bodyPr>
          <a:lstStyle/>
          <a:p>
            <a:pPr algn="just"/>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sẽ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cảm</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thấy</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thê</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nào</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được</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TextBox 42"/>
          <p:cNvSpPr txBox="1"/>
          <p:nvPr/>
        </p:nvSpPr>
        <p:spPr>
          <a:xfrm>
            <a:off x="853004" y="1637975"/>
            <a:ext cx="14548512" cy="2308324"/>
          </a:xfrm>
          <a:prstGeom prst="rect">
            <a:avLst/>
          </a:prstGeom>
          <a:noFill/>
        </p:spPr>
        <p:txBody>
          <a:bodyPr wrap="square" rtlCol="0">
            <a:spAutoFit/>
          </a:bodyPr>
          <a:lstStyle/>
          <a:p>
            <a:pPr algn="just"/>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được</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bạn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thê</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sẽ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cảm</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thấy</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rất</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buồn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hoặc</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rất</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nhơ</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Có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thê</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sẽ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giận</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vì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giư</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lời</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hứa</a:t>
            </a:r>
            <a:r>
              <a:rPr lang="en-US" sz="48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PA_图片 1" descr="图片包含 玩偶, 玩具, 室内, 天空&#10;&#10;已生成极高可信度的说明">
            <a:extLst>
              <a:ext uri="{FF2B5EF4-FFF2-40B4-BE49-F238E27FC236}">
                <a16:creationId xmlns:a16="http://schemas.microsoft.com/office/drawing/2014/main" id="{99BC19F7-603F-4893-B6D9-BEE730DE4011}"/>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11946116" y="5411743"/>
            <a:ext cx="4176486" cy="4176486"/>
          </a:xfrm>
          <a:prstGeom prst="rect">
            <a:avLst/>
          </a:prstGeom>
        </p:spPr>
      </p:pic>
      <p:sp>
        <p:nvSpPr>
          <p:cNvPr id="18" name="TextBox 17"/>
          <p:cNvSpPr txBox="1"/>
          <p:nvPr/>
        </p:nvSpPr>
        <p:spPr>
          <a:xfrm>
            <a:off x="677153" y="3870586"/>
            <a:ext cx="14548512" cy="1200329"/>
          </a:xfrm>
          <a:prstGeom prst="rect">
            <a:avLst/>
          </a:prstGeom>
          <a:noFill/>
        </p:spPr>
        <p:txBody>
          <a:bodyPr wrap="square" rtlCol="0">
            <a:spAutoFit/>
          </a:bodyPr>
          <a:lstStyle/>
          <a:p>
            <a:pPr lvl="0"/>
            <a:r>
              <a:rPr lang="vi-VN" sz="3600" i="1" dirty="0">
                <a:latin typeface="Times New Roman" panose="02020603050405020304" pitchFamily="18" charset="0"/>
                <a:cs typeface="Times New Roman" panose="02020603050405020304" pitchFamily="18" charset="0"/>
              </a:rPr>
              <a:t>Hãy tưởng tượng một </a:t>
            </a:r>
            <a:r>
              <a:rPr lang="en-US" sz="3600" i="1" dirty="0" err="1" smtClean="0">
                <a:latin typeface="Times New Roman" panose="02020603050405020304" pitchFamily="18" charset="0"/>
                <a:cs typeface="Times New Roman" panose="02020603050405020304" pitchFamily="18" charset="0"/>
              </a:rPr>
              <a:t>năm</a:t>
            </a:r>
            <a:r>
              <a:rPr lang="en-US" sz="3600" i="1" dirty="0" smtClean="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sau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kiến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sóc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gặp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lại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nhau</a:t>
            </a:r>
            <a:r>
              <a:rPr lang="en-US" sz="3600" i="1" dirty="0">
                <a:latin typeface="Times New Roman" panose="02020603050405020304" pitchFamily="18" charset="0"/>
                <a:cs typeface="Times New Roman" panose="02020603050405020304" pitchFamily="18" charset="0"/>
              </a:rPr>
              <a:t>. Theo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sẽ</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nói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nhau</a:t>
            </a:r>
            <a:r>
              <a:rPr lang="en-US" sz="3600" i="1"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77153" y="5108488"/>
            <a:ext cx="14548512" cy="1200329"/>
          </a:xfrm>
          <a:prstGeom prst="rect">
            <a:avLst/>
          </a:prstGeom>
          <a:noFill/>
        </p:spPr>
        <p:txBody>
          <a:bodyPr wrap="square" rtlCol="0">
            <a:spAutoFit/>
          </a:bodyPr>
          <a:lstStyle/>
          <a:p>
            <a:r>
              <a:rPr lang="en-US" sz="3600" i="1" dirty="0">
                <a:latin typeface="Times New Roman" panose="02020603050405020304" pitchFamily="18" charset="0"/>
                <a:cs typeface="Times New Roman" panose="02020603050405020304" pitchFamily="18" charset="0"/>
              </a:rPr>
              <a:t>VD: </a:t>
            </a:r>
            <a:r>
              <a:rPr lang="en-US" sz="3600" i="1" dirty="0" err="1">
                <a:latin typeface="Times New Roman" panose="02020603050405020304" pitchFamily="18" charset="0"/>
                <a:cs typeface="Times New Roman" panose="02020603050405020304" pitchFamily="18" charset="0"/>
              </a:rPr>
              <a:t>Tớ</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nhận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nữa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vì</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lớn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quá</a:t>
            </a:r>
            <a:r>
              <a:rPr lang="en-US" sz="3600"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còn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giữ</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thư</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tớ</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gửi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không</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35101" y="6234457"/>
            <a:ext cx="7794222" cy="646331"/>
          </a:xfrm>
          <a:prstGeom prst="rect">
            <a:avLst/>
          </a:prstGeom>
          <a:noFill/>
        </p:spPr>
        <p:txBody>
          <a:bodyPr wrap="square" rtlCol="0">
            <a:spAutoFit/>
          </a:bodyPr>
          <a:lstStyle/>
          <a:p>
            <a:r>
              <a:rPr lang="en-US" sz="3600" i="1" dirty="0">
                <a:latin typeface="Times New Roman" panose="02020603050405020304" pitchFamily="18" charset="0"/>
                <a:cs typeface="Times New Roman" panose="02020603050405020304" pitchFamily="18" charset="0"/>
              </a:rPr>
              <a:t>Theo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câu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chuyện</a:t>
            </a:r>
            <a:r>
              <a:rPr lang="en-US" sz="3600" i="1" dirty="0">
                <a:latin typeface="Times New Roman" panose="02020603050405020304" pitchFamily="18" charset="0"/>
                <a:cs typeface="Times New Roman" panose="02020603050405020304" pitchFamily="18" charset="0"/>
              </a:rPr>
              <a:t> ca </a:t>
            </a:r>
            <a:r>
              <a:rPr lang="en-US" sz="3600" i="1" dirty="0" err="1">
                <a:latin typeface="Times New Roman" panose="02020603050405020304" pitchFamily="18" charset="0"/>
                <a:cs typeface="Times New Roman" panose="02020603050405020304" pitchFamily="18" charset="0"/>
              </a:rPr>
              <a:t>ngợi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điều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gì</a:t>
            </a:r>
            <a:r>
              <a:rPr lang="en-US"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35101" y="6889556"/>
            <a:ext cx="11625054" cy="1754326"/>
          </a:xfrm>
          <a:prstGeom prst="rect">
            <a:avLst/>
          </a:prstGeom>
          <a:noFill/>
        </p:spPr>
        <p:txBody>
          <a:bodyPr wrap="square" rtlCol="0">
            <a:spAutoFit/>
          </a:bodyPr>
          <a:lstStyle/>
          <a:p>
            <a:r>
              <a:rPr lang="en-US" sz="3600" i="1" dirty="0" err="1">
                <a:solidFill>
                  <a:srgbClr val="C00000"/>
                </a:solidFill>
                <a:latin typeface="Times New Roman" panose="02020603050405020304" pitchFamily="18" charset="0"/>
                <a:cs typeface="Times New Roman" panose="02020603050405020304" pitchFamily="18" charset="0"/>
              </a:rPr>
              <a:t>Câu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chuyện</a:t>
            </a:r>
            <a:r>
              <a:rPr lang="en-US" sz="3600" i="1" dirty="0">
                <a:solidFill>
                  <a:srgbClr val="C00000"/>
                </a:solidFill>
                <a:latin typeface="Times New Roman" panose="02020603050405020304" pitchFamily="18" charset="0"/>
                <a:cs typeface="Times New Roman" panose="02020603050405020304" pitchFamily="18" charset="0"/>
              </a:rPr>
              <a:t> ca </a:t>
            </a:r>
            <a:r>
              <a:rPr lang="en-US" sz="3600" i="1" dirty="0" err="1">
                <a:solidFill>
                  <a:srgbClr val="C00000"/>
                </a:solidFill>
                <a:latin typeface="Times New Roman" panose="02020603050405020304" pitchFamily="18" charset="0"/>
                <a:cs typeface="Times New Roman" panose="02020603050405020304" pitchFamily="18" charset="0"/>
              </a:rPr>
              <a:t>ngợi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tình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bạn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thân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gắn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bó</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giữa</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sóc</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và</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kiến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đồng</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thời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giúp</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các</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em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nhận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được</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tình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bạn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thân</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thiết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và</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cách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duy</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trì</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tình</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bạn</a:t>
            </a:r>
            <a:r>
              <a:rPr lang="en-US" sz="3600" i="1" dirty="0">
                <a:solidFill>
                  <a:srgbClr val="C00000"/>
                </a:solidFill>
                <a:latin typeface="Times New Roman" panose="02020603050405020304" pitchFamily="18" charset="0"/>
                <a:cs typeface="Times New Roman" panose="02020603050405020304" pitchFamily="18" charset="0"/>
              </a:rPr>
              <a:t>.</a:t>
            </a:r>
            <a:endParaRPr 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732968"/>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18"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1" y="4449346"/>
            <a:ext cx="3510079" cy="4694655"/>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557" y="6832451"/>
            <a:ext cx="2478388" cy="2478388"/>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438" y="-1102451"/>
            <a:ext cx="14003553" cy="8720488"/>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13116027" y="1809551"/>
            <a:ext cx="2810940" cy="7094999"/>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3790140" y="3192945"/>
            <a:ext cx="8558144" cy="1200329"/>
          </a:xfrm>
          <a:prstGeom prst="rect">
            <a:avLst/>
          </a:prstGeom>
          <a:noFill/>
          <a:ln>
            <a:noFill/>
          </a:ln>
        </p:spPr>
        <p:txBody>
          <a:bodyPr wrap="square">
            <a:spAutoFit/>
          </a:bodyPr>
          <a:lstStyle/>
          <a:p>
            <a:pPr algn="ctr" defTabSz="1625519">
              <a:defRPr/>
            </a:pPr>
            <a:r>
              <a:rPr lang="en-US" altLang="zh-CN" sz="7200" b="1" spc="1067" dirty="0" err="1">
                <a:solidFill>
                  <a:srgbClr val="002060"/>
                </a:solidFill>
                <a:latin typeface="iCiel Cadena" panose="02000503000000020004" pitchFamily="2" charset="0"/>
                <a:ea typeface="微软雅黑" panose="020B0503020204020204" pitchFamily="34" charset="-122"/>
              </a:rPr>
              <a:t>Luyện</a:t>
            </a:r>
            <a:r>
              <a:rPr lang="en-US" altLang="zh-CN" sz="7200" b="1" spc="1067" dirty="0">
                <a:solidFill>
                  <a:srgbClr val="002060"/>
                </a:solidFill>
                <a:latin typeface="iCiel Cadena" panose="02000503000000020004" pitchFamily="2" charset="0"/>
                <a:ea typeface="微软雅黑" panose="020B0503020204020204" pitchFamily="34" charset="-122"/>
              </a:rPr>
              <a:t> </a:t>
            </a:r>
            <a:r>
              <a:rPr lang="en-US" altLang="zh-CN" sz="7200" b="1" spc="1067" dirty="0" err="1">
                <a:solidFill>
                  <a:srgbClr val="002060"/>
                </a:solidFill>
                <a:latin typeface="iCiel Cadena" panose="02000503000000020004" pitchFamily="2" charset="0"/>
                <a:ea typeface="微软雅黑" panose="020B0503020204020204" pitchFamily="34" charset="-122"/>
              </a:rPr>
              <a:t>đọc</a:t>
            </a:r>
            <a:r>
              <a:rPr lang="en-US" altLang="zh-CN" sz="7200" b="1" spc="1067" dirty="0">
                <a:solidFill>
                  <a:srgbClr val="002060"/>
                </a:solidFill>
                <a:latin typeface="iCiel Cadena" panose="02000503000000020004" pitchFamily="2" charset="0"/>
                <a:ea typeface="微软雅黑" panose="020B0503020204020204" pitchFamily="34" charset="-122"/>
              </a:rPr>
              <a:t> </a:t>
            </a:r>
            <a:r>
              <a:rPr lang="en-US" altLang="zh-CN" sz="7200" b="1" spc="1067" dirty="0" err="1">
                <a:solidFill>
                  <a:srgbClr val="002060"/>
                </a:solidFill>
                <a:latin typeface="iCiel Cadena" panose="02000503000000020004" pitchFamily="2" charset="0"/>
                <a:ea typeface="微软雅黑" panose="020B0503020204020204" pitchFamily="34" charset="-122"/>
              </a:rPr>
              <a:t>lại</a:t>
            </a:r>
            <a:endParaRPr lang="zh-CN" altLang="en-US" sz="7200" b="1" spc="1067" dirty="0">
              <a:solidFill>
                <a:srgbClr val="002060"/>
              </a:solidFill>
              <a:latin typeface="iCiel Cadena" panose="02000503000000020004" pitchFamily="2" charset="0"/>
              <a:ea typeface="微软雅黑" panose="020B0503020204020204" pitchFamily="34" charset="-122"/>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349133" y="361421"/>
            <a:ext cx="1469019" cy="1469019"/>
          </a:xfrm>
          <a:prstGeom prst="rect">
            <a:avLst/>
          </a:prstGeom>
        </p:spPr>
      </p:pic>
    </p:spTree>
    <p:extLst>
      <p:ext uri="{BB962C8B-B14F-4D97-AF65-F5344CB8AC3E}">
        <p14:creationId xmlns:p14="http://schemas.microsoft.com/office/powerpoint/2010/main" val="116644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3A4F44-8C5E-42D9-AB33-BE1B9BC5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99" y="350588"/>
            <a:ext cx="1048681" cy="779197"/>
          </a:xfrm>
          <a:prstGeom prst="rect">
            <a:avLst/>
          </a:prstGeom>
        </p:spPr>
      </p:pic>
      <p:pic>
        <p:nvPicPr>
          <p:cNvPr id="6" name="图片 5">
            <a:extLst>
              <a:ext uri="{FF2B5EF4-FFF2-40B4-BE49-F238E27FC236}">
                <a16:creationId xmlns:a16="http://schemas.microsoft.com/office/drawing/2014/main" id="{3A4871B5-2A6E-4C95-A739-F5C69C9AB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0309" y="1686423"/>
            <a:ext cx="967287" cy="718719"/>
          </a:xfrm>
          <a:prstGeom prst="rect">
            <a:avLst/>
          </a:prstGeom>
        </p:spPr>
      </p:pic>
      <p:pic>
        <p:nvPicPr>
          <p:cNvPr id="7" name="图片 6">
            <a:extLst>
              <a:ext uri="{FF2B5EF4-FFF2-40B4-BE49-F238E27FC236}">
                <a16:creationId xmlns:a16="http://schemas.microsoft.com/office/drawing/2014/main" id="{BB032A17-5C67-4FCC-BA77-943579DC76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38387" y="-158676"/>
            <a:ext cx="1656853" cy="1202691"/>
          </a:xfrm>
          <a:prstGeom prst="rect">
            <a:avLst/>
          </a:prstGeom>
        </p:spPr>
      </p:pic>
      <p:pic>
        <p:nvPicPr>
          <p:cNvPr id="8" name="图片 7">
            <a:extLst>
              <a:ext uri="{FF2B5EF4-FFF2-40B4-BE49-F238E27FC236}">
                <a16:creationId xmlns:a16="http://schemas.microsoft.com/office/drawing/2014/main" id="{1E823975-2998-46BE-82BB-2BCA69AA20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11917" y="631834"/>
            <a:ext cx="1775896" cy="1361047"/>
          </a:xfrm>
          <a:prstGeom prst="rect">
            <a:avLst/>
          </a:prstGeom>
        </p:spPr>
      </p:pic>
      <p:pic>
        <p:nvPicPr>
          <p:cNvPr id="9" name="图片 8">
            <a:extLst>
              <a:ext uri="{FF2B5EF4-FFF2-40B4-BE49-F238E27FC236}">
                <a16:creationId xmlns:a16="http://schemas.microsoft.com/office/drawing/2014/main" id="{95E7A02D-12BE-49C7-BE19-B776539B2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200" y="-12736"/>
            <a:ext cx="2047388" cy="1648721"/>
          </a:xfrm>
          <a:prstGeom prst="rect">
            <a:avLst/>
          </a:prstGeom>
        </p:spPr>
      </p:pic>
      <p:pic>
        <p:nvPicPr>
          <p:cNvPr id="11" name="图片 10">
            <a:extLst>
              <a:ext uri="{FF2B5EF4-FFF2-40B4-BE49-F238E27FC236}">
                <a16:creationId xmlns:a16="http://schemas.microsoft.com/office/drawing/2014/main" id="{B49B492D-906F-4ADD-8931-5793C9D4D9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39072" y="-239323"/>
            <a:ext cx="1098523" cy="1784225"/>
          </a:xfrm>
          <a:prstGeom prst="rect">
            <a:avLst/>
          </a:prstGeom>
        </p:spPr>
      </p:pic>
      <p:sp>
        <p:nvSpPr>
          <p:cNvPr id="13" name="任意多边形: 形状 12">
            <a:extLst>
              <a:ext uri="{FF2B5EF4-FFF2-40B4-BE49-F238E27FC236}">
                <a16:creationId xmlns:a16="http://schemas.microsoft.com/office/drawing/2014/main" id="{3C09AE8E-05AD-484A-9A22-7F536B362F1F}"/>
              </a:ext>
            </a:extLst>
          </p:cNvPr>
          <p:cNvSpPr/>
          <p:nvPr/>
        </p:nvSpPr>
        <p:spPr>
          <a:xfrm>
            <a:off x="497921" y="764957"/>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4" name="任意多边形: 形状 13">
            <a:extLst>
              <a:ext uri="{FF2B5EF4-FFF2-40B4-BE49-F238E27FC236}">
                <a16:creationId xmlns:a16="http://schemas.microsoft.com/office/drawing/2014/main" id="{214322A6-6768-4D60-A5EA-E05A48D9C409}"/>
              </a:ext>
            </a:extLst>
          </p:cNvPr>
          <p:cNvSpPr/>
          <p:nvPr/>
        </p:nvSpPr>
        <p:spPr>
          <a:xfrm>
            <a:off x="14191042" y="1509335"/>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a:p>
        </p:txBody>
      </p:sp>
      <p:sp>
        <p:nvSpPr>
          <p:cNvPr id="16" name="任意多边形: 形状 15">
            <a:extLst>
              <a:ext uri="{FF2B5EF4-FFF2-40B4-BE49-F238E27FC236}">
                <a16:creationId xmlns:a16="http://schemas.microsoft.com/office/drawing/2014/main" id="{9A53673D-C176-464D-96F2-9CAC6D1D2BFB}"/>
              </a:ext>
            </a:extLst>
          </p:cNvPr>
          <p:cNvSpPr/>
          <p:nvPr/>
        </p:nvSpPr>
        <p:spPr>
          <a:xfrm>
            <a:off x="15737596" y="2408529"/>
            <a:ext cx="358465" cy="310576"/>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25"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125728F-46F9-4264-9F8C-8B8B89F439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090868"/>
            <a:ext cx="16256000" cy="1619346"/>
          </a:xfrm>
          <a:prstGeom prst="rect">
            <a:avLst/>
          </a:prstGeom>
        </p:spPr>
      </p:pic>
      <p:sp>
        <p:nvSpPr>
          <p:cNvPr id="39" name="TextBox 38"/>
          <p:cNvSpPr txBox="1"/>
          <p:nvPr/>
        </p:nvSpPr>
        <p:spPr>
          <a:xfrm>
            <a:off x="1781821" y="350588"/>
            <a:ext cx="12630023" cy="1405641"/>
          </a:xfrm>
          <a:prstGeom prst="rect">
            <a:avLst/>
          </a:prstGeom>
          <a:noFill/>
        </p:spPr>
        <p:txBody>
          <a:bodyPr wrap="square" rtlCol="0">
            <a:spAutoFit/>
          </a:bodyPr>
          <a:lstStyle/>
          <a:p>
            <a:r>
              <a:rPr lang="en-US" sz="4267"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Đóng</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sóc</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kiến</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đê</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nói</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đáp</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lời</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chào</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lúc</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tay</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267"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9" name="Picture 18"/>
          <p:cNvPicPr>
            <a:picLocks noChangeAspect="1"/>
          </p:cNvPicPr>
          <p:nvPr/>
        </p:nvPicPr>
        <p:blipFill rotWithShape="1">
          <a:blip r:embed="rId10">
            <a:extLst>
              <a:ext uri="{BEBA8EAE-BF5A-486C-A8C5-ECC9F3942E4B}">
                <a14:imgProps xmlns:a14="http://schemas.microsoft.com/office/drawing/2010/main">
                  <a14:imgLayer r:embed="rId11">
                    <a14:imgEffect>
                      <a14:backgroundRemoval t="65087" b="70238" l="53133" r="55485"/>
                    </a14:imgEffect>
                  </a14:imgLayer>
                </a14:imgProps>
              </a:ext>
            </a:extLst>
          </a:blip>
          <a:srcRect l="52839" t="64443" r="44221" b="29118"/>
          <a:stretch/>
        </p:blipFill>
        <p:spPr>
          <a:xfrm>
            <a:off x="402841" y="-114041"/>
            <a:ext cx="1314449" cy="1619251"/>
          </a:xfrm>
          <a:prstGeom prst="rect">
            <a:avLst/>
          </a:prstGeom>
        </p:spPr>
      </p:pic>
      <p:pic>
        <p:nvPicPr>
          <p:cNvPr id="54"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25000"/>
                    </a14:imgEffect>
                    <a14:imgEffect>
                      <a14:saturation sat="300000"/>
                    </a14:imgEffect>
                  </a14:imgLayer>
                </a14:imgProps>
              </a:ext>
              <a:ext uri="{28A0092B-C50C-407E-A947-70E740481C1C}">
                <a14:useLocalDpi xmlns:a14="http://schemas.microsoft.com/office/drawing/2010/main" val="0"/>
              </a:ext>
            </a:extLst>
          </a:blip>
          <a:srcRect l="62735" t="58039" r="17277" b="19530"/>
          <a:stretch/>
        </p:blipFill>
        <p:spPr bwMode="auto">
          <a:xfrm>
            <a:off x="7290050" y="1992881"/>
            <a:ext cx="8806011" cy="6083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77153" y="1819911"/>
            <a:ext cx="5692056" cy="1200329"/>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Thay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sóc</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nói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chào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tạm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biệt</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kiến</a:t>
            </a:r>
            <a:r>
              <a:rPr lang="fr-FR"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856386" y="3024585"/>
            <a:ext cx="5692056" cy="646331"/>
          </a:xfrm>
          <a:prstGeom prst="rect">
            <a:avLst/>
          </a:prstGeom>
          <a:noFill/>
        </p:spPr>
        <p:txBody>
          <a:bodyPr wrap="square" rtlCol="0">
            <a:spAutoFit/>
          </a:bodyPr>
          <a:lstStyle/>
          <a:p>
            <a:r>
              <a:rPr lang="vi-VN" sz="3600" i="1" dirty="0">
                <a:solidFill>
                  <a:srgbClr val="C00000"/>
                </a:solidFill>
                <a:latin typeface="Times New Roman" panose="02020603050405020304" pitchFamily="18" charset="0"/>
                <a:cs typeface="Times New Roman" panose="02020603050405020304" pitchFamily="18" charset="0"/>
              </a:rPr>
              <a:t>Sóc:</a:t>
            </a:r>
            <a:r>
              <a:rPr lang="vi-VN" sz="3600" dirty="0">
                <a:solidFill>
                  <a:srgbClr val="C00000"/>
                </a:solidFill>
                <a:latin typeface="Times New Roman" panose="02020603050405020304" pitchFamily="18" charset="0"/>
                <a:cs typeface="Times New Roman" panose="02020603050405020304" pitchFamily="18" charset="0"/>
              </a:rPr>
              <a:t> - Tạm biệt cậu nhé. </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08846" y="3717358"/>
            <a:ext cx="5692056" cy="1754326"/>
          </a:xfrm>
          <a:prstGeom prst="rect">
            <a:avLst/>
          </a:prstGeom>
          <a:noFill/>
        </p:spPr>
        <p:txBody>
          <a:bodyPr wrap="square" rtlCol="0">
            <a:spAutoFit/>
          </a:bodyPr>
          <a:lstStyle/>
          <a:p>
            <a:r>
              <a:rPr lang="vi-VN" sz="3600" i="1" dirty="0">
                <a:solidFill>
                  <a:srgbClr val="00B0F0"/>
                </a:solidFill>
                <a:latin typeface="Times New Roman" panose="02020603050405020304" pitchFamily="18" charset="0"/>
                <a:cs typeface="Times New Roman" panose="02020603050405020304" pitchFamily="18" charset="0"/>
              </a:rPr>
              <a:t>Kiến:</a:t>
            </a:r>
            <a:r>
              <a:rPr lang="vi-VN" sz="3600" dirty="0">
                <a:solidFill>
                  <a:srgbClr val="00B0F0"/>
                </a:solidFill>
                <a:latin typeface="Times New Roman" panose="02020603050405020304" pitchFamily="18" charset="0"/>
                <a:cs typeface="Times New Roman" panose="02020603050405020304" pitchFamily="18" charset="0"/>
              </a:rPr>
              <a:t> - Tạm biệt cậu. Cậu phải thường xuyên nhớ tớ đấy. </a:t>
            </a: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02841" y="5468787"/>
            <a:ext cx="5692056" cy="1200329"/>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Thay</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kiến</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đáp</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lời</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chào</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tạm</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biệt</a:t>
            </a:r>
            <a:r>
              <a:rPr lang="fr-FR" sz="3600" dirty="0">
                <a:latin typeface="Times New Roman" panose="02020603050405020304" pitchFamily="18" charset="0"/>
                <a:cs typeface="Times New Roman" panose="02020603050405020304" pitchFamily="18" charset="0"/>
              </a:rPr>
              <a:t> </a:t>
            </a:r>
            <a:r>
              <a:rPr lang="fr-FR" sz="3600" dirty="0" err="1">
                <a:latin typeface="Times New Roman" panose="02020603050405020304" pitchFamily="18" charset="0"/>
                <a:cs typeface="Times New Roman" panose="02020603050405020304" pitchFamily="18" charset="0"/>
              </a:rPr>
              <a:t>sóc</a:t>
            </a:r>
            <a:r>
              <a:rPr lang="fr-FR"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402841" y="6669116"/>
            <a:ext cx="5692056" cy="1200329"/>
          </a:xfrm>
          <a:prstGeom prst="rect">
            <a:avLst/>
          </a:prstGeom>
          <a:noFill/>
        </p:spPr>
        <p:txBody>
          <a:bodyPr wrap="square" rtlCol="0">
            <a:spAutoFit/>
          </a:bodyPr>
          <a:lstStyle/>
          <a:p>
            <a:r>
              <a:rPr lang="vi-VN" sz="3600" i="1" dirty="0">
                <a:solidFill>
                  <a:srgbClr val="C00000"/>
                </a:solidFill>
                <a:latin typeface="Times New Roman" panose="02020603050405020304" pitchFamily="18" charset="0"/>
                <a:cs typeface="Times New Roman" panose="02020603050405020304" pitchFamily="18" charset="0"/>
              </a:rPr>
              <a:t>Sóc:</a:t>
            </a:r>
            <a:r>
              <a:rPr lang="vi-VN" sz="3600" dirty="0">
                <a:solidFill>
                  <a:srgbClr val="C00000"/>
                </a:solidFill>
                <a:latin typeface="Times New Roman" panose="02020603050405020304" pitchFamily="18" charset="0"/>
                <a:cs typeface="Times New Roman" panose="02020603050405020304" pitchFamily="18" charset="0"/>
              </a:rPr>
              <a:t> - Chào cậu nhé. Tớ mong được gặp lại cậu.</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02841" y="7709221"/>
            <a:ext cx="5692056" cy="1200329"/>
          </a:xfrm>
          <a:prstGeom prst="rect">
            <a:avLst/>
          </a:prstGeom>
          <a:noFill/>
        </p:spPr>
        <p:txBody>
          <a:bodyPr wrap="square" rtlCol="0">
            <a:spAutoFit/>
          </a:bodyPr>
          <a:lstStyle/>
          <a:p>
            <a:r>
              <a:rPr lang="vi-VN" sz="3600" i="1" dirty="0">
                <a:solidFill>
                  <a:srgbClr val="00B0F0"/>
                </a:solidFill>
                <a:latin typeface="Times New Roman" panose="02020603050405020304" pitchFamily="18" charset="0"/>
                <a:cs typeface="Times New Roman" panose="02020603050405020304" pitchFamily="18" charset="0"/>
              </a:rPr>
              <a:t>Kiến:</a:t>
            </a:r>
            <a:r>
              <a:rPr lang="vi-VN" sz="3600" dirty="0">
                <a:solidFill>
                  <a:srgbClr val="00B0F0"/>
                </a:solidFill>
                <a:latin typeface="Times New Roman" panose="02020603050405020304" pitchFamily="18" charset="0"/>
                <a:cs typeface="Times New Roman" panose="02020603050405020304" pitchFamily="18" charset="0"/>
              </a:rPr>
              <a:t> - Tạm biệt cậu. Nhớ viết thư cho tớ nhé. </a:t>
            </a:r>
            <a:endParaRPr lang="en-US" sz="3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1877476"/>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17"/>
                                        </p:tgtEl>
                                        <p:attrNameLst>
                                          <p:attrName>r</p:attrName>
                                        </p:attrNameLst>
                                      </p:cBhvr>
                                    </p:animRot>
                                    <p:animRot by="-240000">
                                      <p:cBhvr>
                                        <p:cTn id="12" dur="600" fill="hold">
                                          <p:stCondLst>
                                            <p:cond delay="600"/>
                                          </p:stCondLst>
                                        </p:cTn>
                                        <p:tgtEl>
                                          <p:spTgt spid="17"/>
                                        </p:tgtEl>
                                        <p:attrNameLst>
                                          <p:attrName>r</p:attrName>
                                        </p:attrNameLst>
                                      </p:cBhvr>
                                    </p:animRot>
                                    <p:animRot by="240000">
                                      <p:cBhvr>
                                        <p:cTn id="13" dur="600" fill="hold">
                                          <p:stCondLst>
                                            <p:cond delay="1200"/>
                                          </p:stCondLst>
                                        </p:cTn>
                                        <p:tgtEl>
                                          <p:spTgt spid="17"/>
                                        </p:tgtEl>
                                        <p:attrNameLst>
                                          <p:attrName>r</p:attrName>
                                        </p:attrNameLst>
                                      </p:cBhvr>
                                    </p:animRot>
                                    <p:animRot by="-240000">
                                      <p:cBhvr>
                                        <p:cTn id="14" dur="600" fill="hold">
                                          <p:stCondLst>
                                            <p:cond delay="1800"/>
                                          </p:stCondLst>
                                        </p:cTn>
                                        <p:tgtEl>
                                          <p:spTgt spid="17"/>
                                        </p:tgtEl>
                                        <p:attrNameLst>
                                          <p:attrName>r</p:attrName>
                                        </p:attrNameLst>
                                      </p:cBhvr>
                                    </p:animRot>
                                    <p:animRot by="120000">
                                      <p:cBhvr>
                                        <p:cTn id="15" dur="600" fill="hold">
                                          <p:stCondLst>
                                            <p:cond delay="2400"/>
                                          </p:stCondLst>
                                        </p:cTn>
                                        <p:tgtEl>
                                          <p:spTgt spid="1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wipe(down)">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5" grpId="0"/>
      <p:bldP spid="18" grpId="0"/>
      <p:bldP spid="20" grpId="0"/>
      <p:bldP spid="21" grpId="0"/>
      <p:bldP spid="22"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3" y="-48163"/>
            <a:ext cx="16256000" cy="9143376"/>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6119" y="-48164"/>
            <a:ext cx="12099084" cy="8650563"/>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0699" y="6313025"/>
            <a:ext cx="4715303" cy="2764672"/>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549" y="-33855"/>
            <a:ext cx="4873344" cy="2580683"/>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536" y="5582825"/>
            <a:ext cx="4035459" cy="3346703"/>
          </a:xfrm>
          <a:prstGeom prst="rect">
            <a:avLst/>
          </a:prstGeom>
        </p:spPr>
      </p:pic>
      <p:sp>
        <p:nvSpPr>
          <p:cNvPr id="10" name="TextBox 9"/>
          <p:cNvSpPr txBox="1"/>
          <p:nvPr/>
        </p:nvSpPr>
        <p:spPr>
          <a:xfrm>
            <a:off x="3023201" y="1858315"/>
            <a:ext cx="10259662" cy="748988"/>
          </a:xfrm>
          <a:prstGeom prst="rect">
            <a:avLst/>
          </a:prstGeom>
          <a:noFill/>
        </p:spPr>
        <p:txBody>
          <a:bodyPr wrap="square" rtlCol="0">
            <a:spAutoFit/>
          </a:bodyPr>
          <a:lstStyle/>
          <a:p>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sẽ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nói</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với</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bạn</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thê</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nào</a:t>
            </a:r>
            <a:r>
              <a:rPr lang="en-US" sz="4267"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267" b="1" dirty="0" err="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4267"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TextBox 10"/>
          <p:cNvSpPr txBox="1"/>
          <p:nvPr/>
        </p:nvSpPr>
        <p:spPr>
          <a:xfrm>
            <a:off x="3550398" y="2984455"/>
            <a:ext cx="9479801" cy="2175596"/>
          </a:xfrm>
          <a:prstGeom prst="rect">
            <a:avLst/>
          </a:prstGeom>
          <a:noFill/>
        </p:spPr>
        <p:txBody>
          <a:bodyPr wrap="square" rtlCol="0">
            <a:spAutoFit/>
          </a:bodyPr>
          <a:lstStyle/>
          <a:p>
            <a:pPr>
              <a:lnSpc>
                <a:spcPct val="150000"/>
              </a:lnSpc>
            </a:pP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chuyển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đến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một</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ngôi</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trường</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khác</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p:cNvSpPr txBox="1"/>
          <p:nvPr/>
        </p:nvSpPr>
        <p:spPr>
          <a:xfrm>
            <a:off x="3607547" y="5229234"/>
            <a:ext cx="9479801" cy="2175596"/>
          </a:xfrm>
          <a:prstGeom prst="rect">
            <a:avLst/>
          </a:prstGeom>
          <a:noFill/>
        </p:spPr>
        <p:txBody>
          <a:bodyPr wrap="square" rtlCol="0">
            <a:spAutoFit/>
          </a:bodyPr>
          <a:lstStyle/>
          <a:p>
            <a:pPr>
              <a:lnSpc>
                <a:spcPct val="150000"/>
              </a:lnSpc>
            </a:pP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Tan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học</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vê</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trước</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ở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lại</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bô</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mẹ </a:t>
            </a:r>
            <a:r>
              <a:rPr lang="en-US" sz="4800" b="1"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đón</a:t>
            </a:r>
            <a:r>
              <a:rPr lang="en-US" sz="48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18559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645" y="514130"/>
            <a:ext cx="14020800" cy="1767417"/>
          </a:xfrm>
        </p:spPr>
        <p:txBody>
          <a:bodyPr>
            <a:normAutofit/>
          </a:bodyPr>
          <a:lstStyle/>
          <a:p>
            <a:r>
              <a:rPr lang="fr-FR" sz="3200" dirty="0" smtClean="0">
                <a:latin typeface="Times New Roman" panose="02020603050405020304" pitchFamily="18" charset="0"/>
                <a:cs typeface="Times New Roman" panose="02020603050405020304" pitchFamily="18" charset="0"/>
              </a:rPr>
              <a:t>+ </a:t>
            </a:r>
            <a:r>
              <a:rPr lang="fr-FR" sz="3200" dirty="0" err="1" smtClean="0">
                <a:latin typeface="Times New Roman" panose="02020603050405020304" pitchFamily="18" charset="0"/>
                <a:cs typeface="Times New Roman" panose="02020603050405020304" pitchFamily="18" charset="0"/>
              </a:rPr>
              <a:t>Hãy</a:t>
            </a:r>
            <a:r>
              <a:rPr lang="fr-FR" sz="3200" dirty="0" smtClean="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tưởng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tượng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em</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và</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bạn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học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chung</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một</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lớp</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Sau</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đó</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gia</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đình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bạn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chuyển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đến</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nơi</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khác</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sinh</a:t>
            </a:r>
            <a:r>
              <a:rPr lang="fr-FR" sz="3200" dirty="0">
                <a:latin typeface="Times New Roman" panose="02020603050405020304" pitchFamily="18" charset="0"/>
                <a:cs typeface="Times New Roman" panose="02020603050405020304" pitchFamily="18" charset="0"/>
              </a:rPr>
              <a:t> </a:t>
            </a:r>
            <a:r>
              <a:rPr lang="fr-FR" sz="3200" dirty="0" err="1">
                <a:latin typeface="Times New Roman" panose="02020603050405020304" pitchFamily="18" charset="0"/>
                <a:cs typeface="Times New Roman" panose="02020603050405020304" pitchFamily="18" charset="0"/>
              </a:rPr>
              <a:t>sống</a:t>
            </a:r>
            <a:r>
              <a:rPr lang="fr-FR" sz="3200"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Trong tình huống đó, em sẽ nói </a:t>
            </a:r>
            <a:r>
              <a:rPr lang="vi-VN" sz="3200" i="1" dirty="0" smtClean="0">
                <a:latin typeface="Times New Roman" panose="02020603050405020304" pitchFamily="18" charset="0"/>
                <a:cs typeface="Times New Roman" panose="02020603050405020304" pitchFamily="18" charset="0"/>
              </a:rPr>
              <a:t>g</a:t>
            </a:r>
            <a:r>
              <a:rPr lang="en-US" sz="3200" i="1" dirty="0">
                <a:latin typeface="Times New Roman" panose="02020603050405020304" pitchFamily="18" charset="0"/>
                <a:cs typeface="Times New Roman" panose="02020603050405020304" pitchFamily="18" charset="0"/>
              </a:rPr>
              <a:t>ì</a:t>
            </a:r>
            <a:r>
              <a:rPr lang="vi-VN" sz="3200" i="1" dirty="0" smtClean="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với bạn? Nếu em là bạn, em sẽ đáp lời chào tạm biệt </a:t>
            </a:r>
            <a:r>
              <a:rPr lang="vi-VN" sz="3200" i="1" dirty="0" smtClean="0">
                <a:latin typeface="Times New Roman" panose="02020603050405020304" pitchFamily="18" charset="0"/>
                <a:cs typeface="Times New Roman" panose="02020603050405020304" pitchFamily="18" charset="0"/>
              </a:rPr>
              <a:t>đ</a:t>
            </a:r>
            <a:r>
              <a:rPr lang="en-US" sz="3200" i="1" dirty="0">
                <a:latin typeface="Times New Roman" panose="02020603050405020304" pitchFamily="18" charset="0"/>
                <a:cs typeface="Times New Roman" panose="02020603050405020304" pitchFamily="18" charset="0"/>
              </a:rPr>
              <a:t>ó</a:t>
            </a:r>
            <a:r>
              <a:rPr lang="vi-VN" sz="3200" i="1" dirty="0" smtClean="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thế nào? </a:t>
            </a:r>
            <a:endParaRPr lang="en-US" sz="32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844645" y="1783371"/>
            <a:ext cx="14020800" cy="1767417"/>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lvl="0"/>
            <a:r>
              <a:rPr lang="fr-FR" sz="3600" dirty="0" smtClean="0">
                <a:latin typeface="Times New Roman" panose="02020603050405020304" pitchFamily="18" charset="0"/>
                <a:cs typeface="Times New Roman" panose="02020603050405020304" pitchFamily="18" charset="0"/>
              </a:rPr>
              <a:t>+Tan </a:t>
            </a:r>
            <a:r>
              <a:rPr lang="fr-FR" sz="3600" dirty="0" err="1" smtClean="0">
                <a:latin typeface="Times New Roman" panose="02020603050405020304" pitchFamily="18" charset="0"/>
                <a:cs typeface="Times New Roman" panose="02020603050405020304" pitchFamily="18" charset="0"/>
              </a:rPr>
              <a:t>học</a:t>
            </a:r>
            <a:r>
              <a:rPr lang="fr-FR" sz="3600" dirty="0" smtClean="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Nếu em về trước bạn, em sẽ nói gì vời bạn?</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lvl="0"/>
            <a:r>
              <a:rPr lang="en-US" sz="3600" i="1" dirty="0" smtClean="0">
                <a:latin typeface="Times New Roman" panose="02020603050405020304" pitchFamily="18" charset="0"/>
                <a:cs typeface="Times New Roman" panose="02020603050405020304" pitchFamily="18" charset="0"/>
              </a:rPr>
              <a:t>+ </a:t>
            </a:r>
            <a:r>
              <a:rPr lang="vi-VN" sz="3600" i="1" dirty="0" smtClean="0">
                <a:latin typeface="Times New Roman" panose="02020603050405020304" pitchFamily="18" charset="0"/>
                <a:cs typeface="Times New Roman" panose="02020603050405020304" pitchFamily="18" charset="0"/>
              </a:rPr>
              <a:t>Nếu </a:t>
            </a:r>
            <a:r>
              <a:rPr lang="vi-VN" sz="3600" i="1" dirty="0">
                <a:latin typeface="Times New Roman" panose="02020603050405020304" pitchFamily="18" charset="0"/>
                <a:cs typeface="Times New Roman" panose="02020603050405020304" pitchFamily="18" charset="0"/>
              </a:rPr>
              <a:t>em là người ở lại, em sẽ nói gì với bạn?</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667224" y="3339216"/>
            <a:ext cx="14020800" cy="741465"/>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lvl="0"/>
            <a:r>
              <a:rPr lang="vi-VN" sz="3600" dirty="0">
                <a:solidFill>
                  <a:srgbClr val="C00000"/>
                </a:solidFill>
              </a:rPr>
              <a:t>Chào cậu nhé. Tớ </a:t>
            </a:r>
            <a:r>
              <a:rPr lang="vi-VN" sz="3600" dirty="0" smtClean="0">
                <a:solidFill>
                  <a:srgbClr val="C00000"/>
                </a:solidFill>
              </a:rPr>
              <a:t>v</a:t>
            </a:r>
            <a:r>
              <a:rPr lang="en-US" sz="3600" dirty="0" smtClean="0">
                <a:solidFill>
                  <a:srgbClr val="C00000"/>
                </a:solidFill>
              </a:rPr>
              <a:t>ề</a:t>
            </a:r>
            <a:r>
              <a:rPr lang="vi-VN" sz="3600" dirty="0" smtClean="0">
                <a:solidFill>
                  <a:srgbClr val="C00000"/>
                </a:solidFill>
              </a:rPr>
              <a:t> </a:t>
            </a:r>
            <a:r>
              <a:rPr lang="vi-VN" sz="3600" dirty="0">
                <a:solidFill>
                  <a:srgbClr val="C00000"/>
                </a:solidFill>
              </a:rPr>
              <a:t>trước </a:t>
            </a:r>
            <a:r>
              <a:rPr lang="vi-VN" sz="3600" dirty="0" smtClean="0">
                <a:solidFill>
                  <a:srgbClr val="C00000"/>
                </a:solidFill>
              </a:rPr>
              <a:t>đây. </a:t>
            </a:r>
            <a:r>
              <a:rPr lang="vi-VN" sz="3600" dirty="0">
                <a:solidFill>
                  <a:srgbClr val="C00000"/>
                </a:solidFill>
              </a:rPr>
              <a:t>Hẹn gặp cậu vào sáng mai nhé</a:t>
            </a:r>
            <a:r>
              <a:rPr lang="vi-VN" sz="3600" dirty="0" smtClean="0">
                <a:solidFill>
                  <a:srgbClr val="C00000"/>
                </a:solidFill>
              </a:rPr>
              <a:t>! </a:t>
            </a:r>
            <a:endParaRPr lang="en-US" sz="3600" dirty="0">
              <a:solidFill>
                <a:srgbClr val="C0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667224" y="4080681"/>
            <a:ext cx="14020800" cy="741465"/>
          </a:xfrm>
          <a:prstGeom prst="rect">
            <a:avLst/>
          </a:prstGeom>
        </p:spPr>
        <p:txBody>
          <a:bodyPr vert="horz" lIns="91440" tIns="45720" rIns="91440" bIns="45720" rtlCol="0" anchor="ctr">
            <a:norm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lvl="0"/>
            <a:r>
              <a:rPr lang="vi-VN" sz="3600" dirty="0">
                <a:solidFill>
                  <a:srgbClr val="C00000"/>
                </a:solidFill>
              </a:rPr>
              <a:t>Tạm biệt cậu!/ Cậu về </a:t>
            </a:r>
            <a:r>
              <a:rPr lang="vi-VN" sz="3600" dirty="0" smtClean="0">
                <a:solidFill>
                  <a:srgbClr val="C00000"/>
                </a:solidFill>
              </a:rPr>
              <a:t>trước </a:t>
            </a:r>
            <a:r>
              <a:rPr lang="vi-VN" sz="3600" dirty="0">
                <a:solidFill>
                  <a:srgbClr val="C00000"/>
                </a:solidFill>
              </a:rPr>
              <a:t>đi./…</a:t>
            </a:r>
            <a:endParaRPr lang="en-US" sz="3600" dirty="0">
              <a:solidFill>
                <a:srgbClr val="C00000"/>
              </a:solidFill>
            </a:endParaRPr>
          </a:p>
        </p:txBody>
      </p:sp>
      <p:sp>
        <p:nvSpPr>
          <p:cNvPr id="7" name="Title 1"/>
          <p:cNvSpPr txBox="1">
            <a:spLocks/>
          </p:cNvSpPr>
          <p:nvPr/>
        </p:nvSpPr>
        <p:spPr>
          <a:xfrm>
            <a:off x="667224" y="4895061"/>
            <a:ext cx="14020800" cy="741465"/>
          </a:xfrm>
          <a:prstGeom prst="rect">
            <a:avLst/>
          </a:prstGeom>
        </p:spPr>
        <p:txBody>
          <a:bodyPr vert="horz" lIns="91440" tIns="45720" rIns="91440" bIns="45720" rtlCol="0" anchor="ctr">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vi-VN" sz="3600" i="1" dirty="0"/>
              <a:t>Ngoài hai tình huống trong bài, em đã thực hành nói và đáp lời chào lúc chia tay trong những tình huống nào khác? </a:t>
            </a:r>
            <a:endParaRPr lang="en-US" sz="3600" dirty="0"/>
          </a:p>
        </p:txBody>
      </p:sp>
    </p:spTree>
    <p:extLst>
      <p:ext uri="{BB962C8B-B14F-4D97-AF65-F5344CB8AC3E}">
        <p14:creationId xmlns:p14="http://schemas.microsoft.com/office/powerpoint/2010/main" val="21507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2236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45960" y="98523"/>
            <a:ext cx="7265752" cy="8747164"/>
          </a:xfrm>
          <a:prstGeom prst="rect">
            <a:avLst/>
          </a:prstGeom>
        </p:spPr>
      </p:pic>
    </p:spTree>
    <p:extLst>
      <p:ext uri="{BB962C8B-B14F-4D97-AF65-F5344CB8AC3E}">
        <p14:creationId xmlns:p14="http://schemas.microsoft.com/office/powerpoint/2010/main" val="250978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0" y="203201"/>
            <a:ext cx="8534400" cy="516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203201" y="2682434"/>
            <a:ext cx="16052801" cy="6492261"/>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4572001" y="203200"/>
            <a:ext cx="2249715" cy="1397643"/>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3679713" y="108990"/>
            <a:ext cx="2104572" cy="2738325"/>
          </a:xfrm>
          <a:prstGeom prst="rect">
            <a:avLst/>
          </a:prstGeom>
        </p:spPr>
      </p:pic>
      <p:sp>
        <p:nvSpPr>
          <p:cNvPr id="15" name="TextBox 14"/>
          <p:cNvSpPr txBox="1"/>
          <p:nvPr/>
        </p:nvSpPr>
        <p:spPr>
          <a:xfrm>
            <a:off x="5283201" y="1421608"/>
            <a:ext cx="8534399" cy="1569660"/>
          </a:xfrm>
          <a:prstGeom prst="rect">
            <a:avLst/>
          </a:prstGeom>
          <a:noFill/>
        </p:spPr>
        <p:txBody>
          <a:bodyPr wrap="square" rtlCol="0">
            <a:spAutoFit/>
          </a:bodyPr>
          <a:lstStyle/>
          <a:p>
            <a:pPr algn="ctr" defTabSz="1219170"/>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8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6197600"/>
            <a:ext cx="5892800" cy="29464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4020801" y="8012330"/>
            <a:ext cx="2235200" cy="94095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b="1" dirty="0" err="1">
                <a:solidFill>
                  <a:prstClr val="white"/>
                </a:solidFill>
                <a:latin typeface="Times New Roman" panose="02020603050405020304" pitchFamily="18" charset="0"/>
                <a:cs typeface="Times New Roman" panose="02020603050405020304" pitchFamily="18" charset="0"/>
              </a:rPr>
              <a:t>Trở</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về</a:t>
            </a:r>
            <a:endParaRPr lang="en-US" sz="3733"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8432800" y="7908218"/>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28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36" y="260403"/>
            <a:ext cx="13593170" cy="8119321"/>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318" y="2521925"/>
            <a:ext cx="415775" cy="548822"/>
          </a:xfrm>
          <a:prstGeom prst="rect">
            <a:avLst/>
          </a:prstGeom>
        </p:spPr>
      </p:pic>
      <p:sp>
        <p:nvSpPr>
          <p:cNvPr id="4" name="Rectangle 3"/>
          <p:cNvSpPr/>
          <p:nvPr/>
        </p:nvSpPr>
        <p:spPr>
          <a:xfrm>
            <a:off x="2290205" y="7615448"/>
            <a:ext cx="4392549" cy="584775"/>
          </a:xfrm>
          <a:prstGeom prst="rect">
            <a:avLst/>
          </a:prstGeom>
        </p:spPr>
        <p:txBody>
          <a:bodyPr wrap="none">
            <a:spAutoFit/>
          </a:bodyPr>
          <a:lstStyle/>
          <a:p>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đúng</a:t>
            </a:r>
            <a:r>
              <a:rPr lang="en-US" sz="3200" b="1" dirty="0">
                <a:solidFill>
                  <a:srgbClr val="C00000"/>
                </a:solidFill>
                <a:latin typeface="Times New Roman" panose="02020603050405020304" pitchFamily="18" charset="0"/>
                <a:cs typeface="Times New Roman" panose="02020603050405020304" pitchFamily="18" charset="0"/>
              </a:rPr>
              <a:t> ý </a:t>
            </a:r>
            <a:r>
              <a:rPr lang="en-US" sz="3200" b="1" dirty="0" err="1">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kiến</a:t>
            </a:r>
            <a:r>
              <a:rPr lang="en-US" sz="32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1866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screen">
            <a:extLst>
              <a:ext uri="{28A0092B-C50C-407E-A947-70E740481C1C}">
                <a14:useLocalDpi xmlns:a14="http://schemas.microsoft.com/office/drawing/2010/main"/>
              </a:ext>
            </a:extLst>
          </a:blip>
          <a:srcRect r="1773"/>
          <a:stretch/>
        </p:blipFill>
        <p:spPr>
          <a:xfrm>
            <a:off x="2119" y="5136885"/>
            <a:ext cx="16271348" cy="4005929"/>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8203" y="1191"/>
            <a:ext cx="13823793" cy="9141620"/>
          </a:xfrm>
          <a:prstGeom prst="rect">
            <a:avLst/>
          </a:prstGeom>
        </p:spPr>
      </p:pic>
      <p:pic>
        <p:nvPicPr>
          <p:cNvPr id="14" name="图片 13"/>
          <p:cNvPicPr>
            <a:picLocks noChangeAspect="1"/>
          </p:cNvPicPr>
          <p:nvPr/>
        </p:nvPicPr>
        <p:blipFill rotWithShape="1">
          <a:blip r:embed="rId5" cstate="screen">
            <a:extLst>
              <a:ext uri="{28A0092B-C50C-407E-A947-70E740481C1C}">
                <a14:useLocalDpi xmlns:a14="http://schemas.microsoft.com/office/drawing/2010/main"/>
              </a:ext>
            </a:extLst>
          </a:blip>
          <a:srcRect l="1020" b="5828"/>
          <a:stretch/>
        </p:blipFill>
        <p:spPr>
          <a:xfrm>
            <a:off x="2116" y="6277271"/>
            <a:ext cx="16251768" cy="2865543"/>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57" y="3793229"/>
            <a:ext cx="1080545" cy="1275899"/>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91740" y="393945"/>
            <a:ext cx="2033347" cy="3639691"/>
          </a:xfrm>
          <a:prstGeom prst="rect">
            <a:avLst/>
          </a:prstGeom>
        </p:spPr>
      </p:pic>
      <p:pic>
        <p:nvPicPr>
          <p:cNvPr id="17" name="图片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4567" y="5436709"/>
            <a:ext cx="15915273" cy="3714940"/>
          </a:xfrm>
          <a:prstGeom prst="rect">
            <a:avLst/>
          </a:prstGeom>
        </p:spPr>
      </p:pic>
      <p:sp>
        <p:nvSpPr>
          <p:cNvPr id="18" name="TextBox 17"/>
          <p:cNvSpPr txBox="1"/>
          <p:nvPr/>
        </p:nvSpPr>
        <p:spPr>
          <a:xfrm>
            <a:off x="3657183" y="2861994"/>
            <a:ext cx="10177528" cy="2062359"/>
          </a:xfrm>
          <a:prstGeom prst="rect">
            <a:avLst/>
          </a:prstGeom>
          <a:noFill/>
        </p:spPr>
        <p:txBody>
          <a:bodyPr wrap="square" rtlCol="0">
            <a:spAutoFit/>
          </a:bodyPr>
          <a:lstStyle/>
          <a:p>
            <a:pPr algn="ctr">
              <a:lnSpc>
                <a:spcPct val="150000"/>
              </a:lnSpc>
            </a:pPr>
            <a:r>
              <a:rPr lang="en-US" sz="4267" dirty="0" err="1">
                <a:solidFill>
                  <a:srgbClr val="FF0000"/>
                </a:solidFill>
                <a:latin typeface="iCiel Crocante" panose="02000000000000000000" pitchFamily="2" charset="0"/>
              </a:rPr>
              <a:t>Tạm</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biệt</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và</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hẹn</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gặp</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lại</a:t>
            </a:r>
            <a:r>
              <a:rPr lang="en-US" sz="4267" dirty="0">
                <a:solidFill>
                  <a:srgbClr val="FF0000"/>
                </a:solidFill>
                <a:latin typeface="iCiel Crocante" panose="02000000000000000000" pitchFamily="2" charset="0"/>
              </a:rPr>
              <a:t> </a:t>
            </a:r>
          </a:p>
          <a:p>
            <a:pPr algn="ctr">
              <a:lnSpc>
                <a:spcPct val="150000"/>
              </a:lnSpc>
            </a:pPr>
            <a:r>
              <a:rPr lang="en-US" sz="4267" dirty="0" err="1">
                <a:solidFill>
                  <a:srgbClr val="FF0000"/>
                </a:solidFill>
                <a:latin typeface="iCiel Crocante" panose="02000000000000000000" pitchFamily="2" charset="0"/>
              </a:rPr>
              <a:t>các</a:t>
            </a:r>
            <a:r>
              <a:rPr lang="en-US" sz="4267" dirty="0">
                <a:solidFill>
                  <a:srgbClr val="FF0000"/>
                </a:solidFill>
                <a:latin typeface="iCiel Crocante" panose="02000000000000000000" pitchFamily="2" charset="0"/>
              </a:rPr>
              <a:t> con </a:t>
            </a:r>
            <a:r>
              <a:rPr lang="en-US" sz="4267" dirty="0" err="1">
                <a:solidFill>
                  <a:srgbClr val="FF0000"/>
                </a:solidFill>
                <a:latin typeface="iCiel Crocante" panose="02000000000000000000" pitchFamily="2" charset="0"/>
              </a:rPr>
              <a:t>vào</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những</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tiết</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học</a:t>
            </a:r>
            <a:r>
              <a:rPr lang="en-US" sz="4267" dirty="0">
                <a:solidFill>
                  <a:srgbClr val="FF0000"/>
                </a:solidFill>
                <a:latin typeface="iCiel Crocante" panose="02000000000000000000" pitchFamily="2" charset="0"/>
              </a:rPr>
              <a:t> </a:t>
            </a:r>
            <a:r>
              <a:rPr lang="en-US" sz="4267" dirty="0" err="1">
                <a:solidFill>
                  <a:srgbClr val="FF0000"/>
                </a:solidFill>
                <a:latin typeface="iCiel Crocante" panose="02000000000000000000" pitchFamily="2" charset="0"/>
              </a:rPr>
              <a:t>sau</a:t>
            </a:r>
            <a:r>
              <a:rPr lang="en-US" sz="4267"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4290031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750"/>
                                        <p:tgtEl>
                                          <p:spTgt spid="16"/>
                                        </p:tgtEl>
                                      </p:cBhvr>
                                    </p:animEffect>
                                  </p:childTnLst>
                                </p:cTn>
                              </p:par>
                            </p:childTnLst>
                          </p:cTn>
                        </p:par>
                        <p:par>
                          <p:cTn id="32" fill="hold">
                            <p:stCondLst>
                              <p:cond delay="3750"/>
                            </p:stCondLst>
                            <p:childTnLst>
                              <p:par>
                                <p:cTn id="33" presetID="42"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50"/>
                                        <p:tgtEl>
                                          <p:spTgt spid="15"/>
                                        </p:tgtEl>
                                      </p:cBhvr>
                                    </p:animEffect>
                                    <p:anim calcmode="lin" valueType="num">
                                      <p:cBhvr>
                                        <p:cTn id="36" dur="750" fill="hold"/>
                                        <p:tgtEl>
                                          <p:spTgt spid="15"/>
                                        </p:tgtEl>
                                        <p:attrNameLst>
                                          <p:attrName>ppt_x</p:attrName>
                                        </p:attrNameLst>
                                      </p:cBhvr>
                                      <p:tavLst>
                                        <p:tav tm="0">
                                          <p:val>
                                            <p:strVal val="#ppt_x"/>
                                          </p:val>
                                        </p:tav>
                                        <p:tav tm="100000">
                                          <p:val>
                                            <p:strVal val="#ppt_x"/>
                                          </p:val>
                                        </p:tav>
                                      </p:tavLst>
                                    </p:anim>
                                    <p:anim calcmode="lin" valueType="num">
                                      <p:cBhvr>
                                        <p:cTn id="37"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203201"/>
            <a:ext cx="9175264" cy="516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06400" y="2626339"/>
            <a:ext cx="16764000" cy="6492261"/>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4572001" y="203200"/>
            <a:ext cx="2249715" cy="1397643"/>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4325601" y="-86587"/>
            <a:ext cx="2104572" cy="2738325"/>
          </a:xfrm>
          <a:prstGeom prst="rect">
            <a:avLst/>
          </a:prstGeom>
        </p:spPr>
      </p:pic>
      <p:sp>
        <p:nvSpPr>
          <p:cNvPr id="15" name="TextBox 14"/>
          <p:cNvSpPr txBox="1"/>
          <p:nvPr/>
        </p:nvSpPr>
        <p:spPr>
          <a:xfrm>
            <a:off x="5822464" y="260849"/>
            <a:ext cx="9042400" cy="2062103"/>
          </a:xfrm>
          <a:prstGeom prst="rect">
            <a:avLst/>
          </a:prstGeom>
          <a:noFill/>
        </p:spPr>
        <p:txBody>
          <a:bodyPr wrap="square" rtlCol="0">
            <a:spAutoFit/>
          </a:bodyPr>
          <a:lstStyle/>
          <a:p>
            <a:pPr algn="ctr" defTabSz="1219170"/>
            <a:r>
              <a:rPr lang="en-US" sz="6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6433623"/>
            <a:ext cx="5486400" cy="2653227"/>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6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4864866" y="8203050"/>
            <a:ext cx="1391135" cy="94095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về</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8447315" y="7908218"/>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4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016002"/>
            <a:ext cx="8636000" cy="43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609600" y="2651739"/>
            <a:ext cx="15646400" cy="6492261"/>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352800" y="0"/>
            <a:ext cx="2249715" cy="1397643"/>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4122401" y="-353161"/>
            <a:ext cx="2104572" cy="2738325"/>
          </a:xfrm>
          <a:prstGeom prst="rect">
            <a:avLst/>
          </a:prstGeom>
        </p:spPr>
      </p:pic>
      <p:sp>
        <p:nvSpPr>
          <p:cNvPr id="15" name="TextBox 14"/>
          <p:cNvSpPr txBox="1"/>
          <p:nvPr/>
        </p:nvSpPr>
        <p:spPr>
          <a:xfrm>
            <a:off x="5745019" y="1149167"/>
            <a:ext cx="8026400" cy="3416320"/>
          </a:xfrm>
          <a:prstGeom prst="rect">
            <a:avLst/>
          </a:prstGeom>
          <a:noFill/>
        </p:spPr>
        <p:txBody>
          <a:bodyPr wrap="square" rtlCol="0">
            <a:spAutoFit/>
          </a:bodyPr>
          <a:lstStyle/>
          <a:p>
            <a:pPr algn="ctr" defTabSz="1219170"/>
            <a:r>
              <a:rPr lang="en-US" sz="7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1" y="6733635"/>
            <a:ext cx="5985164" cy="2410365"/>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4864866" y="8203050"/>
            <a:ext cx="1391135" cy="94095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về</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8432800" y="7908218"/>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1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016002"/>
            <a:ext cx="7315200" cy="43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625600" y="2651739"/>
            <a:ext cx="13004800" cy="6492261"/>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4572001" y="203200"/>
            <a:ext cx="2249715" cy="1397643"/>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2162973" y="451910"/>
            <a:ext cx="2104572" cy="2738325"/>
          </a:xfrm>
          <a:prstGeom prst="rect">
            <a:avLst/>
          </a:prstGeom>
        </p:spPr>
      </p:pic>
      <p:sp>
        <p:nvSpPr>
          <p:cNvPr id="15" name="TextBox 14"/>
          <p:cNvSpPr txBox="1"/>
          <p:nvPr/>
        </p:nvSpPr>
        <p:spPr>
          <a:xfrm>
            <a:off x="5486400" y="1305280"/>
            <a:ext cx="7315200" cy="2308324"/>
          </a:xfrm>
          <a:prstGeom prst="rect">
            <a:avLst/>
          </a:prstGeom>
          <a:noFill/>
        </p:spPr>
        <p:txBody>
          <a:bodyPr wrap="square" rtlCol="0">
            <a:spAutoFit/>
          </a:bodyPr>
          <a:lstStyle/>
          <a:p>
            <a:pPr algn="ctr" defTabSz="1219170"/>
            <a:r>
              <a:rPr lang="en-US" sz="7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5653751"/>
            <a:ext cx="7518400" cy="3508723"/>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altLang="vi-VN" sz="9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4864866" y="8203050"/>
            <a:ext cx="1391135" cy="94095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về</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8432800" y="7908218"/>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0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016002"/>
            <a:ext cx="7315200" cy="434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625600" y="2651739"/>
            <a:ext cx="13004800" cy="6492261"/>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4572001" y="203200"/>
            <a:ext cx="2249715" cy="1397643"/>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2162973" y="451910"/>
            <a:ext cx="2104572" cy="2738325"/>
          </a:xfrm>
          <a:prstGeom prst="rect">
            <a:avLst/>
          </a:prstGeom>
        </p:spPr>
      </p:pic>
      <p:sp>
        <p:nvSpPr>
          <p:cNvPr id="15" name="TextBox 14"/>
          <p:cNvSpPr txBox="1"/>
          <p:nvPr/>
        </p:nvSpPr>
        <p:spPr>
          <a:xfrm>
            <a:off x="5440219" y="1459347"/>
            <a:ext cx="7213600" cy="2308324"/>
          </a:xfrm>
          <a:prstGeom prst="rect">
            <a:avLst/>
          </a:prstGeom>
          <a:noFill/>
        </p:spPr>
        <p:txBody>
          <a:bodyPr wrap="square" rtlCol="0">
            <a:spAutoFit/>
          </a:bodyPr>
          <a:lstStyle/>
          <a:p>
            <a:pPr algn="ctr" defTabSz="1217476" fontAlgn="base">
              <a:spcBef>
                <a:spcPct val="0"/>
              </a:spcBef>
              <a:spcAft>
                <a:spcPct val="0"/>
              </a:spcAft>
              <a:defRPr/>
            </a:pPr>
            <a:r>
              <a:rPr lang="en-US" altLang="vi-VN" sz="4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6793824"/>
            <a:ext cx="4876800" cy="2350176"/>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6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4837157" y="8203050"/>
            <a:ext cx="1391135" cy="94095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dirty="0" err="1">
                <a:solidFill>
                  <a:prstClr val="white"/>
                </a:solidFill>
                <a:latin typeface="Times New Roman" panose="02020603050405020304" pitchFamily="18" charset="0"/>
                <a:cs typeface="Times New Roman" panose="02020603050405020304" pitchFamily="18" charset="0"/>
              </a:rPr>
              <a:t>Trở</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về</a:t>
            </a:r>
            <a:endParaRPr lang="en-US" sz="2400"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8447315" y="7835029"/>
            <a:ext cx="1422400" cy="104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2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31642" y="-26030"/>
            <a:ext cx="16449140" cy="345521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2495" tIns="81248" rIns="162495" bIns="81248"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Flowchart: Document 17"/>
          <p:cNvSpPr/>
          <p:nvPr/>
        </p:nvSpPr>
        <p:spPr>
          <a:xfrm>
            <a:off x="-76797" y="19127"/>
            <a:ext cx="16449140" cy="315950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62495" tIns="81248" rIns="162495" bIns="81248"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0" y="8746837"/>
            <a:ext cx="16256000" cy="23706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2473" tIns="81237" rIns="162473" bIns="81237" spcCol="0"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Calibri"/>
              <a:ea typeface="+mn-ea"/>
              <a:cs typeface="+mn-cs"/>
            </a:endParaRPr>
          </a:p>
        </p:txBody>
      </p:sp>
      <p:grpSp>
        <p:nvGrpSpPr>
          <p:cNvPr id="2" name="Group 1"/>
          <p:cNvGrpSpPr/>
          <p:nvPr/>
        </p:nvGrpSpPr>
        <p:grpSpPr>
          <a:xfrm>
            <a:off x="4957504" y="3902747"/>
            <a:ext cx="10583941" cy="173358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2539" tIns="81269" rIns="162539" bIns="81269" spcCol="0"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62539" tIns="81269" rIns="162539" bIns="81269" spcCol="0"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62539" tIns="81269" rIns="162539" bIns="81269" spcCol="0"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0" name="Group 9"/>
          <p:cNvGrpSpPr/>
          <p:nvPr/>
        </p:nvGrpSpPr>
        <p:grpSpPr>
          <a:xfrm>
            <a:off x="3228647" y="3823254"/>
            <a:ext cx="1764145" cy="1764145"/>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21" name="Group 20"/>
          <p:cNvGrpSpPr/>
          <p:nvPr/>
        </p:nvGrpSpPr>
        <p:grpSpPr>
          <a:xfrm>
            <a:off x="-1089462" y="-948076"/>
            <a:ext cx="4390459" cy="4083077"/>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8" name="TextBox 27"/>
          <p:cNvSpPr txBox="1"/>
          <p:nvPr/>
        </p:nvSpPr>
        <p:spPr>
          <a:xfrm>
            <a:off x="-252732" y="969436"/>
            <a:ext cx="3176251" cy="984735"/>
          </a:xfrm>
          <a:prstGeom prst="rect">
            <a:avLst/>
          </a:prstGeom>
          <a:noFill/>
        </p:spPr>
        <p:txBody>
          <a:bodyPr wrap="square" lIns="162473" tIns="81237" rIns="162473" bIns="81237" rtlCol="0">
            <a:spAutoFit/>
          </a:bodyPr>
          <a:lstStyle/>
          <a:p>
            <a:pPr marL="0" marR="0" lvl="0" indent="0" algn="ctr" defTabSz="1228954"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Tuần</a:t>
            </a:r>
            <a:r>
              <a:rPr kumimoji="0" lang="en-US" sz="5333"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333" b="1" i="0" u="none" strike="noStrike" kern="1200" cap="none" spc="0" normalizeH="0" baseline="0" noProof="0" dirty="0" smtClean="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10</a:t>
            </a:r>
            <a:endParaRPr kumimoji="0" lang="en-US" sz="5333"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p:cNvSpPr txBox="1"/>
          <p:nvPr/>
        </p:nvSpPr>
        <p:spPr>
          <a:xfrm>
            <a:off x="2486936" y="394920"/>
            <a:ext cx="12733867" cy="1805407"/>
          </a:xfrm>
          <a:prstGeom prst="rect">
            <a:avLst/>
          </a:prstGeom>
          <a:noFill/>
        </p:spPr>
        <p:txBody>
          <a:bodyPr wrap="square" lIns="162473" tIns="81237" rIns="162473" bIns="81237" rtlCol="0">
            <a:spAutoFit/>
          </a:bodyPr>
          <a:lstStyle/>
          <a:p>
            <a:pPr marL="0" marR="0" lvl="0" indent="0" algn="ctr" defTabSz="1228954"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Chủ</a:t>
            </a:r>
            <a:r>
              <a:rPr kumimoji="0" lang="en-US" sz="10666"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10666"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đề</a:t>
            </a:r>
            <a:r>
              <a:rPr kumimoji="0" lang="en-US" sz="10666"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p>
        </p:txBody>
      </p:sp>
      <p:sp>
        <p:nvSpPr>
          <p:cNvPr id="33" name="TextBox 32"/>
          <p:cNvSpPr txBox="1"/>
          <p:nvPr/>
        </p:nvSpPr>
        <p:spPr>
          <a:xfrm>
            <a:off x="3185114" y="3906335"/>
            <a:ext cx="1761067" cy="1696211"/>
          </a:xfrm>
          <a:prstGeom prst="rect">
            <a:avLst/>
          </a:prstGeom>
          <a:noFill/>
        </p:spPr>
        <p:txBody>
          <a:bodyPr wrap="square" lIns="162473" tIns="81237" rIns="162473" bIns="81237" rtlCol="0">
            <a:spAutoFit/>
          </a:bodyPr>
          <a:lstStyle/>
          <a:p>
            <a:pPr marL="0" marR="0" lvl="0" indent="0" algn="ctr" defTabSz="122895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prstClr val="white"/>
                </a:solidFill>
                <a:effectLst/>
                <a:uLnTx/>
                <a:uFillTx/>
                <a:latin typeface="iCiel Cadena" panose="02000503000000020004" pitchFamily="2" charset="0"/>
                <a:ea typeface="Arial-Rounded" pitchFamily="34" charset="0"/>
                <a:cs typeface="Arial-Rounded" pitchFamily="34" charset="0"/>
              </a:rPr>
              <a:t>Bài</a:t>
            </a:r>
            <a:endParaRPr kumimoji="0" lang="en-US" sz="4267" b="1" i="0" u="none" strike="noStrike" kern="1200" cap="none" spc="0" normalizeH="0" baseline="0" noProof="0" dirty="0">
              <a:ln>
                <a:noFill/>
              </a:ln>
              <a:solidFill>
                <a:prstClr val="white"/>
              </a:solidFill>
              <a:effectLst/>
              <a:uLnTx/>
              <a:uFillTx/>
              <a:latin typeface="iCiel Cadena" panose="02000503000000020004" pitchFamily="2" charset="0"/>
              <a:ea typeface="Arial-Rounded" pitchFamily="34" charset="0"/>
              <a:cs typeface="Arial-Rounded" pitchFamily="34" charset="0"/>
            </a:endParaRPr>
          </a:p>
          <a:p>
            <a:pPr marL="0" marR="0" lvl="0" indent="0" algn="ctr" defTabSz="1228954" rtl="0" eaLnBrk="1" fontAlgn="auto" latinLnBrk="0" hangingPunct="1">
              <a:lnSpc>
                <a:spcPct val="100000"/>
              </a:lnSpc>
              <a:spcBef>
                <a:spcPts val="0"/>
              </a:spcBef>
              <a:spcAft>
                <a:spcPts val="0"/>
              </a:spcAft>
              <a:buClrTx/>
              <a:buSzTx/>
              <a:buFontTx/>
              <a:buNone/>
              <a:tabLst/>
              <a:defRPr/>
            </a:pPr>
            <a:r>
              <a:rPr kumimoji="0" lang="en-US" sz="5689" b="1" i="0" u="none" strike="noStrike" kern="1200" cap="none" spc="0" normalizeH="0" baseline="0" noProof="0" dirty="0" smtClean="0">
                <a:ln>
                  <a:noFill/>
                </a:ln>
                <a:solidFill>
                  <a:prstClr val="white"/>
                </a:solidFill>
                <a:effectLst/>
                <a:uLnTx/>
                <a:uFillTx/>
                <a:latin typeface="iCiel Cadena" panose="02000503000000020004" pitchFamily="2" charset="0"/>
                <a:ea typeface="Arial-Rounded" pitchFamily="34" charset="0"/>
                <a:cs typeface="Times New Roman" pitchFamily="18" charset="0"/>
              </a:rPr>
              <a:t>18</a:t>
            </a:r>
            <a:endParaRPr kumimoji="0" lang="en-US" sz="5689" b="1" i="0" u="none" strike="noStrike" kern="1200" cap="none" spc="0" normalizeH="0" baseline="0" noProof="0" dirty="0">
              <a:ln>
                <a:noFill/>
              </a:ln>
              <a:solidFill>
                <a:prstClr val="white"/>
              </a:solidFill>
              <a:effectLst/>
              <a:uLnTx/>
              <a:uFillTx/>
              <a:latin typeface="iCiel Cadena" panose="02000503000000020004" pitchFamily="2" charset="0"/>
              <a:ea typeface="Arial-Rounded" pitchFamily="34" charset="0"/>
              <a:cs typeface="Times New Roman" pitchFamily="18" charset="0"/>
            </a:endParaRPr>
          </a:p>
        </p:txBody>
      </p:sp>
      <p:sp>
        <p:nvSpPr>
          <p:cNvPr id="24" name="TextBox 23"/>
          <p:cNvSpPr txBox="1"/>
          <p:nvPr/>
        </p:nvSpPr>
        <p:spPr>
          <a:xfrm>
            <a:off x="4926598" y="4202933"/>
            <a:ext cx="8989247" cy="1066937"/>
          </a:xfrm>
          <a:prstGeom prst="rect">
            <a:avLst/>
          </a:prstGeom>
          <a:noFill/>
        </p:spPr>
        <p:txBody>
          <a:bodyPr wrap="square" lIns="162473" tIns="81237" rIns="162473" bIns="81237" rtlCol="0">
            <a:spAutoFit/>
          </a:bodyPr>
          <a:lstStyle/>
          <a:p>
            <a:pPr marL="0" marR="0" lvl="0" indent="0" algn="ctr" defTabSz="1228954"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TỚ NHỚ CẬU</a:t>
            </a:r>
            <a:endParaRPr kumimoji="0" lang="en-US" sz="5867"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21"/>
          <p:cNvSpPr/>
          <p:nvPr/>
        </p:nvSpPr>
        <p:spPr>
          <a:xfrm>
            <a:off x="0" y="8906934"/>
            <a:ext cx="16256000" cy="2370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62473" tIns="81237" rIns="162473" bIns="81237" spcCol="0" rtlCol="0" anchor="ctr"/>
          <a:lstStyle/>
          <a:p>
            <a:pPr marL="0" marR="0" lvl="0" indent="0" algn="ctr" defTabSz="1228954"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99292816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5333456" y="962932"/>
            <a:ext cx="6172200" cy="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219170">
              <a:lnSpc>
                <a:spcPct val="150000"/>
              </a:lnSpc>
            </a:pPr>
            <a:r>
              <a:rPr lang="en-US" altLang="en-US" sz="3733" b="1" dirty="0" err="1" smtClean="0">
                <a:solidFill>
                  <a:srgbClr val="7030A0"/>
                </a:solidFill>
                <a:latin typeface="HP001 4 hàng" panose="020B0603050302020204" pitchFamily="34" charset="0"/>
              </a:rPr>
              <a:t>Tiếng</a:t>
            </a:r>
            <a:r>
              <a:rPr lang="en-US" altLang="en-US" sz="3733" b="1" dirty="0" smtClean="0">
                <a:solidFill>
                  <a:srgbClr val="7030A0"/>
                </a:solidFill>
                <a:latin typeface="HP001 4 hàng" panose="020B0603050302020204" pitchFamily="34" charset="0"/>
              </a:rPr>
              <a:t> </a:t>
            </a:r>
            <a:r>
              <a:rPr lang="en-US" altLang="en-US" sz="3733" b="1" dirty="0" err="1" smtClean="0">
                <a:solidFill>
                  <a:srgbClr val="7030A0"/>
                </a:solidFill>
                <a:latin typeface="HP001 4 hàng" panose="020B0603050302020204" pitchFamily="34" charset="0"/>
              </a:rPr>
              <a:t>Việt</a:t>
            </a:r>
            <a:endParaRPr lang="en-GB" altLang="en-US" sz="3733" b="1" dirty="0">
              <a:solidFill>
                <a:srgbClr val="7030A0"/>
              </a:solidFill>
              <a:latin typeface="HP001 4 hàng" panose="020B0603050302020204" pitchFamily="34" charset="0"/>
            </a:endParaRPr>
          </a:p>
        </p:txBody>
      </p:sp>
      <p:sp>
        <p:nvSpPr>
          <p:cNvPr id="7171" name="Rectangle 2"/>
          <p:cNvSpPr>
            <a:spLocks noChangeArrowheads="1"/>
          </p:cNvSpPr>
          <p:nvPr/>
        </p:nvSpPr>
        <p:spPr bwMode="auto">
          <a:xfrm>
            <a:off x="3930105" y="211207"/>
            <a:ext cx="10201003" cy="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219170">
              <a:lnSpc>
                <a:spcPct val="150000"/>
              </a:lnSpc>
            </a:pPr>
            <a:r>
              <a:rPr lang="en-GB" altLang="en-US" sz="3733" b="1" dirty="0" err="1">
                <a:solidFill>
                  <a:srgbClr val="7030A0"/>
                </a:solidFill>
                <a:latin typeface="HP001 4 hàng" panose="020B0603050302020204" pitchFamily="34" charset="0"/>
              </a:rPr>
              <a:t>Thứ</a:t>
            </a:r>
            <a:r>
              <a:rPr lang="en-GB" altLang="en-US" sz="3733" b="1" dirty="0">
                <a:solidFill>
                  <a:srgbClr val="7030A0"/>
                </a:solidFill>
                <a:latin typeface="HP001 4 hàng" panose="020B0603050302020204" pitchFamily="34" charset="0"/>
              </a:rPr>
              <a:t> </a:t>
            </a:r>
            <a:r>
              <a:rPr lang="en-US" altLang="en-US" sz="3733" b="1" dirty="0">
                <a:solidFill>
                  <a:srgbClr val="7030A0"/>
                </a:solidFill>
                <a:latin typeface="HP001 4 hàng" panose="020B0603050302020204" pitchFamily="34" charset="0"/>
              </a:rPr>
              <a:t>T</a:t>
            </a:r>
            <a:r>
              <a:rPr lang="vi-VN" altLang="en-US" sz="3733" b="1" dirty="0" smtClean="0">
                <a:solidFill>
                  <a:srgbClr val="7030A0"/>
                </a:solidFill>
                <a:latin typeface="HP001 4 hàng" panose="020B0603050302020204" pitchFamily="34" charset="0"/>
              </a:rPr>
              <a:t>ư</a:t>
            </a:r>
            <a:r>
              <a:rPr lang="en-GB" altLang="en-US" sz="3733" b="1" dirty="0" smtClean="0">
                <a:solidFill>
                  <a:srgbClr val="7030A0"/>
                </a:solidFill>
                <a:latin typeface="HP001 4 hàng" panose="020B0603050302020204" pitchFamily="34" charset="0"/>
              </a:rPr>
              <a:t> </a:t>
            </a:r>
            <a:r>
              <a:rPr lang="en-GB" altLang="en-US" sz="3733" b="1" dirty="0" err="1">
                <a:solidFill>
                  <a:srgbClr val="7030A0"/>
                </a:solidFill>
                <a:latin typeface="HP001 4 hàng" panose="020B0603050302020204" pitchFamily="34" charset="0"/>
              </a:rPr>
              <a:t>ngày</a:t>
            </a:r>
            <a:r>
              <a:rPr lang="en-GB" altLang="en-US" sz="3733" b="1" dirty="0">
                <a:solidFill>
                  <a:srgbClr val="7030A0"/>
                </a:solidFill>
                <a:latin typeface="HP001 4 hàng" panose="020B0603050302020204" pitchFamily="34" charset="0"/>
              </a:rPr>
              <a:t> </a:t>
            </a:r>
            <a:r>
              <a:rPr lang="en-US" altLang="en-US" sz="3733" b="1" dirty="0" smtClean="0">
                <a:solidFill>
                  <a:srgbClr val="7030A0"/>
                </a:solidFill>
                <a:latin typeface="HP001 4 hàng" panose="020B0603050302020204" pitchFamily="34" charset="0"/>
              </a:rPr>
              <a:t>13</a:t>
            </a:r>
            <a:r>
              <a:rPr lang="en-GB" altLang="en-US" sz="3733" b="1" dirty="0" smtClean="0">
                <a:solidFill>
                  <a:srgbClr val="7030A0"/>
                </a:solidFill>
                <a:latin typeface="HP001 4 hàng" panose="020B0603050302020204" pitchFamily="34" charset="0"/>
              </a:rPr>
              <a:t> </a:t>
            </a:r>
            <a:r>
              <a:rPr lang="en-GB" altLang="en-US" sz="3733" b="1" dirty="0" err="1">
                <a:solidFill>
                  <a:srgbClr val="7030A0"/>
                </a:solidFill>
                <a:latin typeface="HP001 4 hàng" panose="020B0603050302020204" pitchFamily="34" charset="0"/>
              </a:rPr>
              <a:t>tháng</a:t>
            </a:r>
            <a:r>
              <a:rPr lang="en-GB" altLang="en-US" sz="3733" b="1" dirty="0">
                <a:solidFill>
                  <a:srgbClr val="7030A0"/>
                </a:solidFill>
                <a:latin typeface="HP001 4 hàng" panose="020B0603050302020204" pitchFamily="34" charset="0"/>
              </a:rPr>
              <a:t> </a:t>
            </a:r>
            <a:r>
              <a:rPr lang="vi-VN" altLang="en-US" sz="3733" b="1" dirty="0">
                <a:solidFill>
                  <a:srgbClr val="7030A0"/>
                </a:solidFill>
                <a:latin typeface="HP001 4 hàng" panose="020B0603050302020204" pitchFamily="34" charset="0"/>
              </a:rPr>
              <a:t>1</a:t>
            </a:r>
            <a:r>
              <a:rPr lang="en-US" altLang="en-US" sz="3733" b="1" dirty="0">
                <a:solidFill>
                  <a:srgbClr val="7030A0"/>
                </a:solidFill>
                <a:latin typeface="HP001 4 hàng" panose="020B0603050302020204" pitchFamily="34" charset="0"/>
              </a:rPr>
              <a:t>1</a:t>
            </a:r>
            <a:r>
              <a:rPr lang="en-GB" altLang="en-US" sz="3733" b="1" dirty="0">
                <a:solidFill>
                  <a:srgbClr val="7030A0"/>
                </a:solidFill>
                <a:latin typeface="HP001 4 hàng" panose="020B0603050302020204" pitchFamily="34" charset="0"/>
              </a:rPr>
              <a:t> </a:t>
            </a:r>
            <a:r>
              <a:rPr lang="en-GB" altLang="en-US" sz="3733" b="1" dirty="0" err="1">
                <a:solidFill>
                  <a:srgbClr val="7030A0"/>
                </a:solidFill>
                <a:latin typeface="HP001 4 hàng" panose="020B0603050302020204" pitchFamily="34" charset="0"/>
              </a:rPr>
              <a:t>năm</a:t>
            </a:r>
            <a:r>
              <a:rPr lang="en-GB" altLang="en-US" sz="3733" b="1" dirty="0">
                <a:solidFill>
                  <a:srgbClr val="7030A0"/>
                </a:solidFill>
                <a:latin typeface="HP001 4 hàng" panose="020B0603050302020204" pitchFamily="34" charset="0"/>
              </a:rPr>
              <a:t> </a:t>
            </a:r>
            <a:r>
              <a:rPr lang="en-GB" altLang="en-US" sz="3733" b="1" dirty="0" smtClean="0">
                <a:solidFill>
                  <a:srgbClr val="7030A0"/>
                </a:solidFill>
                <a:latin typeface="HP001 4 hàng" panose="020B0603050302020204" pitchFamily="34" charset="0"/>
              </a:rPr>
              <a:t>2024</a:t>
            </a:r>
            <a:endParaRPr lang="en-GB" altLang="en-US" sz="3733" b="1" dirty="0">
              <a:solidFill>
                <a:srgbClr val="7030A0"/>
              </a:solidFill>
              <a:latin typeface="HP001 4 hàng" panose="020B0603050302020204" pitchFamily="34" charset="0"/>
            </a:endParaRPr>
          </a:p>
        </p:txBody>
      </p:sp>
      <p:sp>
        <p:nvSpPr>
          <p:cNvPr id="7172" name="Rectangle 3"/>
          <p:cNvSpPr>
            <a:spLocks noChangeArrowheads="1"/>
          </p:cNvSpPr>
          <p:nvPr/>
        </p:nvSpPr>
        <p:spPr bwMode="auto">
          <a:xfrm>
            <a:off x="5333456" y="1613976"/>
            <a:ext cx="6172200" cy="9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219170">
              <a:lnSpc>
                <a:spcPct val="150000"/>
              </a:lnSpc>
            </a:pPr>
            <a:r>
              <a:rPr lang="en-US" altLang="en-US" sz="3733" b="1" dirty="0" err="1" smtClean="0">
                <a:solidFill>
                  <a:srgbClr val="C00000"/>
                </a:solidFill>
                <a:latin typeface="HP001 4 hàng" panose="020B0603050302020204" pitchFamily="34" charset="0"/>
              </a:rPr>
              <a:t>Đọc</a:t>
            </a:r>
            <a:r>
              <a:rPr lang="en-US" altLang="en-US" sz="3733" b="1" dirty="0" smtClean="0">
                <a:solidFill>
                  <a:srgbClr val="C00000"/>
                </a:solidFill>
                <a:latin typeface="HP001 4 hàng" panose="020B0603050302020204" pitchFamily="34" charset="0"/>
              </a:rPr>
              <a:t> :</a:t>
            </a:r>
            <a:r>
              <a:rPr lang="vi-VN" altLang="en-US" sz="3733" b="1" dirty="0" smtClean="0">
                <a:solidFill>
                  <a:srgbClr val="C00000"/>
                </a:solidFill>
                <a:latin typeface="HP001 4 hàng" panose="020B0603050302020204" pitchFamily="34" charset="0"/>
              </a:rPr>
              <a:t>Tớ nhớ cậu </a:t>
            </a:r>
            <a:endParaRPr lang="en-GB" altLang="en-US" sz="3733" b="1" dirty="0">
              <a:solidFill>
                <a:srgbClr val="C00000"/>
              </a:solidFill>
              <a:latin typeface="HP001 4 hàng" panose="020B0603050302020204" pitchFamily="34" charset="0"/>
            </a:endParaRPr>
          </a:p>
        </p:txBody>
      </p:sp>
    </p:spTree>
    <p:extLst>
      <p:ext uri="{BB962C8B-B14F-4D97-AF65-F5344CB8AC3E}">
        <p14:creationId xmlns:p14="http://schemas.microsoft.com/office/powerpoint/2010/main" val="2475203994"/>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4056</TotalTime>
  <Words>1748</Words>
  <Application>Microsoft Office PowerPoint</Application>
  <PresentationFormat>Custom</PresentationFormat>
  <Paragraphs>122</Paragraphs>
  <Slides>31</Slides>
  <Notes>9</Notes>
  <HiddenSlides>0</HiddenSlides>
  <MMClips>1</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31</vt:i4>
      </vt:variant>
    </vt:vector>
  </HeadingPairs>
  <TitlesOfParts>
    <vt:vector size="56" baseType="lpstr">
      <vt:lpstr>微软雅黑</vt:lpstr>
      <vt:lpstr>Arial</vt:lpstr>
      <vt:lpstr>Arial-Rounded</vt:lpstr>
      <vt:lpstr>Calibri</vt:lpstr>
      <vt:lpstr>Calibri Light</vt:lpstr>
      <vt:lpstr>等线</vt:lpstr>
      <vt:lpstr>HP001 4 hàng</vt:lpstr>
      <vt:lpstr>iCiel Cadena</vt:lpstr>
      <vt:lpstr>iCiel Crocante</vt:lpstr>
      <vt:lpstr>iCiel Mijas</vt:lpstr>
      <vt:lpstr>r0c0i Linotte</vt:lpstr>
      <vt:lpstr>SVN-Gretoon</vt:lpstr>
      <vt:lpstr>Times New Roman</vt:lpstr>
      <vt:lpstr>字魂59号-创粗黑</vt:lpstr>
      <vt:lpstr>方正粗圆_GBK</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Hãy tưởng tượng em và bạn học chung một lớp. Sau đó, gia đình bạn chuyển đến nơi khác sinh sống. Trong tình huống đó, em sẽ nói gì với bạn? Nếu em là bạn, em sẽ đáp lời chào tạm biệt đó thế nào?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Dell</cp:lastModifiedBy>
  <cp:revision>135</cp:revision>
  <dcterms:created xsi:type="dcterms:W3CDTF">2021-05-31T08:31:14Z</dcterms:created>
  <dcterms:modified xsi:type="dcterms:W3CDTF">2024-10-26T08:10:44Z</dcterms:modified>
</cp:coreProperties>
</file>