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8" r:id="rId4"/>
    <p:sldId id="259" r:id="rId5"/>
    <p:sldId id="260" r:id="rId6"/>
    <p:sldId id="261" r:id="rId7"/>
    <p:sldId id="274" r:id="rId8"/>
    <p:sldId id="262" r:id="rId9"/>
    <p:sldId id="267" r:id="rId10"/>
    <p:sldId id="269" r:id="rId11"/>
    <p:sldId id="270" r:id="rId12"/>
    <p:sldId id="2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95" d="100"/>
          <a:sy n="95" d="100"/>
        </p:scale>
        <p:origin x="38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10/27/2024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567858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H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>
            <a:extLst>
              <a:ext uri="{FF2B5EF4-FFF2-40B4-BE49-F238E27FC236}">
                <a16:creationId xmlns:a16="http://schemas.microsoft.com/office/drawing/2014/main" id="{E1B3E2BD-14A6-4DFD-9838-7B7FE37F4D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2612173"/>
              </p:ext>
            </p:extLst>
          </p:nvPr>
        </p:nvGraphicFramePr>
        <p:xfrm>
          <a:off x="2312818" y="992494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110" y="2716415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2644" y="5385823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2" y="2706010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195" y="3542229"/>
            <a:ext cx="11907964" cy="17081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o,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0190" y="3542229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H, k, h, g, y, b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77" y="462467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1016" y="3552634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5602" y="3552634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1D558DC2-618F-4AEC-97A2-E4607DF53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6618" y="846516"/>
            <a:ext cx="731142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18428" y="3352678"/>
            <a:ext cx="2500369" cy="226069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218428" y="717110"/>
            <a:ext cx="2500369" cy="226069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>
            <a:extLst>
              <a:ext uri="{FF2B5EF4-FFF2-40B4-BE49-F238E27FC236}">
                <a16:creationId xmlns:a16="http://schemas.microsoft.com/office/drawing/2014/main" id="{31A0803E-4669-42D2-9FDB-A06E1A146C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513557"/>
              </p:ext>
            </p:extLst>
          </p:nvPr>
        </p:nvGraphicFramePr>
        <p:xfrm>
          <a:off x="827801" y="4213346"/>
          <a:ext cx="7921872" cy="1315116"/>
        </p:xfrm>
        <a:graphic>
          <a:graphicData uri="http://schemas.openxmlformats.org/drawingml/2006/table">
            <a:tbl>
              <a:tblPr/>
              <a:tblGrid>
                <a:gridCol w="8802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80208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15">
            <a:extLst>
              <a:ext uri="{FF2B5EF4-FFF2-40B4-BE49-F238E27FC236}">
                <a16:creationId xmlns:a16="http://schemas.microsoft.com/office/drawing/2014/main" id="{A0C318E1-92ED-43E9-8D1C-E3B15B244D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01" y="4067368"/>
            <a:ext cx="7617699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24" name="Picture 2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5819964" y="1934768"/>
            <a:ext cx="1711728" cy="1711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">
            <a:extLst>
              <a:ext uri="{FF2B5EF4-FFF2-40B4-BE49-F238E27FC236}">
                <a16:creationId xmlns:a16="http://schemas.microsoft.com/office/drawing/2014/main" id="{CC867CA3-F811-48C7-A397-8E9175CAA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2053884" y="328883"/>
            <a:ext cx="2823660" cy="33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000092" y="722199"/>
            <a:ext cx="462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Viết </a:t>
            </a:r>
            <a:endParaRPr lang="en-GB" altLang="en-US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2947579" y="158404"/>
            <a:ext cx="765075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alt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Thứ</a:t>
            </a:r>
            <a:r>
              <a:rPr lang="en-GB" alt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B</a:t>
            </a:r>
            <a:r>
              <a:rPr lang="vi-VN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a</a:t>
            </a:r>
            <a:r>
              <a:rPr lang="en-GB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ngày</a:t>
            </a:r>
            <a:r>
              <a:rPr lang="en-GB" alt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12</a:t>
            </a:r>
            <a:r>
              <a:rPr lang="en-GB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tháng</a:t>
            </a:r>
            <a:r>
              <a:rPr lang="en-GB" alt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vi-VN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11</a:t>
            </a:r>
            <a:r>
              <a:rPr lang="en-GB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năm</a:t>
            </a:r>
            <a:r>
              <a:rPr lang="en-GB" altLang="en-US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2024</a:t>
            </a:r>
            <a:endParaRPr lang="en-GB" altLang="en-US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000092" y="1210482"/>
            <a:ext cx="462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en-US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Chữ hoa H </a:t>
            </a:r>
            <a:endParaRPr lang="en-GB" altLang="en-US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788229" y="2151017"/>
            <a:ext cx="50248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986076" y="2262560"/>
            <a:ext cx="462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en-US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Nói và nghe </a:t>
            </a:r>
            <a:endParaRPr lang="en-GB" altLang="en-US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788229" y="2714812"/>
            <a:ext cx="46291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vi-VN" altLang="en-US" b="1" dirty="0" smtClean="0">
                <a:solidFill>
                  <a:srgbClr val="C00000"/>
                </a:solidFill>
                <a:latin typeface="HP001 4 hàng" panose="020B0603050302020204" pitchFamily="34" charset="0"/>
              </a:rPr>
              <a:t>Gọi bạn </a:t>
            </a:r>
            <a:endParaRPr lang="en-GB" altLang="en-US" b="1" dirty="0">
              <a:solidFill>
                <a:srgbClr val="C0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3604397" y="3453476"/>
            <a:ext cx="50248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52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314391" y="2103120"/>
            <a:ext cx="227969" cy="4030980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32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21192" y="2499501"/>
            <a:ext cx="18066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7186415" y="359697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652868" y="1310092"/>
            <a:ext cx="522702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kết hợp của 2 nét cơ bản cong trái và lượn ngang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652868" y="2791888"/>
            <a:ext cx="5730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Nét 2: là kết hợp của 3 nét cơ bản khuyết ngược, khuyết xuôi và móc ngược phải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vi-VN" sz="3200" dirty="0">
              <a:solidFill>
                <a:srgbClr val="00206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762722" y="1024047"/>
            <a:ext cx="4197666" cy="140481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3029" y="45998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86ABEF2-CDD7-4BE1-84C5-6F344B500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5086137" y="2643059"/>
            <a:ext cx="729008" cy="882435"/>
          </a:xfrm>
          <a:prstGeom prst="rect">
            <a:avLst/>
          </a:prstGeom>
        </p:spPr>
      </p:pic>
      <p:pic>
        <p:nvPicPr>
          <p:cNvPr id="27" name="Picture 4" descr="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462" r="3772" b="4005"/>
          <a:stretch/>
        </p:blipFill>
        <p:spPr bwMode="auto">
          <a:xfrm>
            <a:off x="1636498" y="1170197"/>
            <a:ext cx="4345272" cy="5100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652868" y="4504759"/>
            <a:ext cx="5439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Nét 3 là nét thẳng đứng (giữa đoạn nối của 2 nét khuyết)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7B4833B-52C6-49DA-8C21-E482F2FC30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054268" y="2508581"/>
            <a:ext cx="729008" cy="88243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C986D2-9360-4FD8-935F-D662BF01B9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605982" y="1706447"/>
            <a:ext cx="729008" cy="882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0A7376D-005F-454D-8EDB-C2DC6E597C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81108" y="3020119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2.59259E-6 L -0.01211 0.02871 L -0.03294 0.05093 L -0.06107 0.05556 L -0.08346 0.03611 L -0.09701 -0.00092 L -0.09596 -0.04629 L -0.08451 -0.08611 L -0.06471 -0.1074 L -0.03867 -0.11574 L -0.02253 -0.10278 L -0.00221 -0.09074 L 0.01341 -0.09074 L 0.04726 -0.11481 " pathEditMode="relative" rAng="0" ptsTypes="AAAAAAAAAAAAAA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0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0" presetClass="path" presetSubtype="0" ac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5 0.00208 L -0.01211 0.04931 L -0.01836 0.14653 L -0.0168 0.24375 L -0.01211 0.36227 L -0.01419 0.45486 L -0.02513 0.52245 L -0.04388 0.55926 L -0.07044 0.58218 L -0.08607 0.575 L -0.10169 0.54144 L -0.09961 0.48634 L -0.07565 0.41875 L -0.01315 0.32245 L 0.04414 0.24931 L 0.0931 0.18357 L 0.12851 0.10486 L 0.13893 0.05671 L 0.13268 0.0206 L 0.11601 0.00579 L 0.09778 0.01227 L 0.08268 0.03171 L 0.06758 0.07153 L 0.05924 0.13912 L 0.05924 0.2456 L 0.05768 0.35208 C 0.05781 0.37894 0.05794 0.40579 0.0582 0.43264 L 0.06133 0.48495 L 0.07278 0.53357 L 0.09258 0.56829 L 0.10976 0.58148 L 0.13424 0.58079 L 0.15924 0.55463 L 0.18945 0.47431 " pathEditMode="relative" rAng="0" ptsTypes="AAAAAAAAAAAAAAAAAAAAAAAAAAAAAAAAAA">
                                      <p:cBhvr>
                                        <p:cTn id="5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3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278 L 0.00026 0.19444 " pathEditMode="relative" rAng="0" ptsTypes="AA">
                                      <p:cBhvr>
                                        <p:cTn id="64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H </a:t>
            </a:r>
          </a:p>
        </p:txBody>
      </p:sp>
      <p:pic>
        <p:nvPicPr>
          <p:cNvPr id="2" name="chữ hoa H">
            <a:hlinkClick r:id="" action="ppaction://media"/>
            <a:extLst>
              <a:ext uri="{FF2B5EF4-FFF2-40B4-BE49-F238E27FC236}">
                <a16:creationId xmlns:a16="http://schemas.microsoft.com/office/drawing/2014/main" id="{EB1617A8-698A-4737-A2A3-B4FE97AA6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0" y="997204"/>
            <a:ext cx="5588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8097" y="5865959"/>
            <a:ext cx="100641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5" name="Picture 4" descr="h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8" t="5855" r="2019" b="4005"/>
          <a:stretch/>
        </p:blipFill>
        <p:spPr bwMode="auto">
          <a:xfrm>
            <a:off x="1852726" y="407266"/>
            <a:ext cx="4445247" cy="509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t="23553" r="12213" b="22743"/>
          <a:stretch/>
        </p:blipFill>
        <p:spPr bwMode="auto">
          <a:xfrm>
            <a:off x="7068985" y="2908453"/>
            <a:ext cx="2595515" cy="259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H">
            <a:hlinkClick r:id="" action="ppaction://media"/>
            <a:extLst>
              <a:ext uri="{FF2B5EF4-FFF2-40B4-BE49-F238E27FC236}">
                <a16:creationId xmlns:a16="http://schemas.microsoft.com/office/drawing/2014/main" id="{49357BAC-F2CA-41E0-867B-7C33194C70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556"/>
          <a:stretch/>
        </p:blipFill>
        <p:spPr>
          <a:xfrm>
            <a:off x="2667000" y="361950"/>
            <a:ext cx="68580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948168" y="2193014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636229" y="1921313"/>
            <a:ext cx="6681156" cy="1568600"/>
            <a:chOff x="3754849" y="1730426"/>
            <a:chExt cx="4545106" cy="1103838"/>
          </a:xfrm>
        </p:grpSpPr>
        <p:sp>
          <p:nvSpPr>
            <p:cNvPr id="11" name="Text Box 1736">
              <a:extLst>
                <a:ext uri="{FF2B5EF4-FFF2-40B4-BE49-F238E27FC236}">
                  <a16:creationId xmlns:a16="http://schemas.microsoft.com/office/drawing/2014/main" id="{34AE8F09-E3A9-4D59-A83C-6FAEDE4E73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45692" y="2091554"/>
              <a:ext cx="4005369" cy="41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ứng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3754849" y="1730426"/>
              <a:ext cx="4545106" cy="1103838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7" y="1527138"/>
            <a:ext cx="2798307" cy="2780017"/>
          </a:xfrm>
          <a:prstGeom prst="rect">
            <a:avLst/>
          </a:prstGeom>
        </p:spPr>
      </p:pic>
      <p:sp>
        <p:nvSpPr>
          <p:cNvPr id="17" name="Text Box 1736">
            <a:extLst>
              <a:ext uri="{FF2B5EF4-FFF2-40B4-BE49-F238E27FC236}">
                <a16:creationId xmlns:a16="http://schemas.microsoft.com/office/drawing/2014/main" id="{34AE8F09-E3A9-4D59-A83C-6FAEDE4E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4024" y="2279345"/>
            <a:ext cx="894662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310589"/>
              </p:ext>
            </p:extLst>
          </p:nvPr>
        </p:nvGraphicFramePr>
        <p:xfrm>
          <a:off x="2304766" y="394168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7119" y="249865"/>
            <a:ext cx="7633087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ầy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Ūg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Ǉày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en-US" sz="4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4400" b="1" dirty="0">
              <a:solidFill>
                <a:srgbClr val="990099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FFBEB-AF61-4F3D-A719-F444F815797C}"/>
              </a:ext>
            </a:extLst>
          </p:cNvPr>
          <p:cNvSpPr txBox="1"/>
          <p:nvPr/>
        </p:nvSpPr>
        <p:spPr>
          <a:xfrm>
            <a:off x="2373783" y="3947145"/>
            <a:ext cx="981821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Liên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Con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30D0217-EB8A-4053-AAE8-0F75FD95E1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28" b="56954" l="12780" r="88658">
                        <a14:foregroundMark x1="42652" y1="33642" x2="59904" y2="31126"/>
                        <a14:foregroundMark x1="44569" y1="29139" x2="41534" y2="34570"/>
                        <a14:foregroundMark x1="47764" y1="49934" x2="54313" y2="54305"/>
                        <a14:foregroundMark x1="44728" y1="44503" x2="47444" y2="54967"/>
                        <a14:foregroundMark x1="14217" y1="27550" x2="15176" y2="25828"/>
                        <a14:foregroundMark x1="16294" y1="24901" x2="20767" y2="24901"/>
                        <a14:foregroundMark x1="21246" y1="25828" x2="22524" y2="28874"/>
                        <a14:foregroundMark x1="22524" y1="29669" x2="17891" y2="34437"/>
                        <a14:foregroundMark x1="18211" y1="38013" x2="18211" y2="38013"/>
                        <a14:foregroundMark x1="26837" y1="11258" x2="26837" y2="10464"/>
                        <a14:foregroundMark x1="27476" y1="9669" x2="29872" y2="9272"/>
                        <a14:foregroundMark x1="29872" y1="9272" x2="31629" y2="10464"/>
                        <a14:foregroundMark x1="31789" y1="11126" x2="31789" y2="12450"/>
                        <a14:foregroundMark x1="31789" y1="12715" x2="29073" y2="15762"/>
                        <a14:foregroundMark x1="29393" y1="18675" x2="29393" y2="18675"/>
                        <a14:foregroundMark x1="73003" y1="14967" x2="73003" y2="12583"/>
                        <a14:foregroundMark x1="75559" y1="23709" x2="75559" y2="23709"/>
                        <a14:foregroundMark x1="44888" y1="55762" x2="53195" y2="55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6128" r="10981" b="43731"/>
          <a:stretch/>
        </p:blipFill>
        <p:spPr>
          <a:xfrm>
            <a:off x="19599" y="4000031"/>
            <a:ext cx="2703269" cy="213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383</Words>
  <Application>Microsoft Office PowerPoint</Application>
  <PresentationFormat>Widescreen</PresentationFormat>
  <Paragraphs>44</Paragraphs>
  <Slides>12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iCiel Crocante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187</cp:revision>
  <dcterms:created xsi:type="dcterms:W3CDTF">2021-05-29T04:52:35Z</dcterms:created>
  <dcterms:modified xsi:type="dcterms:W3CDTF">2024-10-27T13:46:17Z</dcterms:modified>
</cp:coreProperties>
</file>