
<file path=[Content_Types].xml><?xml version="1.0" encoding="utf-8"?>
<Types xmlns="http://schemas.openxmlformats.org/package/2006/content-types">
  <Default Extension="png" ContentType="image/png"/>
  <Default Extension="tmp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4" r:id="rId2"/>
    <p:sldMasterId id="2147483687" r:id="rId3"/>
    <p:sldMasterId id="2147483700" r:id="rId4"/>
    <p:sldMasterId id="2147483712" r:id="rId5"/>
  </p:sldMasterIdLst>
  <p:notesMasterIdLst>
    <p:notesMasterId r:id="rId47"/>
  </p:notesMasterIdLst>
  <p:sldIdLst>
    <p:sldId id="330" r:id="rId6"/>
    <p:sldId id="332" r:id="rId7"/>
    <p:sldId id="334" r:id="rId8"/>
    <p:sldId id="348" r:id="rId9"/>
    <p:sldId id="347" r:id="rId10"/>
    <p:sldId id="338" r:id="rId11"/>
    <p:sldId id="357" r:id="rId12"/>
    <p:sldId id="344" r:id="rId13"/>
    <p:sldId id="342" r:id="rId14"/>
    <p:sldId id="316" r:id="rId15"/>
    <p:sldId id="349" r:id="rId16"/>
    <p:sldId id="258" r:id="rId17"/>
    <p:sldId id="298" r:id="rId18"/>
    <p:sldId id="299" r:id="rId19"/>
    <p:sldId id="350" r:id="rId20"/>
    <p:sldId id="303" r:id="rId21"/>
    <p:sldId id="359" r:id="rId22"/>
    <p:sldId id="356" r:id="rId23"/>
    <p:sldId id="306" r:id="rId24"/>
    <p:sldId id="270" r:id="rId25"/>
    <p:sldId id="318" r:id="rId26"/>
    <p:sldId id="363" r:id="rId27"/>
    <p:sldId id="361" r:id="rId28"/>
    <p:sldId id="351" r:id="rId29"/>
    <p:sldId id="354" r:id="rId30"/>
    <p:sldId id="355" r:id="rId31"/>
    <p:sldId id="319" r:id="rId32"/>
    <p:sldId id="321" r:id="rId33"/>
    <p:sldId id="345" r:id="rId34"/>
    <p:sldId id="335" r:id="rId35"/>
    <p:sldId id="358" r:id="rId36"/>
    <p:sldId id="362" r:id="rId37"/>
    <p:sldId id="360" r:id="rId38"/>
    <p:sldId id="337" r:id="rId39"/>
    <p:sldId id="340" r:id="rId40"/>
    <p:sldId id="322" r:id="rId41"/>
    <p:sldId id="308" r:id="rId42"/>
    <p:sldId id="309" r:id="rId43"/>
    <p:sldId id="310" r:id="rId44"/>
    <p:sldId id="293" r:id="rId45"/>
    <p:sldId id="286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41" autoAdjust="0"/>
    <p:restoredTop sz="92705" autoAdjust="0"/>
  </p:normalViewPr>
  <p:slideViewPr>
    <p:cSldViewPr snapToGrid="0">
      <p:cViewPr varScale="1">
        <p:scale>
          <a:sx n="87" d="100"/>
          <a:sy n="87" d="100"/>
        </p:scale>
        <p:origin x="432" y="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presProps" Target="presProps.xml"/><Relationship Id="rId8" Type="http://schemas.openxmlformats.org/officeDocument/2006/relationships/slide" Target="slides/slide3.xml"/><Relationship Id="rId51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E4A473-2BDC-4691-9B18-DA7ACC441C8A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A38487-C24C-4966-9DA1-EB22F3644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5886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82270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A38487-C24C-4966-9DA1-EB22F36449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76761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A38487-C24C-4966-9DA1-EB22F364495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5736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A38487-C24C-4966-9DA1-EB22F364495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5736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A38487-C24C-4966-9DA1-EB22F364495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5736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A38487-C24C-4966-9DA1-EB22F36449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65119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A38487-C24C-4966-9DA1-EB22F364495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5736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ảnh</a:t>
            </a:r>
            <a:r>
              <a:rPr lang="en-US" baseline="0" dirty="0"/>
              <a:t>: </a:t>
            </a:r>
            <a:r>
              <a:rPr lang="en-US" baseline="0" dirty="0" err="1"/>
              <a:t>sân</a:t>
            </a:r>
            <a:r>
              <a:rPr lang="en-US" baseline="0" dirty="0"/>
              <a:t> </a:t>
            </a:r>
            <a:r>
              <a:rPr lang="en-US" baseline="0" dirty="0" err="1"/>
              <a:t>trường</a:t>
            </a:r>
            <a:r>
              <a:rPr lang="en-US" baseline="0" dirty="0"/>
              <a:t>, </a:t>
            </a:r>
            <a:r>
              <a:rPr lang="en-US" baseline="0" dirty="0" err="1"/>
              <a:t>cột</a:t>
            </a:r>
            <a:r>
              <a:rPr lang="en-US" baseline="0" dirty="0"/>
              <a:t> </a:t>
            </a:r>
            <a:r>
              <a:rPr lang="en-US" baseline="0" dirty="0" err="1"/>
              <a:t>cờ</a:t>
            </a:r>
            <a:r>
              <a:rPr lang="en-US" baseline="0" dirty="0"/>
              <a:t>, </a:t>
            </a:r>
            <a:r>
              <a:rPr lang="en-US" baseline="0" dirty="0" err="1"/>
              <a:t>hàng</a:t>
            </a:r>
            <a:r>
              <a:rPr lang="en-US" baseline="0" dirty="0"/>
              <a:t> </a:t>
            </a:r>
            <a:r>
              <a:rPr lang="en-US" baseline="0" dirty="0" err="1"/>
              <a:t>cây</a:t>
            </a:r>
            <a:r>
              <a:rPr lang="en-US" baseline="0" dirty="0"/>
              <a:t>, </a:t>
            </a:r>
            <a:r>
              <a:rPr lang="en-US" baseline="0" dirty="0" err="1"/>
              <a:t>trường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endParaRPr lang="en-US" baseline="0" dirty="0"/>
          </a:p>
          <a:p>
            <a:r>
              <a:rPr lang="en-US" baseline="0" dirty="0"/>
              <a:t>Phân </a:t>
            </a:r>
            <a:r>
              <a:rPr lang="en-US" baseline="0" dirty="0" err="1"/>
              <a:t>tích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mẫu</a:t>
            </a: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E5A866-4AC5-48F1-915B-B8177D830EF2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08464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ảnh</a:t>
            </a:r>
            <a:r>
              <a:rPr lang="en-US" baseline="0" dirty="0"/>
              <a:t>: </a:t>
            </a:r>
            <a:r>
              <a:rPr lang="en-US" baseline="0" dirty="0" err="1"/>
              <a:t>sân</a:t>
            </a:r>
            <a:r>
              <a:rPr lang="en-US" baseline="0" dirty="0"/>
              <a:t> </a:t>
            </a:r>
            <a:r>
              <a:rPr lang="en-US" baseline="0" dirty="0" err="1"/>
              <a:t>trường</a:t>
            </a:r>
            <a:r>
              <a:rPr lang="en-US" baseline="0" dirty="0"/>
              <a:t>, </a:t>
            </a:r>
            <a:r>
              <a:rPr lang="en-US" baseline="0" dirty="0" err="1"/>
              <a:t>cột</a:t>
            </a:r>
            <a:r>
              <a:rPr lang="en-US" baseline="0" dirty="0"/>
              <a:t> </a:t>
            </a:r>
            <a:r>
              <a:rPr lang="en-US" baseline="0" dirty="0" err="1"/>
              <a:t>cờ</a:t>
            </a:r>
            <a:r>
              <a:rPr lang="en-US" baseline="0" dirty="0"/>
              <a:t>, </a:t>
            </a:r>
            <a:r>
              <a:rPr lang="en-US" baseline="0" dirty="0" err="1"/>
              <a:t>hàng</a:t>
            </a:r>
            <a:r>
              <a:rPr lang="en-US" baseline="0" dirty="0"/>
              <a:t> </a:t>
            </a:r>
            <a:r>
              <a:rPr lang="en-US" baseline="0" dirty="0" err="1"/>
              <a:t>cây</a:t>
            </a:r>
            <a:r>
              <a:rPr lang="en-US" baseline="0" dirty="0"/>
              <a:t>, </a:t>
            </a:r>
            <a:r>
              <a:rPr lang="en-US" baseline="0" dirty="0" err="1"/>
              <a:t>trường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endParaRPr lang="en-US" baseline="0" dirty="0"/>
          </a:p>
          <a:p>
            <a:r>
              <a:rPr lang="en-US" baseline="0" dirty="0"/>
              <a:t>Phân </a:t>
            </a:r>
            <a:r>
              <a:rPr lang="en-US" baseline="0" dirty="0" err="1"/>
              <a:t>tích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mẫu</a:t>
            </a: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E5A866-4AC5-48F1-915B-B8177D830EF2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52012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A38487-C24C-4966-9DA1-EB22F36449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70216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6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8.png"/></Relationships>
</file>

<file path=ppt/slideLayouts/_rels/slideLayout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781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5816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2770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0983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831" indent="0" algn="ctr">
              <a:buNone/>
              <a:defRPr sz="2000"/>
            </a:lvl2pPr>
            <a:lvl3pPr marL="913697" indent="0" algn="ctr">
              <a:buNone/>
              <a:defRPr sz="1867"/>
            </a:lvl3pPr>
            <a:lvl4pPr marL="1370546" indent="0" algn="ctr">
              <a:buNone/>
              <a:defRPr sz="1600"/>
            </a:lvl4pPr>
            <a:lvl5pPr marL="1827394" indent="0" algn="ctr">
              <a:buNone/>
              <a:defRPr sz="1600"/>
            </a:lvl5pPr>
            <a:lvl6pPr marL="2284262" indent="0" algn="ctr">
              <a:buNone/>
              <a:defRPr sz="1600"/>
            </a:lvl6pPr>
            <a:lvl7pPr marL="2741090" indent="0" algn="ctr">
              <a:buNone/>
              <a:defRPr sz="1600"/>
            </a:lvl7pPr>
            <a:lvl8pPr marL="3197920" indent="0" algn="ctr">
              <a:buNone/>
              <a:defRPr sz="1600"/>
            </a:lvl8pPr>
            <a:lvl9pPr marL="3654751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218330" eaLnBrk="0" fontAlgn="base" hangingPunct="0">
              <a:spcBef>
                <a:spcPct val="50000"/>
              </a:spcBef>
              <a:spcAft>
                <a:spcPct val="0"/>
              </a:spcAft>
              <a:defRPr>
                <a:latin typeface=".VnArial" pitchFamily="34" charset="0"/>
              </a:defRPr>
            </a:lvl1pPr>
          </a:lstStyle>
          <a:p>
            <a:pPr>
              <a:defRPr/>
            </a:pPr>
            <a:fld id="{78B31C6F-9C43-4E16-B9B2-72986BA7D35D}" type="datetimeFigureOut">
              <a:rPr lang="en-US" smtClean="0"/>
              <a:pPr>
                <a:defRPr/>
              </a:pPr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218330" eaLnBrk="0" fontAlgn="base" hangingPunct="0">
              <a:spcBef>
                <a:spcPct val="50000"/>
              </a:spcBef>
              <a:spcAft>
                <a:spcPct val="0"/>
              </a:spcAft>
              <a:defRPr>
                <a:latin typeface=".Vn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217054" eaLnBrk="0" hangingPunct="0">
              <a:spcBef>
                <a:spcPct val="50000"/>
              </a:spcBef>
              <a:defRPr>
                <a:latin typeface=".VnArial" panose="020B7200000000000000" pitchFamily="34" charset="0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fld id="{BB0CF2F9-4103-4628-AEA2-2F76B3A9A3F5}" type="slidenum">
              <a:rPr lang="en-US" altLang="en-US" smtClean="0"/>
              <a:pPr fontAlgn="base"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769651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218330" eaLnBrk="0" fontAlgn="base" hangingPunct="0">
              <a:spcBef>
                <a:spcPct val="50000"/>
              </a:spcBef>
              <a:spcAft>
                <a:spcPct val="0"/>
              </a:spcAft>
              <a:defRPr>
                <a:latin typeface=".VnArial" pitchFamily="34" charset="0"/>
              </a:defRPr>
            </a:lvl1pPr>
          </a:lstStyle>
          <a:p>
            <a:pPr>
              <a:defRPr/>
            </a:pPr>
            <a:fld id="{6408D46B-8087-43C3-BB06-B5EA1F4BD5FB}" type="datetimeFigureOut">
              <a:rPr lang="en-US" smtClean="0"/>
              <a:pPr>
                <a:defRPr/>
              </a:pPr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218330" eaLnBrk="0" fontAlgn="base" hangingPunct="0">
              <a:spcBef>
                <a:spcPct val="50000"/>
              </a:spcBef>
              <a:spcAft>
                <a:spcPct val="0"/>
              </a:spcAft>
              <a:defRPr>
                <a:latin typeface=".Vn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217054" eaLnBrk="0" hangingPunct="0">
              <a:spcBef>
                <a:spcPct val="50000"/>
              </a:spcBef>
              <a:defRPr>
                <a:latin typeface=".VnArial" panose="020B7200000000000000" pitchFamily="34" charset="0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fld id="{E06BFCBE-C1C7-42B2-9470-64E25298F86E}" type="slidenum">
              <a:rPr lang="en-US" altLang="en-US" smtClean="0"/>
              <a:pPr fontAlgn="base"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8969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8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83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69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3705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39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2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09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79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47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218330" eaLnBrk="0" fontAlgn="base" hangingPunct="0">
              <a:spcBef>
                <a:spcPct val="50000"/>
              </a:spcBef>
              <a:spcAft>
                <a:spcPct val="0"/>
              </a:spcAft>
              <a:defRPr>
                <a:latin typeface=".VnArial" pitchFamily="34" charset="0"/>
              </a:defRPr>
            </a:lvl1pPr>
          </a:lstStyle>
          <a:p>
            <a:pPr>
              <a:defRPr/>
            </a:pPr>
            <a:fld id="{C9E349BC-0C0E-4564-AEA9-BFFC5438D4E0}" type="datetimeFigureOut">
              <a:rPr lang="en-US" smtClean="0"/>
              <a:pPr>
                <a:defRPr/>
              </a:pPr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218330" eaLnBrk="0" fontAlgn="base" hangingPunct="0">
              <a:spcBef>
                <a:spcPct val="50000"/>
              </a:spcBef>
              <a:spcAft>
                <a:spcPct val="0"/>
              </a:spcAft>
              <a:defRPr>
                <a:latin typeface=".Vn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217054" eaLnBrk="0" hangingPunct="0">
              <a:spcBef>
                <a:spcPct val="50000"/>
              </a:spcBef>
              <a:defRPr>
                <a:latin typeface=".VnArial" panose="020B7200000000000000" pitchFamily="34" charset="0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fld id="{7535FBBC-841A-46CA-9CAA-1656FA4732AE}" type="slidenum">
              <a:rPr lang="en-US" altLang="en-US" smtClean="0"/>
              <a:pPr fontAlgn="base"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62118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218330" eaLnBrk="0" fontAlgn="base" hangingPunct="0">
              <a:spcBef>
                <a:spcPct val="50000"/>
              </a:spcBef>
              <a:spcAft>
                <a:spcPct val="0"/>
              </a:spcAft>
              <a:defRPr>
                <a:latin typeface=".VnArial" pitchFamily="34" charset="0"/>
              </a:defRPr>
            </a:lvl1pPr>
          </a:lstStyle>
          <a:p>
            <a:pPr>
              <a:defRPr/>
            </a:pPr>
            <a:fld id="{6BE75654-6797-41C4-AB1E-200B885B7398}" type="datetimeFigureOut">
              <a:rPr lang="en-US" smtClean="0"/>
              <a:pPr>
                <a:defRPr/>
              </a:pPr>
              <a:t>10/16/2024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218330" eaLnBrk="0" fontAlgn="base" hangingPunct="0">
              <a:spcBef>
                <a:spcPct val="50000"/>
              </a:spcBef>
              <a:spcAft>
                <a:spcPct val="0"/>
              </a:spcAft>
              <a:defRPr>
                <a:latin typeface=".Vn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217054" eaLnBrk="0" hangingPunct="0">
              <a:spcBef>
                <a:spcPct val="50000"/>
              </a:spcBef>
              <a:defRPr>
                <a:latin typeface=".VnArial" panose="020B7200000000000000" pitchFamily="34" charset="0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fld id="{AA036961-7DC0-43C2-A48A-F550422D4D52}" type="slidenum">
              <a:rPr lang="en-US" altLang="en-US" smtClean="0"/>
              <a:pPr fontAlgn="base"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132725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1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31" indent="0">
              <a:buNone/>
              <a:defRPr sz="2000" b="1"/>
            </a:lvl2pPr>
            <a:lvl3pPr marL="913697" indent="0">
              <a:buNone/>
              <a:defRPr sz="1867" b="1"/>
            </a:lvl3pPr>
            <a:lvl4pPr marL="1370546" indent="0">
              <a:buNone/>
              <a:defRPr sz="1600" b="1"/>
            </a:lvl4pPr>
            <a:lvl5pPr marL="1827394" indent="0">
              <a:buNone/>
              <a:defRPr sz="1600" b="1"/>
            </a:lvl5pPr>
            <a:lvl6pPr marL="2284262" indent="0">
              <a:buNone/>
              <a:defRPr sz="1600" b="1"/>
            </a:lvl6pPr>
            <a:lvl7pPr marL="2741090" indent="0">
              <a:buNone/>
              <a:defRPr sz="1600" b="1"/>
            </a:lvl7pPr>
            <a:lvl8pPr marL="3197920" indent="0">
              <a:buNone/>
              <a:defRPr sz="1600" b="1"/>
            </a:lvl8pPr>
            <a:lvl9pPr marL="365475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31" indent="0">
              <a:buNone/>
              <a:defRPr sz="2000" b="1"/>
            </a:lvl2pPr>
            <a:lvl3pPr marL="913697" indent="0">
              <a:buNone/>
              <a:defRPr sz="1867" b="1"/>
            </a:lvl3pPr>
            <a:lvl4pPr marL="1370546" indent="0">
              <a:buNone/>
              <a:defRPr sz="1600" b="1"/>
            </a:lvl4pPr>
            <a:lvl5pPr marL="1827394" indent="0">
              <a:buNone/>
              <a:defRPr sz="1600" b="1"/>
            </a:lvl5pPr>
            <a:lvl6pPr marL="2284262" indent="0">
              <a:buNone/>
              <a:defRPr sz="1600" b="1"/>
            </a:lvl6pPr>
            <a:lvl7pPr marL="2741090" indent="0">
              <a:buNone/>
              <a:defRPr sz="1600" b="1"/>
            </a:lvl7pPr>
            <a:lvl8pPr marL="3197920" indent="0">
              <a:buNone/>
              <a:defRPr sz="1600" b="1"/>
            </a:lvl8pPr>
            <a:lvl9pPr marL="365475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218330" eaLnBrk="0" fontAlgn="base" hangingPunct="0">
              <a:spcBef>
                <a:spcPct val="50000"/>
              </a:spcBef>
              <a:spcAft>
                <a:spcPct val="0"/>
              </a:spcAft>
              <a:defRPr>
                <a:latin typeface=".VnArial" pitchFamily="34" charset="0"/>
              </a:defRPr>
            </a:lvl1pPr>
          </a:lstStyle>
          <a:p>
            <a:pPr>
              <a:defRPr/>
            </a:pPr>
            <a:fld id="{947A27F3-BAD6-4CE4-8051-9EDE8C28CCA2}" type="datetimeFigureOut">
              <a:rPr lang="en-US" smtClean="0"/>
              <a:pPr>
                <a:defRPr/>
              </a:pPr>
              <a:t>10/16/2024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218330" eaLnBrk="0" fontAlgn="base" hangingPunct="0">
              <a:spcBef>
                <a:spcPct val="50000"/>
              </a:spcBef>
              <a:spcAft>
                <a:spcPct val="0"/>
              </a:spcAft>
              <a:defRPr>
                <a:latin typeface=".Vn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217054" eaLnBrk="0" hangingPunct="0">
              <a:spcBef>
                <a:spcPct val="50000"/>
              </a:spcBef>
              <a:defRPr>
                <a:latin typeface=".VnArial" panose="020B7200000000000000" pitchFamily="34" charset="0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fld id="{8FE8681B-E82C-4B36-B784-D2EDA5B362EC}" type="slidenum">
              <a:rPr lang="en-US" altLang="en-US" smtClean="0"/>
              <a:pPr fontAlgn="base"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982573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218330" eaLnBrk="0" fontAlgn="base" hangingPunct="0">
              <a:spcBef>
                <a:spcPct val="50000"/>
              </a:spcBef>
              <a:spcAft>
                <a:spcPct val="0"/>
              </a:spcAft>
              <a:defRPr>
                <a:latin typeface=".VnArial" pitchFamily="34" charset="0"/>
              </a:defRPr>
            </a:lvl1pPr>
          </a:lstStyle>
          <a:p>
            <a:pPr>
              <a:defRPr/>
            </a:pPr>
            <a:fld id="{DD1E318C-9EA5-4BA7-9D9B-190B970D10FF}" type="datetimeFigureOut">
              <a:rPr lang="en-US" smtClean="0"/>
              <a:pPr>
                <a:defRPr/>
              </a:pPr>
              <a:t>10/16/2024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218330" eaLnBrk="0" fontAlgn="base" hangingPunct="0">
              <a:spcBef>
                <a:spcPct val="50000"/>
              </a:spcBef>
              <a:spcAft>
                <a:spcPct val="0"/>
              </a:spcAft>
              <a:defRPr>
                <a:latin typeface=".Vn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217054" eaLnBrk="0" hangingPunct="0">
              <a:spcBef>
                <a:spcPct val="50000"/>
              </a:spcBef>
              <a:defRPr>
                <a:latin typeface=".VnArial" panose="020B7200000000000000" pitchFamily="34" charset="0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fld id="{606CC36C-F442-4D12-BB7B-1245C1C41C40}" type="slidenum">
              <a:rPr lang="en-US" altLang="en-US" smtClean="0"/>
              <a:pPr fontAlgn="base"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48191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218330" eaLnBrk="0" fontAlgn="base" hangingPunct="0">
              <a:spcBef>
                <a:spcPct val="50000"/>
              </a:spcBef>
              <a:spcAft>
                <a:spcPct val="0"/>
              </a:spcAft>
              <a:defRPr>
                <a:latin typeface=".VnArial" pitchFamily="34" charset="0"/>
              </a:defRPr>
            </a:lvl1pPr>
          </a:lstStyle>
          <a:p>
            <a:pPr>
              <a:defRPr/>
            </a:pPr>
            <a:fld id="{109CC960-9F7D-4CFB-B992-1906A94FF6A7}" type="datetimeFigureOut">
              <a:rPr lang="en-US" smtClean="0"/>
              <a:pPr>
                <a:defRPr/>
              </a:pPr>
              <a:t>10/16/2024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218330" eaLnBrk="0" fontAlgn="base" hangingPunct="0">
              <a:spcBef>
                <a:spcPct val="50000"/>
              </a:spcBef>
              <a:spcAft>
                <a:spcPct val="0"/>
              </a:spcAft>
              <a:defRPr>
                <a:latin typeface=".Vn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217054" eaLnBrk="0" hangingPunct="0">
              <a:spcBef>
                <a:spcPct val="50000"/>
              </a:spcBef>
              <a:defRPr>
                <a:latin typeface=".VnArial" panose="020B7200000000000000" pitchFamily="34" charset="0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fld id="{ED380112-4D1E-4592-B88A-CBBF75820894}" type="slidenum">
              <a:rPr lang="en-US" altLang="en-US" smtClean="0"/>
              <a:pPr fontAlgn="base"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52196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8083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30" y="457200"/>
            <a:ext cx="393223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230" y="987470"/>
            <a:ext cx="617220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830" y="2057403"/>
            <a:ext cx="393223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831" indent="0">
              <a:buNone/>
              <a:defRPr sz="1467"/>
            </a:lvl2pPr>
            <a:lvl3pPr marL="913697" indent="0">
              <a:buNone/>
              <a:defRPr sz="1200"/>
            </a:lvl3pPr>
            <a:lvl4pPr marL="1370546" indent="0">
              <a:buNone/>
              <a:defRPr sz="1067"/>
            </a:lvl4pPr>
            <a:lvl5pPr marL="1827394" indent="0">
              <a:buNone/>
              <a:defRPr sz="1067"/>
            </a:lvl5pPr>
            <a:lvl6pPr marL="2284262" indent="0">
              <a:buNone/>
              <a:defRPr sz="1067"/>
            </a:lvl6pPr>
            <a:lvl7pPr marL="2741090" indent="0">
              <a:buNone/>
              <a:defRPr sz="1067"/>
            </a:lvl7pPr>
            <a:lvl8pPr marL="3197920" indent="0">
              <a:buNone/>
              <a:defRPr sz="1067"/>
            </a:lvl8pPr>
            <a:lvl9pPr marL="3654751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218330" eaLnBrk="0" fontAlgn="base" hangingPunct="0">
              <a:spcBef>
                <a:spcPct val="50000"/>
              </a:spcBef>
              <a:spcAft>
                <a:spcPct val="0"/>
              </a:spcAft>
              <a:defRPr>
                <a:latin typeface=".VnArial" pitchFamily="34" charset="0"/>
              </a:defRPr>
            </a:lvl1pPr>
          </a:lstStyle>
          <a:p>
            <a:pPr>
              <a:defRPr/>
            </a:pPr>
            <a:fld id="{4F9475AE-3FEA-495F-8521-06A6AAB1912B}" type="datetimeFigureOut">
              <a:rPr lang="en-US" smtClean="0"/>
              <a:pPr>
                <a:defRPr/>
              </a:pPr>
              <a:t>10/16/2024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218330" eaLnBrk="0" fontAlgn="base" hangingPunct="0">
              <a:spcBef>
                <a:spcPct val="50000"/>
              </a:spcBef>
              <a:spcAft>
                <a:spcPct val="0"/>
              </a:spcAft>
              <a:defRPr>
                <a:latin typeface=".Vn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217054" eaLnBrk="0" hangingPunct="0">
              <a:spcBef>
                <a:spcPct val="50000"/>
              </a:spcBef>
              <a:defRPr>
                <a:latin typeface=".VnArial" panose="020B7200000000000000" pitchFamily="34" charset="0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fld id="{8BEECA24-04A5-453E-AEED-BB76AFC8E953}" type="slidenum">
              <a:rPr lang="en-US" altLang="en-US" smtClean="0"/>
              <a:pPr fontAlgn="base"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32420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30" y="457200"/>
            <a:ext cx="393223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230" y="987470"/>
            <a:ext cx="6172201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6831" indent="0">
              <a:buNone/>
              <a:defRPr sz="2800"/>
            </a:lvl2pPr>
            <a:lvl3pPr marL="913697" indent="0">
              <a:buNone/>
              <a:defRPr sz="2400"/>
            </a:lvl3pPr>
            <a:lvl4pPr marL="1370546" indent="0">
              <a:buNone/>
              <a:defRPr sz="2000"/>
            </a:lvl4pPr>
            <a:lvl5pPr marL="1827394" indent="0">
              <a:buNone/>
              <a:defRPr sz="2000"/>
            </a:lvl5pPr>
            <a:lvl6pPr marL="2284262" indent="0">
              <a:buNone/>
              <a:defRPr sz="2000"/>
            </a:lvl6pPr>
            <a:lvl7pPr marL="2741090" indent="0">
              <a:buNone/>
              <a:defRPr sz="2000"/>
            </a:lvl7pPr>
            <a:lvl8pPr marL="3197920" indent="0">
              <a:buNone/>
              <a:defRPr sz="2000"/>
            </a:lvl8pPr>
            <a:lvl9pPr marL="3654751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830" y="2057403"/>
            <a:ext cx="393223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831" indent="0">
              <a:buNone/>
              <a:defRPr sz="1467"/>
            </a:lvl2pPr>
            <a:lvl3pPr marL="913697" indent="0">
              <a:buNone/>
              <a:defRPr sz="1200"/>
            </a:lvl3pPr>
            <a:lvl4pPr marL="1370546" indent="0">
              <a:buNone/>
              <a:defRPr sz="1067"/>
            </a:lvl4pPr>
            <a:lvl5pPr marL="1827394" indent="0">
              <a:buNone/>
              <a:defRPr sz="1067"/>
            </a:lvl5pPr>
            <a:lvl6pPr marL="2284262" indent="0">
              <a:buNone/>
              <a:defRPr sz="1067"/>
            </a:lvl6pPr>
            <a:lvl7pPr marL="2741090" indent="0">
              <a:buNone/>
              <a:defRPr sz="1067"/>
            </a:lvl7pPr>
            <a:lvl8pPr marL="3197920" indent="0">
              <a:buNone/>
              <a:defRPr sz="1067"/>
            </a:lvl8pPr>
            <a:lvl9pPr marL="3654751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218330" eaLnBrk="0" fontAlgn="base" hangingPunct="0">
              <a:spcBef>
                <a:spcPct val="50000"/>
              </a:spcBef>
              <a:spcAft>
                <a:spcPct val="0"/>
              </a:spcAft>
              <a:defRPr>
                <a:latin typeface=".VnArial" pitchFamily="34" charset="0"/>
              </a:defRPr>
            </a:lvl1pPr>
          </a:lstStyle>
          <a:p>
            <a:pPr>
              <a:defRPr/>
            </a:pPr>
            <a:fld id="{7BC46603-CF3C-4202-95A6-D976982697A0}" type="datetimeFigureOut">
              <a:rPr lang="en-US" smtClean="0"/>
              <a:pPr>
                <a:defRPr/>
              </a:pPr>
              <a:t>10/16/2024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218330" eaLnBrk="0" fontAlgn="base" hangingPunct="0">
              <a:spcBef>
                <a:spcPct val="50000"/>
              </a:spcBef>
              <a:spcAft>
                <a:spcPct val="0"/>
              </a:spcAft>
              <a:defRPr>
                <a:latin typeface=".Vn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217054" eaLnBrk="0" hangingPunct="0">
              <a:spcBef>
                <a:spcPct val="50000"/>
              </a:spcBef>
              <a:defRPr>
                <a:latin typeface=".VnArial" panose="020B7200000000000000" pitchFamily="34" charset="0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fld id="{6E2EA3A9-3747-4348-A049-4D0D310CF003}" type="slidenum">
              <a:rPr lang="en-US" altLang="en-US" smtClean="0"/>
              <a:pPr fontAlgn="base"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04522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218330" eaLnBrk="0" fontAlgn="base" hangingPunct="0">
              <a:spcBef>
                <a:spcPct val="50000"/>
              </a:spcBef>
              <a:spcAft>
                <a:spcPct val="0"/>
              </a:spcAft>
              <a:defRPr>
                <a:latin typeface=".VnArial" pitchFamily="34" charset="0"/>
              </a:defRPr>
            </a:lvl1pPr>
          </a:lstStyle>
          <a:p>
            <a:pPr>
              <a:defRPr/>
            </a:pPr>
            <a:fld id="{7AAA6C5D-7480-48B8-9A2A-5E463498349C}" type="datetimeFigureOut">
              <a:rPr lang="en-US" smtClean="0"/>
              <a:pPr>
                <a:defRPr/>
              </a:pPr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218330" eaLnBrk="0" fontAlgn="base" hangingPunct="0">
              <a:spcBef>
                <a:spcPct val="50000"/>
              </a:spcBef>
              <a:spcAft>
                <a:spcPct val="0"/>
              </a:spcAft>
              <a:defRPr>
                <a:latin typeface=".Vn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217054" eaLnBrk="0" hangingPunct="0">
              <a:spcBef>
                <a:spcPct val="50000"/>
              </a:spcBef>
              <a:defRPr>
                <a:latin typeface=".VnArial" panose="020B7200000000000000" pitchFamily="34" charset="0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fld id="{542C0579-A7C2-43D1-8FD9-FFA9A701A561}" type="slidenum">
              <a:rPr lang="en-US" altLang="en-US" smtClean="0"/>
              <a:pPr fontAlgn="base"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21891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6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6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218330" eaLnBrk="0" fontAlgn="base" hangingPunct="0">
              <a:spcBef>
                <a:spcPct val="50000"/>
              </a:spcBef>
              <a:spcAft>
                <a:spcPct val="0"/>
              </a:spcAft>
              <a:defRPr>
                <a:latin typeface=".VnArial" pitchFamily="34" charset="0"/>
              </a:defRPr>
            </a:lvl1pPr>
          </a:lstStyle>
          <a:p>
            <a:pPr>
              <a:defRPr/>
            </a:pPr>
            <a:fld id="{19A0AD4A-FFA9-4446-98F5-60BF68C22C09}" type="datetimeFigureOut">
              <a:rPr lang="en-US" smtClean="0"/>
              <a:pPr>
                <a:defRPr/>
              </a:pPr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218330" eaLnBrk="0" fontAlgn="base" hangingPunct="0">
              <a:spcBef>
                <a:spcPct val="50000"/>
              </a:spcBef>
              <a:spcAft>
                <a:spcPct val="0"/>
              </a:spcAft>
              <a:defRPr>
                <a:latin typeface=".Vn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217054" eaLnBrk="0" hangingPunct="0">
              <a:spcBef>
                <a:spcPct val="50000"/>
              </a:spcBef>
              <a:defRPr>
                <a:latin typeface=".VnArial" panose="020B7200000000000000" pitchFamily="34" charset="0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fld id="{01F92D7B-9E56-4315-831D-A4621BD530CA}" type="slidenum">
              <a:rPr lang="en-US" altLang="en-US" smtClean="0"/>
              <a:pPr fontAlgn="base"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39913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2692810"/>
      </p:ext>
    </p:extLst>
  </p:cSld>
  <p:clrMapOvr>
    <a:masterClrMapping/>
  </p:clrMapOvr>
  <p:transition spd="slow" advClick="0" advTm="300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697277-7A13-41CB-BDD9-5E93DD44B65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846248-0222-4A3A-B22E-4E2A0B918D5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47796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697277-7A13-41CB-BDD9-5E93DD44B65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846248-0222-4A3A-B22E-4E2A0B918D5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121799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697277-7A13-41CB-BDD9-5E93DD44B65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846248-0222-4A3A-B22E-4E2A0B918D5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954130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697277-7A13-41CB-BDD9-5E93DD44B65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846248-0222-4A3A-B22E-4E2A0B918D5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129790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697277-7A13-41CB-BDD9-5E93DD44B65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846248-0222-4A3A-B22E-4E2A0B918D5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34058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84672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697277-7A13-41CB-BDD9-5E93DD44B65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846248-0222-4A3A-B22E-4E2A0B918D5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286374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697277-7A13-41CB-BDD9-5E93DD44B65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846248-0222-4A3A-B22E-4E2A0B918D5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51132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697277-7A13-41CB-BDD9-5E93DD44B65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846248-0222-4A3A-B22E-4E2A0B918D5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80189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697277-7A13-41CB-BDD9-5E93DD44B65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846248-0222-4A3A-B22E-4E2A0B918D5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265253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697277-7A13-41CB-BDD9-5E93DD44B65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846248-0222-4A3A-B22E-4E2A0B918D5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43090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697277-7A13-41CB-BDD9-5E93DD44B65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846248-0222-4A3A-B22E-4E2A0B918D5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213257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color">
  <p:cSld name="Blank color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2"/>
          <p:cNvSpPr txBox="1">
            <a:spLocks noGrp="1"/>
          </p:cNvSpPr>
          <p:nvPr>
            <p:ph type="sldNum" idx="12"/>
          </p:nvPr>
        </p:nvSpPr>
        <p:spPr>
          <a:xfrm>
            <a:off x="145433" y="194699"/>
            <a:ext cx="2409600" cy="16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401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565CE0-5098-4FD2-96CF-0A351E5F1DE4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817564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52681E-989D-452C-B435-8F044383412C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319792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B5CC21-51A7-42AA-8BFD-204D4CB41532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96910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41750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1A59D4-9951-4234-9492-BC35BF7A3F54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962164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5DAC4A-FD6B-4E2E-8774-6E75942D5C41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120018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ABC892-6439-483B-950C-DFB6AFB7B1A0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871434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A625A2-9189-4712-A951-A1C7C47D8D62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715034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A53EE3-8197-4EAA-8E9F-B5049E154485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922896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20C17E-F4A8-4380-881F-F75A06BCA327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393195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5FA8D-2103-453A-A9C0-CDC0EC47068E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369006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E9AC4-38F1-4D74-A7D1-A60218B606CE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792594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46E1C3B-89B7-4C15-BF11-7AF1F838B3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17" y="0"/>
            <a:ext cx="121703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433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Vertical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D364F66-B330-45D9-9FF3-FECDD316C39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17" y="0"/>
            <a:ext cx="121703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583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96526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7DAA0B-7DB3-43F4-A7E7-8E92AB0673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17" y="0"/>
            <a:ext cx="12170365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328239F-9A2E-4432-ABD8-8BBC2D7CDA6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5069" y="1612600"/>
            <a:ext cx="10687214" cy="3145809"/>
          </a:xfrm>
          <a:prstGeom prst="rect">
            <a:avLst/>
          </a:prstGeom>
        </p:spPr>
      </p:pic>
      <p:grpSp>
        <p:nvGrpSpPr>
          <p:cNvPr id="4" name="1">
            <a:extLst>
              <a:ext uri="{FF2B5EF4-FFF2-40B4-BE49-F238E27FC236}">
                <a16:creationId xmlns:a16="http://schemas.microsoft.com/office/drawing/2014/main" id="{32EED100-FCC6-4FF3-B782-F0723724E4CB}"/>
              </a:ext>
            </a:extLst>
          </p:cNvPr>
          <p:cNvGrpSpPr/>
          <p:nvPr userDrawn="1"/>
        </p:nvGrpSpPr>
        <p:grpSpPr>
          <a:xfrm>
            <a:off x="563668" y="827091"/>
            <a:ext cx="5329624" cy="5203817"/>
            <a:chOff x="-1024350" y="370345"/>
            <a:chExt cx="6644500" cy="6487655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F42DC279-21C3-4C8D-B540-BA1C90C60C29}"/>
                </a:ext>
              </a:extLst>
            </p:cNvPr>
            <p:cNvSpPr/>
            <p:nvPr/>
          </p:nvSpPr>
          <p:spPr>
            <a:xfrm>
              <a:off x="-608980" y="370345"/>
              <a:ext cx="5873432" cy="5873432"/>
            </a:xfrm>
            <a:prstGeom prst="ellipse">
              <a:avLst/>
            </a:prstGeom>
            <a:solidFill>
              <a:srgbClr val="00C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lt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2D4366E-9B56-49D6-8C4D-2FB1781AA199}"/>
                </a:ext>
              </a:extLst>
            </p:cNvPr>
            <p:cNvSpPr/>
            <p:nvPr/>
          </p:nvSpPr>
          <p:spPr>
            <a:xfrm>
              <a:off x="-1024350" y="984568"/>
              <a:ext cx="5873432" cy="5873432"/>
            </a:xfrm>
            <a:prstGeom prst="ellipse">
              <a:avLst/>
            </a:prstGeom>
            <a:noFill/>
            <a:ln>
              <a:solidFill>
                <a:srgbClr val="FEBF0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lt"/>
              </a:endParaRPr>
            </a:p>
          </p:txBody>
        </p:sp>
        <p:sp>
          <p:nvSpPr>
            <p:cNvPr id="8" name="Oval 5">
              <a:extLst>
                <a:ext uri="{FF2B5EF4-FFF2-40B4-BE49-F238E27FC236}">
                  <a16:creationId xmlns:a16="http://schemas.microsoft.com/office/drawing/2014/main" id="{C0A319D8-B0E1-4168-AA46-E5855F2729AE}"/>
                </a:ext>
              </a:extLst>
            </p:cNvPr>
            <p:cNvSpPr/>
            <p:nvPr/>
          </p:nvSpPr>
          <p:spPr>
            <a:xfrm>
              <a:off x="-253282" y="711399"/>
              <a:ext cx="5162036" cy="5162034"/>
            </a:xfrm>
            <a:prstGeom prst="ellipse">
              <a:avLst/>
            </a:prstGeom>
            <a:solidFill>
              <a:srgbClr val="9BE7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lt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659231DD-1322-4C93-B8E0-30AEF5250C36}"/>
                </a:ext>
              </a:extLst>
            </p:cNvPr>
            <p:cNvSpPr/>
            <p:nvPr/>
          </p:nvSpPr>
          <p:spPr>
            <a:xfrm>
              <a:off x="3564590" y="3689816"/>
              <a:ext cx="2055560" cy="2055559"/>
            </a:xfrm>
            <a:prstGeom prst="ellipse">
              <a:avLst/>
            </a:prstGeom>
            <a:solidFill>
              <a:srgbClr val="FEBF07">
                <a:alpha val="4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lt"/>
              </a:endParaRPr>
            </a:p>
          </p:txBody>
        </p:sp>
      </p:grpSp>
      <p:pic>
        <p:nvPicPr>
          <p:cNvPr id="10" name="Picture 9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131D23D2-C33F-4192-B67D-C5CC590D6E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91" r="16130" b="16160"/>
          <a:stretch/>
        </p:blipFill>
        <p:spPr>
          <a:xfrm>
            <a:off x="1827225" y="1788385"/>
            <a:ext cx="2903678" cy="2553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622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1BF0339-F33C-49D4-828C-34D29CC68D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17" y="0"/>
            <a:ext cx="12170365" cy="6858000"/>
          </a:xfrm>
          <a:prstGeom prst="rect">
            <a:avLst/>
          </a:prstGeom>
        </p:spPr>
      </p:pic>
      <p:sp>
        <p:nvSpPr>
          <p:cNvPr id="7" name="9">
            <a:extLst>
              <a:ext uri="{FF2B5EF4-FFF2-40B4-BE49-F238E27FC236}">
                <a16:creationId xmlns:a16="http://schemas.microsoft.com/office/drawing/2014/main" id="{BAA50BD4-55AC-4F33-890A-729EE2AD2467}"/>
              </a:ext>
            </a:extLst>
          </p:cNvPr>
          <p:cNvSpPr/>
          <p:nvPr userDrawn="1"/>
        </p:nvSpPr>
        <p:spPr>
          <a:xfrm>
            <a:off x="495300" y="782291"/>
            <a:ext cx="11201400" cy="227194"/>
          </a:xfrm>
          <a:prstGeom prst="trapezoid">
            <a:avLst>
              <a:gd name="adj" fmla="val 47920"/>
            </a:avLst>
          </a:prstGeom>
          <a:solidFill>
            <a:srgbClr val="B8CCD5"/>
          </a:solidFill>
          <a:ln>
            <a:noFill/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9491F5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75B021-21CA-43A5-992E-B0FE6EC9CD5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95300" y="100484"/>
            <a:ext cx="4087210" cy="1064767"/>
          </a:xfrm>
          <a:prstGeom prst="rect">
            <a:avLst/>
          </a:prstGeom>
        </p:spPr>
      </p:pic>
      <p:pic>
        <p:nvPicPr>
          <p:cNvPr id="9" name="Picture 8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630F5037-A932-4E1F-AB48-DF361F8F13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91" r="16130" b="16160"/>
          <a:stretch/>
        </p:blipFill>
        <p:spPr>
          <a:xfrm>
            <a:off x="10671349" y="239257"/>
            <a:ext cx="875959" cy="770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281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647A8FF8-2265-4541-9D9F-3532D202FDA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17" y="0"/>
            <a:ext cx="12170365" cy="6858000"/>
          </a:xfrm>
          <a:prstGeom prst="rect">
            <a:avLst/>
          </a:prstGeom>
        </p:spPr>
      </p:pic>
      <p:pic>
        <p:nvPicPr>
          <p:cNvPr id="10" name="7">
            <a:extLst>
              <a:ext uri="{FF2B5EF4-FFF2-40B4-BE49-F238E27FC236}">
                <a16:creationId xmlns:a16="http://schemas.microsoft.com/office/drawing/2014/main" id="{358239B8-CE8F-4A4C-8C44-35AFAB606D9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65223" y="-1135278"/>
            <a:ext cx="4892974" cy="8475468"/>
          </a:xfrm>
          <a:prstGeom prst="rect">
            <a:avLst/>
          </a:prstGeom>
        </p:spPr>
      </p:pic>
      <p:pic>
        <p:nvPicPr>
          <p:cNvPr id="13" name="16">
            <a:extLst>
              <a:ext uri="{FF2B5EF4-FFF2-40B4-BE49-F238E27FC236}">
                <a16:creationId xmlns:a16="http://schemas.microsoft.com/office/drawing/2014/main" id="{B5E3A6F7-1407-4660-90BD-15DDD79EE4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84" t="51206" r="68211" b="25883"/>
          <a:stretch>
            <a:fillRect/>
          </a:stretch>
        </p:blipFill>
        <p:spPr>
          <a:xfrm>
            <a:off x="7509398" y="4720549"/>
            <a:ext cx="960199" cy="1521353"/>
          </a:xfrm>
          <a:prstGeom prst="rect">
            <a:avLst/>
          </a:prstGeom>
        </p:spPr>
      </p:pic>
      <p:grpSp>
        <p:nvGrpSpPr>
          <p:cNvPr id="20" name="14">
            <a:extLst>
              <a:ext uri="{FF2B5EF4-FFF2-40B4-BE49-F238E27FC236}">
                <a16:creationId xmlns:a16="http://schemas.microsoft.com/office/drawing/2014/main" id="{3FB0C1CF-7722-4EE9-88D5-0554AB2234A4}"/>
              </a:ext>
            </a:extLst>
          </p:cNvPr>
          <p:cNvGrpSpPr/>
          <p:nvPr userDrawn="1"/>
        </p:nvGrpSpPr>
        <p:grpSpPr>
          <a:xfrm>
            <a:off x="8186569" y="3700632"/>
            <a:ext cx="4010210" cy="3234230"/>
            <a:chOff x="7335072" y="2956015"/>
            <a:chExt cx="5111893" cy="3993291"/>
          </a:xfrm>
        </p:grpSpPr>
        <p:pic>
          <p:nvPicPr>
            <p:cNvPr id="21" name="11">
              <a:extLst>
                <a:ext uri="{FF2B5EF4-FFF2-40B4-BE49-F238E27FC236}">
                  <a16:creationId xmlns:a16="http://schemas.microsoft.com/office/drawing/2014/main" id="{CA046368-1D54-499C-A767-3B5E5CA6501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072" y="2956015"/>
              <a:ext cx="5111893" cy="3993291"/>
            </a:xfrm>
            <a:prstGeom prst="rect">
              <a:avLst/>
            </a:prstGeom>
          </p:spPr>
        </p:pic>
        <p:pic>
          <p:nvPicPr>
            <p:cNvPr id="22" name="12">
              <a:extLst>
                <a:ext uri="{FF2B5EF4-FFF2-40B4-BE49-F238E27FC236}">
                  <a16:creationId xmlns:a16="http://schemas.microsoft.com/office/drawing/2014/main" id="{6F00A50D-3E0B-49A4-B1F3-5367ED8105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84" t="6700" r="53507" b="61752"/>
            <a:stretch>
              <a:fillRect/>
            </a:stretch>
          </p:blipFill>
          <p:spPr>
            <a:xfrm>
              <a:off x="10210210" y="3405440"/>
              <a:ext cx="900242" cy="1338413"/>
            </a:xfrm>
            <a:prstGeom prst="rect">
              <a:avLst/>
            </a:prstGeom>
          </p:spPr>
        </p:pic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82550BAD-09AF-4A98-9F1A-CC1974D7128D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635507" y="1387152"/>
            <a:ext cx="5492972" cy="3535986"/>
          </a:xfrm>
          <a:prstGeom prst="rect">
            <a:avLst/>
          </a:prstGeom>
        </p:spPr>
      </p:pic>
      <p:grpSp>
        <p:nvGrpSpPr>
          <p:cNvPr id="11" name="1">
            <a:extLst>
              <a:ext uri="{FF2B5EF4-FFF2-40B4-BE49-F238E27FC236}">
                <a16:creationId xmlns:a16="http://schemas.microsoft.com/office/drawing/2014/main" id="{6A619278-F56B-4404-AFB3-33902E058097}"/>
              </a:ext>
            </a:extLst>
          </p:cNvPr>
          <p:cNvGrpSpPr/>
          <p:nvPr userDrawn="1"/>
        </p:nvGrpSpPr>
        <p:grpSpPr>
          <a:xfrm>
            <a:off x="68422" y="3111177"/>
            <a:ext cx="3312420" cy="3234230"/>
            <a:chOff x="-1024350" y="370345"/>
            <a:chExt cx="6644500" cy="6487655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3D584962-958E-4711-81C6-6C940F1AE0C7}"/>
                </a:ext>
              </a:extLst>
            </p:cNvPr>
            <p:cNvSpPr/>
            <p:nvPr/>
          </p:nvSpPr>
          <p:spPr>
            <a:xfrm>
              <a:off x="-608980" y="370345"/>
              <a:ext cx="5873432" cy="5873432"/>
            </a:xfrm>
            <a:prstGeom prst="ellipse">
              <a:avLst/>
            </a:prstGeom>
            <a:solidFill>
              <a:srgbClr val="00C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lt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C9AF3C2-604C-4863-9F3A-8EB24E4BD866}"/>
                </a:ext>
              </a:extLst>
            </p:cNvPr>
            <p:cNvSpPr/>
            <p:nvPr/>
          </p:nvSpPr>
          <p:spPr>
            <a:xfrm>
              <a:off x="-1024350" y="984568"/>
              <a:ext cx="5873432" cy="5873432"/>
            </a:xfrm>
            <a:prstGeom prst="ellipse">
              <a:avLst/>
            </a:prstGeom>
            <a:noFill/>
            <a:ln>
              <a:solidFill>
                <a:srgbClr val="FEBF0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lt"/>
              </a:endParaRPr>
            </a:p>
          </p:txBody>
        </p:sp>
        <p:sp>
          <p:nvSpPr>
            <p:cNvPr id="16" name="Oval 5">
              <a:extLst>
                <a:ext uri="{FF2B5EF4-FFF2-40B4-BE49-F238E27FC236}">
                  <a16:creationId xmlns:a16="http://schemas.microsoft.com/office/drawing/2014/main" id="{E8C502C4-FF05-4039-8A96-2F03DC1A327B}"/>
                </a:ext>
              </a:extLst>
            </p:cNvPr>
            <p:cNvSpPr/>
            <p:nvPr/>
          </p:nvSpPr>
          <p:spPr>
            <a:xfrm>
              <a:off x="-253282" y="711399"/>
              <a:ext cx="5162036" cy="5162034"/>
            </a:xfrm>
            <a:prstGeom prst="ellipse">
              <a:avLst/>
            </a:prstGeom>
            <a:solidFill>
              <a:srgbClr val="9BE7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lt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83639142-197E-475E-9192-6020E3F70CC2}"/>
                </a:ext>
              </a:extLst>
            </p:cNvPr>
            <p:cNvSpPr/>
            <p:nvPr/>
          </p:nvSpPr>
          <p:spPr>
            <a:xfrm>
              <a:off x="3564590" y="3689816"/>
              <a:ext cx="2055560" cy="2055559"/>
            </a:xfrm>
            <a:prstGeom prst="ellipse">
              <a:avLst/>
            </a:prstGeom>
            <a:solidFill>
              <a:srgbClr val="FEBF07">
                <a:alpha val="4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lt"/>
              </a:endParaRPr>
            </a:p>
          </p:txBody>
        </p:sp>
      </p:grpSp>
      <p:pic>
        <p:nvPicPr>
          <p:cNvPr id="18" name="Picture 17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C1398430-C33E-4B7E-A0FB-022B197CA0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91" r="16130" b="16160"/>
          <a:stretch/>
        </p:blipFill>
        <p:spPr>
          <a:xfrm>
            <a:off x="732035" y="3534846"/>
            <a:ext cx="2036306" cy="1790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87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B5277-0913-4E22-BF69-DFB670297B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B99F15-4472-4C05-BF88-8C3E45CF1D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CC6E53-80F2-416D-9D76-303D99104A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EB1877-9670-4B98-8F45-C06D93D7EB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ED93CF-66C7-4B69-BFAC-C1A86CE7C43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1B4186-5D89-4C01-809A-028FA445B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1F414A-2B78-4B9B-88E1-E18B6CC40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606616-E817-4FAC-A19B-73C1F5BE08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9903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98FE65-4DBC-4BF0-948D-6E32F4FDB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1C3F01-F8BE-4CFA-8628-776C93875F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1B7A86-6F9C-449C-B693-961B5EA76B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0513A1-129F-4A29-B049-476D997D14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F92F04-27C6-4555-A413-7778E92D0A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2FF8D3A-404C-4A81-9457-CD57B3952C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ED93CF-66C7-4B69-BFAC-C1A86CE7C43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620E779-D9C4-4D84-829C-D91B5B70CB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4D714FD-134C-4405-A774-0B0883532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606616-E817-4FAC-A19B-73C1F5BE08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2341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81E906-8F02-4AF8-B2C9-21CEC89CF8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AA262DA-AF32-4491-8F90-863EC92884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ED93CF-66C7-4B69-BFAC-C1A86CE7C43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FEAB1B-7B10-415C-BEC1-E721736016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73A762-B09F-4642-9261-D5D49FBAB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606616-E817-4FAC-A19B-73C1F5BE08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222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D543B34-B178-45D2-A8EE-CC517E5F88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ED93CF-66C7-4B69-BFAC-C1A86CE7C43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34ED64-4CF5-4B71-9D96-954E7AD29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0AE3E5-29BA-4677-8663-6128D264B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606616-E817-4FAC-A19B-73C1F5BE08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0536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C0E48-3D4A-43D6-8DAC-5A24E3B62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72AAC4-4310-4BB5-B7E1-6E17D1F0E9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5A36AC-FC4E-4CFF-8E71-E50F1D7EFB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0A23F8-3A81-4F12-B105-3F027FFA53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ED93CF-66C7-4B69-BFAC-C1A86CE7C43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1CCBD6-9853-4855-B0A2-8800876132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2C2187-A556-487C-BC53-D84B486C3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606616-E817-4FAC-A19B-73C1F5BE08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4036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9E30A4-2B3E-475D-A0CD-A03A7941E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2A7F4D8-B6F1-4DED-88D2-E7927CDD2F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8918D9-BF94-4771-AF32-BFE15841FF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391AB6-C93B-4BD1-9F50-DC9ADAEBB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ED93CF-66C7-4B69-BFAC-C1A86CE7C43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016278-3F81-4B91-82E9-577E66966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921CCD-74D7-456E-8EA1-A1FAD2550D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606616-E817-4FAC-A19B-73C1F5BE08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3792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50771E-DF4F-44F6-90A8-F6E03EAEDE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E56AAF-DFD4-4D69-84C2-F479F70472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6E6180-221B-4E81-96AB-05C2C8A8E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ED93CF-66C7-4B69-BFAC-C1A86CE7C43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3B0D81-C5FE-4DD0-805A-24671D25E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71A0CA-F93A-420E-8155-6DED759C0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606616-E817-4FAC-A19B-73C1F5BE08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6914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04279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8379813-CD61-49F4-BFF0-3C63C842C8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3F1833-3F81-4ED6-8EE2-4ABFBB412A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8A4F62-E4D1-41AC-9794-3D2C827E9E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ED93CF-66C7-4B69-BFAC-C1A86CE7C43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483C68-C4BA-44B4-ABB2-1293B77CF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2DFDE9-3A92-4161-9A65-AF91A07B5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606616-E817-4FAC-A19B-73C1F5BE08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613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634164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694A4-FEEE-4E76-B72B-740D4CA28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0ABF06-D9FD-40A2-8780-65E910E746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DD2298-A40E-4BBE-8C88-DCD683D9D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99BF91-CBAF-4138-BA50-0ECA45BADFA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24A96F-0C09-4F5D-991E-1FA0C6993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7AA56B-93A9-4F5C-AEBF-7551D1F2C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46D1DE-7B50-410B-A29F-8022C275BD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395389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1">
  <p:cSld name="Title and six columns 1"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28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96" name="Google Shape;496;p28"/>
          <p:cNvSpPr txBox="1">
            <a:spLocks noGrp="1"/>
          </p:cNvSpPr>
          <p:nvPr>
            <p:ph type="subTitle" idx="1"/>
          </p:nvPr>
        </p:nvSpPr>
        <p:spPr>
          <a:xfrm>
            <a:off x="1032134" y="3069700"/>
            <a:ext cx="2522800" cy="7300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97" name="Google Shape;497;p28"/>
          <p:cNvSpPr txBox="1">
            <a:spLocks noGrp="1"/>
          </p:cNvSpPr>
          <p:nvPr>
            <p:ph type="subTitle" idx="2"/>
          </p:nvPr>
        </p:nvSpPr>
        <p:spPr>
          <a:xfrm>
            <a:off x="1032134" y="2562233"/>
            <a:ext cx="2522800" cy="5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498" name="Google Shape;498;p28"/>
          <p:cNvSpPr txBox="1">
            <a:spLocks noGrp="1"/>
          </p:cNvSpPr>
          <p:nvPr>
            <p:ph type="subTitle" idx="3"/>
          </p:nvPr>
        </p:nvSpPr>
        <p:spPr>
          <a:xfrm>
            <a:off x="4834601" y="3069700"/>
            <a:ext cx="2522800" cy="7300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99" name="Google Shape;499;p28"/>
          <p:cNvSpPr txBox="1">
            <a:spLocks noGrp="1"/>
          </p:cNvSpPr>
          <p:nvPr>
            <p:ph type="subTitle" idx="4"/>
          </p:nvPr>
        </p:nvSpPr>
        <p:spPr>
          <a:xfrm>
            <a:off x="4834601" y="2562233"/>
            <a:ext cx="2522800" cy="5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00" name="Google Shape;500;p28"/>
          <p:cNvSpPr txBox="1">
            <a:spLocks noGrp="1"/>
          </p:cNvSpPr>
          <p:nvPr>
            <p:ph type="subTitle" idx="5"/>
          </p:nvPr>
        </p:nvSpPr>
        <p:spPr>
          <a:xfrm>
            <a:off x="8637067" y="3069700"/>
            <a:ext cx="2522800" cy="7300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501" name="Google Shape;501;p28"/>
          <p:cNvSpPr txBox="1">
            <a:spLocks noGrp="1"/>
          </p:cNvSpPr>
          <p:nvPr>
            <p:ph type="subTitle" idx="6"/>
          </p:nvPr>
        </p:nvSpPr>
        <p:spPr>
          <a:xfrm>
            <a:off x="8637067" y="2562233"/>
            <a:ext cx="2522800" cy="5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02" name="Google Shape;502;p28"/>
          <p:cNvSpPr txBox="1">
            <a:spLocks noGrp="1"/>
          </p:cNvSpPr>
          <p:nvPr>
            <p:ph type="subTitle" idx="7"/>
          </p:nvPr>
        </p:nvSpPr>
        <p:spPr>
          <a:xfrm>
            <a:off x="1032134" y="5414767"/>
            <a:ext cx="2522800" cy="7300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503" name="Google Shape;503;p28"/>
          <p:cNvSpPr txBox="1">
            <a:spLocks noGrp="1"/>
          </p:cNvSpPr>
          <p:nvPr>
            <p:ph type="subTitle" idx="8"/>
          </p:nvPr>
        </p:nvSpPr>
        <p:spPr>
          <a:xfrm>
            <a:off x="1032134" y="4907300"/>
            <a:ext cx="2522800" cy="5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04" name="Google Shape;504;p28"/>
          <p:cNvSpPr txBox="1">
            <a:spLocks noGrp="1"/>
          </p:cNvSpPr>
          <p:nvPr>
            <p:ph type="subTitle" idx="9"/>
          </p:nvPr>
        </p:nvSpPr>
        <p:spPr>
          <a:xfrm>
            <a:off x="4834601" y="5414767"/>
            <a:ext cx="2522800" cy="7300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None/>
              <a:defRPr sz="1900" b="0"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2130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2130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2130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2130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2130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2130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2130"/>
              </a:spcBef>
              <a:spcAft>
                <a:spcPts val="213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505" name="Google Shape;505;p28"/>
          <p:cNvSpPr txBox="1">
            <a:spLocks noGrp="1"/>
          </p:cNvSpPr>
          <p:nvPr>
            <p:ph type="subTitle" idx="13"/>
          </p:nvPr>
        </p:nvSpPr>
        <p:spPr>
          <a:xfrm>
            <a:off x="4834601" y="4907300"/>
            <a:ext cx="2522800" cy="5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06" name="Google Shape;506;p28"/>
          <p:cNvSpPr txBox="1">
            <a:spLocks noGrp="1"/>
          </p:cNvSpPr>
          <p:nvPr>
            <p:ph type="subTitle" idx="14"/>
          </p:nvPr>
        </p:nvSpPr>
        <p:spPr>
          <a:xfrm>
            <a:off x="8637067" y="5414767"/>
            <a:ext cx="2522800" cy="7300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507" name="Google Shape;507;p28"/>
          <p:cNvSpPr txBox="1">
            <a:spLocks noGrp="1"/>
          </p:cNvSpPr>
          <p:nvPr>
            <p:ph type="subTitle" idx="15"/>
          </p:nvPr>
        </p:nvSpPr>
        <p:spPr>
          <a:xfrm>
            <a:off x="8637067" y="4907300"/>
            <a:ext cx="2522800" cy="5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08" name="Google Shape;508;p28"/>
          <p:cNvSpPr/>
          <p:nvPr/>
        </p:nvSpPr>
        <p:spPr>
          <a:xfrm flipH="1">
            <a:off x="-46" y="920767"/>
            <a:ext cx="827680" cy="3352837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9" name="Google Shape;509;p28"/>
          <p:cNvSpPr/>
          <p:nvPr/>
        </p:nvSpPr>
        <p:spPr>
          <a:xfrm rot="10800000" flipH="1">
            <a:off x="11686135" y="236309"/>
            <a:ext cx="505846" cy="3707059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0" name="Google Shape;510;p28"/>
          <p:cNvSpPr/>
          <p:nvPr/>
        </p:nvSpPr>
        <p:spPr>
          <a:xfrm rot="5400000" flipH="1">
            <a:off x="9362634" y="1698202"/>
            <a:ext cx="4527652" cy="1131081"/>
          </a:xfrm>
          <a:custGeom>
            <a:avLst/>
            <a:gdLst/>
            <a:ahLst/>
            <a:cxnLst/>
            <a:rect l="l" t="t" r="r" b="b"/>
            <a:pathLst>
              <a:path w="63980" h="15984" extrusionOk="0">
                <a:moveTo>
                  <a:pt x="1" y="0"/>
                </a:moveTo>
                <a:cubicBezTo>
                  <a:pt x="4207" y="2189"/>
                  <a:pt x="8933" y="3311"/>
                  <a:pt x="13654" y="3311"/>
                </a:cubicBezTo>
                <a:cubicBezTo>
                  <a:pt x="17451" y="3311"/>
                  <a:pt x="21245" y="2585"/>
                  <a:pt x="24761" y="1105"/>
                </a:cubicBezTo>
                <a:cubicBezTo>
                  <a:pt x="25268" y="892"/>
                  <a:pt x="25816" y="665"/>
                  <a:pt x="26348" y="665"/>
                </a:cubicBezTo>
                <a:cubicBezTo>
                  <a:pt x="26543" y="665"/>
                  <a:pt x="26735" y="695"/>
                  <a:pt x="26923" y="768"/>
                </a:cubicBezTo>
                <a:cubicBezTo>
                  <a:pt x="27681" y="1077"/>
                  <a:pt x="28027" y="1947"/>
                  <a:pt x="28392" y="2696"/>
                </a:cubicBezTo>
                <a:cubicBezTo>
                  <a:pt x="30036" y="6108"/>
                  <a:pt x="33753" y="8204"/>
                  <a:pt x="37426" y="8204"/>
                </a:cubicBezTo>
                <a:cubicBezTo>
                  <a:pt x="38688" y="8204"/>
                  <a:pt x="39944" y="7957"/>
                  <a:pt x="41109" y="7431"/>
                </a:cubicBezTo>
                <a:cubicBezTo>
                  <a:pt x="42597" y="6747"/>
                  <a:pt x="43926" y="5690"/>
                  <a:pt x="45508" y="5306"/>
                </a:cubicBezTo>
                <a:cubicBezTo>
                  <a:pt x="45955" y="5199"/>
                  <a:pt x="46401" y="5149"/>
                  <a:pt x="46844" y="5149"/>
                </a:cubicBezTo>
                <a:cubicBezTo>
                  <a:pt x="49597" y="5149"/>
                  <a:pt x="52222" y="7085"/>
                  <a:pt x="54229" y="9180"/>
                </a:cubicBezTo>
                <a:cubicBezTo>
                  <a:pt x="56550" y="11604"/>
                  <a:pt x="58693" y="14477"/>
                  <a:pt x="61828" y="15591"/>
                </a:cubicBezTo>
                <a:cubicBezTo>
                  <a:pt x="62520" y="15825"/>
                  <a:pt x="63241" y="15956"/>
                  <a:pt x="63980" y="15984"/>
                </a:cubicBezTo>
                <a:lnTo>
                  <a:pt x="63980" y="0"/>
                </a:ln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1" name="Google Shape;511;p28"/>
          <p:cNvSpPr/>
          <p:nvPr/>
        </p:nvSpPr>
        <p:spPr>
          <a:xfrm rot="-5400000">
            <a:off x="-1698299" y="1698202"/>
            <a:ext cx="4527652" cy="1131081"/>
          </a:xfrm>
          <a:custGeom>
            <a:avLst/>
            <a:gdLst/>
            <a:ahLst/>
            <a:cxnLst/>
            <a:rect l="l" t="t" r="r" b="b"/>
            <a:pathLst>
              <a:path w="63980" h="15984" extrusionOk="0">
                <a:moveTo>
                  <a:pt x="1" y="0"/>
                </a:moveTo>
                <a:cubicBezTo>
                  <a:pt x="4207" y="2189"/>
                  <a:pt x="8933" y="3311"/>
                  <a:pt x="13654" y="3311"/>
                </a:cubicBezTo>
                <a:cubicBezTo>
                  <a:pt x="17451" y="3311"/>
                  <a:pt x="21245" y="2585"/>
                  <a:pt x="24761" y="1105"/>
                </a:cubicBezTo>
                <a:cubicBezTo>
                  <a:pt x="25268" y="892"/>
                  <a:pt x="25816" y="665"/>
                  <a:pt x="26348" y="665"/>
                </a:cubicBezTo>
                <a:cubicBezTo>
                  <a:pt x="26543" y="665"/>
                  <a:pt x="26735" y="695"/>
                  <a:pt x="26923" y="768"/>
                </a:cubicBezTo>
                <a:cubicBezTo>
                  <a:pt x="27681" y="1077"/>
                  <a:pt x="28027" y="1947"/>
                  <a:pt x="28392" y="2696"/>
                </a:cubicBezTo>
                <a:cubicBezTo>
                  <a:pt x="30036" y="6108"/>
                  <a:pt x="33753" y="8204"/>
                  <a:pt x="37426" y="8204"/>
                </a:cubicBezTo>
                <a:cubicBezTo>
                  <a:pt x="38688" y="8204"/>
                  <a:pt x="39944" y="7957"/>
                  <a:pt x="41109" y="7431"/>
                </a:cubicBezTo>
                <a:cubicBezTo>
                  <a:pt x="42597" y="6747"/>
                  <a:pt x="43926" y="5690"/>
                  <a:pt x="45508" y="5306"/>
                </a:cubicBezTo>
                <a:cubicBezTo>
                  <a:pt x="45955" y="5199"/>
                  <a:pt x="46401" y="5149"/>
                  <a:pt x="46844" y="5149"/>
                </a:cubicBezTo>
                <a:cubicBezTo>
                  <a:pt x="49597" y="5149"/>
                  <a:pt x="52222" y="7085"/>
                  <a:pt x="54229" y="9180"/>
                </a:cubicBezTo>
                <a:cubicBezTo>
                  <a:pt x="56550" y="11604"/>
                  <a:pt x="58693" y="14477"/>
                  <a:pt x="61828" y="15591"/>
                </a:cubicBezTo>
                <a:cubicBezTo>
                  <a:pt x="62520" y="15825"/>
                  <a:pt x="63241" y="15956"/>
                  <a:pt x="63980" y="15984"/>
                </a:cubicBezTo>
                <a:lnTo>
                  <a:pt x="6398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2" name="Google Shape;512;p28"/>
          <p:cNvSpPr/>
          <p:nvPr/>
        </p:nvSpPr>
        <p:spPr>
          <a:xfrm rot="10800000" flipH="1">
            <a:off x="11630993" y="1481963"/>
            <a:ext cx="216378" cy="192012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3" name="Google Shape;513;p28"/>
          <p:cNvSpPr/>
          <p:nvPr/>
        </p:nvSpPr>
        <p:spPr>
          <a:xfrm rot="10800000" flipH="1">
            <a:off x="11698734" y="1201736"/>
            <a:ext cx="108885" cy="109512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4" name="Google Shape;514;p28"/>
          <p:cNvSpPr/>
          <p:nvPr/>
        </p:nvSpPr>
        <p:spPr>
          <a:xfrm rot="10800000" flipH="1">
            <a:off x="11987384" y="2733404"/>
            <a:ext cx="66486" cy="66487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5" name="Google Shape;515;p28"/>
          <p:cNvSpPr/>
          <p:nvPr/>
        </p:nvSpPr>
        <p:spPr>
          <a:xfrm rot="10800000" flipH="1">
            <a:off x="11864133" y="1927298"/>
            <a:ext cx="149892" cy="149892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6" name="Google Shape;516;p28"/>
          <p:cNvSpPr/>
          <p:nvPr/>
        </p:nvSpPr>
        <p:spPr>
          <a:xfrm rot="10800000" flipH="1">
            <a:off x="289498" y="3099733"/>
            <a:ext cx="182534" cy="161968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7" name="Google Shape;517;p28"/>
          <p:cNvSpPr/>
          <p:nvPr/>
        </p:nvSpPr>
        <p:spPr>
          <a:xfrm rot="10800000" flipH="1">
            <a:off x="205800" y="479036"/>
            <a:ext cx="108885" cy="109512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8" name="Google Shape;518;p28"/>
          <p:cNvSpPr/>
          <p:nvPr/>
        </p:nvSpPr>
        <p:spPr>
          <a:xfrm rot="10800000" flipH="1">
            <a:off x="494450" y="2010704"/>
            <a:ext cx="66486" cy="66487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9" name="Google Shape;519;p28"/>
          <p:cNvSpPr/>
          <p:nvPr/>
        </p:nvSpPr>
        <p:spPr>
          <a:xfrm rot="10800000" flipH="1">
            <a:off x="739500" y="920765"/>
            <a:ext cx="149892" cy="149892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8494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348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4193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4253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6" Type="http://schemas.openxmlformats.org/officeDocument/2006/relationships/slideLayout" Target="../slideLayouts/slideLayout63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slideLayout" Target="../slideLayouts/slideLayout6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C6F32-809B-4A83-821D-D07C0E8E5FD3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72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6185"/>
            <a:ext cx="10515600" cy="1325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35" tIns="34289" rIns="68535" bIns="3428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6684"/>
            <a:ext cx="10515600" cy="4349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35" tIns="34289" rIns="68535" bIns="342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 vert="horz" lIns="68535" tIns="34289" rIns="68535" bIns="34289" rtlCol="0" anchor="ctr"/>
          <a:lstStyle>
            <a:lvl1pPr algn="l" defTabSz="913697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E78E77F9-97A1-491A-9051-5420AFDA868E}" type="datetimeFigureOut">
              <a:rPr lang="en-US" smtClean="0"/>
              <a:pPr>
                <a:defRPr/>
              </a:pPr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 vert="horz" lIns="68535" tIns="34289" rIns="68535" bIns="34289" rtlCol="0" anchor="ctr"/>
          <a:lstStyle>
            <a:lvl1pPr algn="ctr" defTabSz="913697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 vert="horz" wrap="square" lIns="68535" tIns="34289" rIns="68535" bIns="34289" numCol="1" anchor="ctr" anchorCtr="0" compatLnSpc="1">
            <a:prstTxWarp prst="textNoShape">
              <a:avLst/>
            </a:prstTxWarp>
          </a:bodyPr>
          <a:lstStyle>
            <a:lvl1pPr algn="r" defTabSz="912261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ED1616D-55F0-46F7-A72F-37BDDBEA9853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3433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0379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90379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2pPr>
      <a:lvl3pPr algn="l" defTabSz="90379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3pPr>
      <a:lvl4pPr algn="l" defTabSz="90379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4pPr>
      <a:lvl5pPr algn="l" defTabSz="90379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5pPr>
      <a:lvl6pPr marL="609139" algn="l" defTabSz="911627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6pPr>
      <a:lvl7pPr marL="1218330" algn="l" defTabSz="911627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7pPr>
      <a:lvl8pPr marL="1827485" algn="l" defTabSz="911627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8pPr>
      <a:lvl9pPr marL="2436658" algn="l" defTabSz="911627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9pPr>
    </p:titleStyle>
    <p:bodyStyle>
      <a:lvl1pPr marL="218012" indent="-218012" algn="l" defTabSz="903795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75200" indent="-218012" algn="l" defTabSz="903795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1132389" indent="-218012" algn="l" defTabSz="903795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89578" indent="-218012" algn="l" defTabSz="903795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46766" indent="-218012" algn="l" defTabSz="903795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2657" indent="-228434" algn="l" defTabSz="91369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69506" indent="-228434" algn="l" defTabSz="91369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6354" indent="-228434" algn="l" defTabSz="91369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3222" indent="-228434" algn="l" defTabSz="91369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69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6831" algn="l" defTabSz="91369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3697" algn="l" defTabSz="91369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0546" algn="l" defTabSz="91369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7394" algn="l" defTabSz="91369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4262" algn="l" defTabSz="91369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1090" algn="l" defTabSz="91369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197920" algn="l" defTabSz="91369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4751" algn="l" defTabSz="91369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697277-7A13-41CB-BDD9-5E93DD44B65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846248-0222-4A3A-B22E-4E2A0B918D5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2791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87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187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187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37B22F-9EED-48B5-9E5A-B3DE8C451992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3813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1B5F133-E5E1-4166-AF99-F112B34B7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602EA4-815E-41F4-BF4B-D1046D0970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E6FFFF-7436-4617-90BC-7376A52BE7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ED93CF-66C7-4B69-BFAC-C1A86CE7C43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E4FAAB-1E60-4717-A080-CF2D01BF33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F8FD08-CD4F-4A2B-8439-E8172AAE35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606616-E817-4FAC-A19B-73C1F5BE08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5864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  <p:sldLayoutId id="2147483727" r:id="rId15"/>
    <p:sldLayoutId id="2147483728" r:id="rId16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29.png"/><Relationship Id="rId5" Type="http://schemas.microsoft.com/office/2007/relationships/hdphoto" Target="../media/hdphoto1.wdp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6.tmp"/><Relationship Id="rId3" Type="http://schemas.openxmlformats.org/officeDocument/2006/relationships/audio" Target="../media/audio1.wav"/><Relationship Id="rId7" Type="http://schemas.microsoft.com/office/2007/relationships/hdphoto" Target="../media/hdphoto4.wdp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34.png"/><Relationship Id="rId5" Type="http://schemas.microsoft.com/office/2007/relationships/hdphoto" Target="../media/hdphoto3.wdp"/><Relationship Id="rId10" Type="http://schemas.microsoft.com/office/2007/relationships/hdphoto" Target="../media/hdphoto5.wdp"/><Relationship Id="rId4" Type="http://schemas.openxmlformats.org/officeDocument/2006/relationships/image" Target="../media/image30.png"/><Relationship Id="rId9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1.wav"/><Relationship Id="rId7" Type="http://schemas.microsoft.com/office/2007/relationships/hdphoto" Target="../media/hdphoto4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37.jpg"/><Relationship Id="rId5" Type="http://schemas.microsoft.com/office/2007/relationships/hdphoto" Target="../media/hdphoto3.wdp"/><Relationship Id="rId10" Type="http://schemas.openxmlformats.org/officeDocument/2006/relationships/image" Target="../media/image35.png"/><Relationship Id="rId4" Type="http://schemas.openxmlformats.org/officeDocument/2006/relationships/image" Target="../media/image30.png"/><Relationship Id="rId9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1.wav"/><Relationship Id="rId7" Type="http://schemas.microsoft.com/office/2007/relationships/hdphoto" Target="../media/hdphoto4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38.jpeg"/><Relationship Id="rId5" Type="http://schemas.microsoft.com/office/2007/relationships/hdphoto" Target="../media/hdphoto3.wdp"/><Relationship Id="rId10" Type="http://schemas.openxmlformats.org/officeDocument/2006/relationships/image" Target="../media/image35.png"/><Relationship Id="rId4" Type="http://schemas.openxmlformats.org/officeDocument/2006/relationships/image" Target="../media/image30.png"/><Relationship Id="rId9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4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11" Type="http://schemas.openxmlformats.org/officeDocument/2006/relationships/image" Target="../media/image37.jpg"/><Relationship Id="rId5" Type="http://schemas.openxmlformats.org/officeDocument/2006/relationships/image" Target="../media/image32.png"/><Relationship Id="rId10" Type="http://schemas.microsoft.com/office/2007/relationships/hdphoto" Target="../media/hdphoto6.wdp"/><Relationship Id="rId4" Type="http://schemas.microsoft.com/office/2007/relationships/hdphoto" Target="../media/hdphoto3.wdp"/><Relationship Id="rId9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1.wav"/><Relationship Id="rId7" Type="http://schemas.microsoft.com/office/2007/relationships/hdphoto" Target="../media/hdphoto4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41.jpg"/><Relationship Id="rId5" Type="http://schemas.microsoft.com/office/2007/relationships/hdphoto" Target="../media/hdphoto3.wdp"/><Relationship Id="rId10" Type="http://schemas.openxmlformats.org/officeDocument/2006/relationships/image" Target="../media/image35.png"/><Relationship Id="rId4" Type="http://schemas.openxmlformats.org/officeDocument/2006/relationships/image" Target="../media/image30.png"/><Relationship Id="rId9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39.pn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microsoft.com/office/2007/relationships/hdphoto" Target="../media/hdphoto3.wdp"/><Relationship Id="rId7" Type="http://schemas.openxmlformats.org/officeDocument/2006/relationships/image" Target="../media/image3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g"/><Relationship Id="rId5" Type="http://schemas.microsoft.com/office/2007/relationships/hdphoto" Target="../media/hdphoto6.wdp"/><Relationship Id="rId10" Type="http://schemas.openxmlformats.org/officeDocument/2006/relationships/image" Target="../media/image46.png"/><Relationship Id="rId4" Type="http://schemas.openxmlformats.org/officeDocument/2006/relationships/image" Target="../media/image39.png"/><Relationship Id="rId9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62.svg"/><Relationship Id="rId7" Type="http://schemas.openxmlformats.org/officeDocument/2006/relationships/image" Target="../media/image66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11" Type="http://schemas.openxmlformats.org/officeDocument/2006/relationships/image" Target="../media/image52.svg"/><Relationship Id="rId5" Type="http://schemas.openxmlformats.org/officeDocument/2006/relationships/image" Target="../media/image64.svg"/><Relationship Id="rId10" Type="http://schemas.openxmlformats.org/officeDocument/2006/relationships/image" Target="../media/image51.png"/><Relationship Id="rId4" Type="http://schemas.openxmlformats.org/officeDocument/2006/relationships/image" Target="../media/image48.png"/><Relationship Id="rId9" Type="http://schemas.openxmlformats.org/officeDocument/2006/relationships/image" Target="../media/image68.sv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tmp"/><Relationship Id="rId5" Type="http://schemas.openxmlformats.org/officeDocument/2006/relationships/image" Target="../media/image52.jpg"/><Relationship Id="rId4" Type="http://schemas.microsoft.com/office/2007/relationships/hdphoto" Target="../media/hdphoto3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74.svg"/><Relationship Id="rId7" Type="http://schemas.openxmlformats.org/officeDocument/2006/relationships/image" Target="../media/image57.png"/><Relationship Id="rId12" Type="http://schemas.openxmlformats.org/officeDocument/2006/relationships/image" Target="../media/image62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5" Type="http://schemas.openxmlformats.org/officeDocument/2006/relationships/image" Target="../media/image76.svg"/><Relationship Id="rId10" Type="http://schemas.openxmlformats.org/officeDocument/2006/relationships/image" Target="../media/image60.jpg"/><Relationship Id="rId4" Type="http://schemas.openxmlformats.org/officeDocument/2006/relationships/image" Target="../media/image55.png"/><Relationship Id="rId9" Type="http://schemas.openxmlformats.org/officeDocument/2006/relationships/image" Target="../media/image59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56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13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6.png"/><Relationship Id="rId12" Type="http://schemas.openxmlformats.org/officeDocument/2006/relationships/image" Target="../media/image41.svg"/><Relationship Id="rId17" Type="http://schemas.openxmlformats.org/officeDocument/2006/relationships/image" Target="../media/image71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4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svg"/><Relationship Id="rId11" Type="http://schemas.openxmlformats.org/officeDocument/2006/relationships/image" Target="../media/image68.png"/><Relationship Id="rId5" Type="http://schemas.openxmlformats.org/officeDocument/2006/relationships/image" Target="../media/image65.png"/><Relationship Id="rId15" Type="http://schemas.openxmlformats.org/officeDocument/2006/relationships/image" Target="../media/image70.png"/><Relationship Id="rId10" Type="http://schemas.openxmlformats.org/officeDocument/2006/relationships/image" Target="../media/image39.svg"/><Relationship Id="rId4" Type="http://schemas.openxmlformats.org/officeDocument/2006/relationships/image" Target="../media/image29.svg"/><Relationship Id="rId9" Type="http://schemas.openxmlformats.org/officeDocument/2006/relationships/image" Target="../media/image67.png"/><Relationship Id="rId14" Type="http://schemas.openxmlformats.org/officeDocument/2006/relationships/image" Target="../media/image43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13" Type="http://schemas.openxmlformats.org/officeDocument/2006/relationships/image" Target="../media/image74.png"/><Relationship Id="rId18" Type="http://schemas.openxmlformats.org/officeDocument/2006/relationships/image" Target="../media/image43.svg"/><Relationship Id="rId3" Type="http://schemas.openxmlformats.org/officeDocument/2006/relationships/image" Target="../media/image64.png"/><Relationship Id="rId21" Type="http://schemas.openxmlformats.org/officeDocument/2006/relationships/image" Target="../media/image76.png"/><Relationship Id="rId7" Type="http://schemas.openxmlformats.org/officeDocument/2006/relationships/image" Target="../media/image65.png"/><Relationship Id="rId12" Type="http://schemas.openxmlformats.org/officeDocument/2006/relationships/image" Target="../media/image37.svg"/><Relationship Id="rId17" Type="http://schemas.openxmlformats.org/officeDocument/2006/relationships/image" Target="../media/image69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41.svg"/><Relationship Id="rId20" Type="http://schemas.openxmlformats.org/officeDocument/2006/relationships/image" Target="../media/image4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11" Type="http://schemas.openxmlformats.org/officeDocument/2006/relationships/image" Target="../media/image66.png"/><Relationship Id="rId5" Type="http://schemas.openxmlformats.org/officeDocument/2006/relationships/image" Target="../media/image72.png"/><Relationship Id="rId15" Type="http://schemas.openxmlformats.org/officeDocument/2006/relationships/image" Target="../media/image68.png"/><Relationship Id="rId10" Type="http://schemas.openxmlformats.org/officeDocument/2006/relationships/image" Target="../media/image35.svg"/><Relationship Id="rId19" Type="http://schemas.openxmlformats.org/officeDocument/2006/relationships/image" Target="../media/image75.png"/><Relationship Id="rId4" Type="http://schemas.openxmlformats.org/officeDocument/2006/relationships/image" Target="../media/image29.svg"/><Relationship Id="rId9" Type="http://schemas.openxmlformats.org/officeDocument/2006/relationships/image" Target="../media/image73.png"/><Relationship Id="rId14" Type="http://schemas.openxmlformats.org/officeDocument/2006/relationships/image" Target="../media/image39.sv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1.wav"/><Relationship Id="rId7" Type="http://schemas.microsoft.com/office/2007/relationships/hdphoto" Target="../media/hdphoto4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78.tmp"/><Relationship Id="rId5" Type="http://schemas.microsoft.com/office/2007/relationships/hdphoto" Target="../media/hdphoto3.wdp"/><Relationship Id="rId10" Type="http://schemas.openxmlformats.org/officeDocument/2006/relationships/image" Target="../media/image35.png"/><Relationship Id="rId4" Type="http://schemas.openxmlformats.org/officeDocument/2006/relationships/image" Target="../media/image30.png"/><Relationship Id="rId9" Type="http://schemas.openxmlformats.org/officeDocument/2006/relationships/image" Target="../media/image3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png"/><Relationship Id="rId4" Type="http://schemas.microsoft.com/office/2007/relationships/hdphoto" Target="../media/hdphoto7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4" Type="http://schemas.microsoft.com/office/2007/relationships/hdphoto" Target="../media/hdphoto7.wdp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tmp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25.xml"/><Relationship Id="rId13" Type="http://schemas.openxmlformats.org/officeDocument/2006/relationships/image" Target="../media/image23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slide" Target="slide20.xml"/><Relationship Id="rId17" Type="http://schemas.openxmlformats.org/officeDocument/2006/relationships/image" Target="../media/image25.png"/><Relationship Id="rId2" Type="http://schemas.openxmlformats.org/officeDocument/2006/relationships/image" Target="../media/image16.png"/><Relationship Id="rId16" Type="http://schemas.openxmlformats.org/officeDocument/2006/relationships/slide" Target="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slide" Target="slide29.xml"/><Relationship Id="rId5" Type="http://schemas.openxmlformats.org/officeDocument/2006/relationships/image" Target="../media/image19.png"/><Relationship Id="rId15" Type="http://schemas.openxmlformats.org/officeDocument/2006/relationships/image" Target="../media/image24.png"/><Relationship Id="rId10" Type="http://schemas.openxmlformats.org/officeDocument/2006/relationships/slide" Target="slide24.xml"/><Relationship Id="rId4" Type="http://schemas.openxmlformats.org/officeDocument/2006/relationships/image" Target="../media/image18.png"/><Relationship Id="rId9" Type="http://schemas.openxmlformats.org/officeDocument/2006/relationships/image" Target="../media/image22.png"/><Relationship Id="rId14" Type="http://schemas.openxmlformats.org/officeDocument/2006/relationships/slide" Target="slide28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87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6.jpeg"/><Relationship Id="rId5" Type="http://schemas.openxmlformats.org/officeDocument/2006/relationships/image" Target="../media/image35.png"/><Relationship Id="rId4" Type="http://schemas.openxmlformats.org/officeDocument/2006/relationships/image" Target="../media/image85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3" Type="http://schemas.openxmlformats.org/officeDocument/2006/relationships/image" Target="../media/image30.png"/><Relationship Id="rId7" Type="http://schemas.openxmlformats.org/officeDocument/2006/relationships/image" Target="../media/image35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7.png"/><Relationship Id="rId5" Type="http://schemas.openxmlformats.org/officeDocument/2006/relationships/image" Target="../media/image85.png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mp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254982" y="3370183"/>
            <a:ext cx="1135379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50800"/>
                <a:effectLst/>
                <a:uLnTx/>
                <a:uFillTx/>
                <a:latin typeface="Arial"/>
                <a:ea typeface="+mn-ea"/>
                <a:cs typeface="Arial" charset="0"/>
              </a:rPr>
              <a:t>QUÝ THẦY CÔ VỀ DỰ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50800"/>
                <a:effectLst/>
                <a:uLnTx/>
                <a:uFillTx/>
                <a:latin typeface="Arial"/>
                <a:ea typeface="+mn-ea"/>
                <a:cs typeface="Arial" charset="0"/>
              </a:rPr>
              <a:t>THAO GIẢNG LỚP </a:t>
            </a:r>
            <a:r>
              <a:rPr kumimoji="0" lang="en-US" sz="5400" b="1" i="0" u="none" strike="noStrike" kern="1200" cap="none" spc="0" normalizeH="0" baseline="0" noProof="0" dirty="0" smtClean="0">
                <a:ln w="50800"/>
                <a:effectLst/>
                <a:uLnTx/>
                <a:uFillTx/>
                <a:latin typeface="Arial"/>
                <a:ea typeface="+mn-ea"/>
                <a:cs typeface="Arial" charset="0"/>
              </a:rPr>
              <a:t>2C</a:t>
            </a:r>
            <a:endParaRPr kumimoji="0" lang="en-US" sz="5400" b="1" i="0" u="none" strike="noStrike" kern="1200" cap="none" spc="0" normalizeH="0" baseline="0" noProof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effectLst>
                <a:outerShdw blurRad="50800" algn="tl" rotWithShape="0">
                  <a:srgbClr val="000000"/>
                </a:outerShdw>
              </a:effectLst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61741" y="893683"/>
            <a:ext cx="7924800" cy="4953000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476294"/>
              </a:avLst>
            </a:prstTxWarp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50800"/>
                <a:solidFill>
                  <a:srgbClr val="FB7D7D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 </a:t>
            </a:r>
            <a:r>
              <a:rPr kumimoji="0" lang="en-US" sz="7200" b="1" i="0" u="none" strike="noStrike" kern="1200" cap="none" spc="0" normalizeH="0" baseline="0" noProof="0" dirty="0">
                <a:ln w="50800"/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NHIỆT LIỆT CHÀO MỪNG</a:t>
            </a:r>
          </a:p>
        </p:txBody>
      </p:sp>
    </p:spTree>
    <p:extLst>
      <p:ext uri="{BB962C8B-B14F-4D97-AF65-F5344CB8AC3E}">
        <p14:creationId xmlns:p14="http://schemas.microsoft.com/office/powerpoint/2010/main" val="2120783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89" r="140"/>
          <a:stretch/>
        </p:blipFill>
        <p:spPr>
          <a:xfrm>
            <a:off x="0" y="4724400"/>
            <a:ext cx="12181114" cy="2133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18478" y="875117"/>
            <a:ext cx="3605425" cy="8594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5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MỤC TIÊU: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308592" y="2249194"/>
            <a:ext cx="8816776" cy="1859317"/>
            <a:chOff x="2262744" y="1494923"/>
            <a:chExt cx="8016240" cy="1579562"/>
          </a:xfrm>
        </p:grpSpPr>
        <p:grpSp>
          <p:nvGrpSpPr>
            <p:cNvPr id="8" name="Group 3"/>
            <p:cNvGrpSpPr>
              <a:grpSpLocks/>
            </p:cNvGrpSpPr>
            <p:nvPr/>
          </p:nvGrpSpPr>
          <p:grpSpPr bwMode="auto">
            <a:xfrm>
              <a:off x="2262744" y="1494923"/>
              <a:ext cx="762000" cy="665162"/>
              <a:chOff x="1110" y="2656"/>
              <a:chExt cx="1549" cy="1351"/>
            </a:xfrm>
          </p:grpSpPr>
          <p:sp>
            <p:nvSpPr>
              <p:cNvPr id="15" name="AutoShape 4"/>
              <p:cNvSpPr>
                <a:spLocks noChangeArrowheads="1"/>
              </p:cNvSpPr>
              <p:nvPr/>
            </p:nvSpPr>
            <p:spPr bwMode="gray">
              <a:xfrm>
                <a:off x="1123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C0C0C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6" name="AutoShape 5"/>
              <p:cNvSpPr>
                <a:spLocks noChangeArrowheads="1"/>
              </p:cNvSpPr>
              <p:nvPr/>
            </p:nvSpPr>
            <p:spPr bwMode="gray">
              <a:xfrm>
                <a:off x="1110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500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0">
                    <a:srgbClr val="E6E6E6"/>
                  </a:gs>
                  <a:gs pos="66000">
                    <a:srgbClr val="7D8496"/>
                  </a:gs>
                  <a:gs pos="73500">
                    <a:srgbClr val="E6E6E6"/>
                  </a:gs>
                  <a:gs pos="92500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7" name="AutoShape 6"/>
              <p:cNvSpPr>
                <a:spLocks noChangeArrowheads="1"/>
              </p:cNvSpPr>
              <p:nvPr/>
            </p:nvSpPr>
            <p:spPr bwMode="gray">
              <a:xfrm>
                <a:off x="1200" y="2737"/>
                <a:ext cx="1349" cy="1167"/>
              </a:xfrm>
              <a:prstGeom prst="hexagon">
                <a:avLst>
                  <a:gd name="adj" fmla="val 28896"/>
                  <a:gd name="vf" fmla="val 115470"/>
                </a:avLst>
              </a:prstGeom>
              <a:solidFill>
                <a:srgbClr val="00B0F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33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1</a:t>
                </a:r>
              </a:p>
            </p:txBody>
          </p:sp>
        </p:grpSp>
        <p:grpSp>
          <p:nvGrpSpPr>
            <p:cNvPr id="9" name="Group 7"/>
            <p:cNvGrpSpPr>
              <a:grpSpLocks/>
            </p:cNvGrpSpPr>
            <p:nvPr/>
          </p:nvGrpSpPr>
          <p:grpSpPr bwMode="auto">
            <a:xfrm>
              <a:off x="2262744" y="2409323"/>
              <a:ext cx="762000" cy="665162"/>
              <a:chOff x="3174" y="2656"/>
              <a:chExt cx="1549" cy="1351"/>
            </a:xfrm>
          </p:grpSpPr>
          <p:sp>
            <p:nvSpPr>
              <p:cNvPr id="12" name="AutoShape 8"/>
              <p:cNvSpPr>
                <a:spLocks noChangeArrowheads="1"/>
              </p:cNvSpPr>
              <p:nvPr/>
            </p:nvSpPr>
            <p:spPr bwMode="gray">
              <a:xfrm>
                <a:off x="3187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C0C0C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" name="AutoShape 9"/>
              <p:cNvSpPr>
                <a:spLocks noChangeArrowheads="1"/>
              </p:cNvSpPr>
              <p:nvPr/>
            </p:nvSpPr>
            <p:spPr bwMode="gray">
              <a:xfrm>
                <a:off x="3174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500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0">
                    <a:srgbClr val="E6E6E6"/>
                  </a:gs>
                  <a:gs pos="66000">
                    <a:srgbClr val="7D8496"/>
                  </a:gs>
                  <a:gs pos="73500">
                    <a:srgbClr val="E6E6E6"/>
                  </a:gs>
                  <a:gs pos="92500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4" name="AutoShape 10"/>
              <p:cNvSpPr>
                <a:spLocks noChangeArrowheads="1"/>
              </p:cNvSpPr>
              <p:nvPr/>
            </p:nvSpPr>
            <p:spPr bwMode="gray">
              <a:xfrm>
                <a:off x="3264" y="2737"/>
                <a:ext cx="1349" cy="1167"/>
              </a:xfrm>
              <a:prstGeom prst="hexagon">
                <a:avLst>
                  <a:gd name="adj" fmla="val 28896"/>
                  <a:gd name="vf" fmla="val 115470"/>
                </a:avLst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33" b="1" i="0" u="none" strike="noStrike" kern="1200" cap="none" spc="0" normalizeH="0" baseline="0" noProof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2</a:t>
                </a:r>
              </a:p>
            </p:txBody>
          </p:sp>
        </p:grpSp>
        <p:sp>
          <p:nvSpPr>
            <p:cNvPr id="10" name="Line 11"/>
            <p:cNvSpPr>
              <a:spLocks noChangeShapeType="1"/>
            </p:cNvSpPr>
            <p:nvPr/>
          </p:nvSpPr>
          <p:spPr bwMode="auto">
            <a:xfrm>
              <a:off x="2872344" y="2104523"/>
              <a:ext cx="7406640" cy="0"/>
            </a:xfrm>
            <a:prstGeom prst="line">
              <a:avLst/>
            </a:prstGeom>
            <a:noFill/>
            <a:ln w="25400">
              <a:solidFill>
                <a:srgbClr val="C0C0C0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" name="Line 14"/>
            <p:cNvSpPr>
              <a:spLocks noChangeShapeType="1"/>
            </p:cNvSpPr>
            <p:nvPr/>
          </p:nvSpPr>
          <p:spPr bwMode="auto">
            <a:xfrm>
              <a:off x="2872344" y="3018923"/>
              <a:ext cx="7406640" cy="0"/>
            </a:xfrm>
            <a:prstGeom prst="line">
              <a:avLst/>
            </a:prstGeom>
            <a:noFill/>
            <a:ln w="25400">
              <a:solidFill>
                <a:srgbClr val="C0C0C0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026" name="Picture 2" descr="Premium Vector | Cute happy kid girl read under the tre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57" b="100000" l="479" r="950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584" r="8957"/>
          <a:stretch/>
        </p:blipFill>
        <p:spPr bwMode="auto">
          <a:xfrm>
            <a:off x="-203852" y="2632952"/>
            <a:ext cx="3149600" cy="4086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0" descr="Rainbow Clipart For Free Download - Kids School Clipart , Free Transparent  Clipart - ClipartKe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12" b="99729" l="556" r="1000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56296">
            <a:off x="8771256" y="284151"/>
            <a:ext cx="3331541" cy="1842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71"/>
          <p:cNvSpPr txBox="1"/>
          <p:nvPr/>
        </p:nvSpPr>
        <p:spPr>
          <a:xfrm>
            <a:off x="3139655" y="2075164"/>
            <a:ext cx="8723313" cy="107721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Phát</a:t>
            </a: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triển</a:t>
            </a: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vốn</a:t>
            </a: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sự</a:t>
            </a: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</a:t>
            </a:r>
            <a:r>
              <a:rPr kumimoji="0" lang="en-US" altLang="zh-CN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(</a:t>
            </a:r>
            <a:r>
              <a:rPr kumimoji="0" lang="en-US" altLang="zh-CN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</a:t>
            </a: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altLang="zh-CN" sz="3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sinh</a:t>
            </a: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thường</a:t>
            </a: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kumimoji="0" lang="en-US" altLang="zh-CN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.)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5" name="TextBox 71"/>
          <p:cNvSpPr txBox="1"/>
          <p:nvPr/>
        </p:nvSpPr>
        <p:spPr>
          <a:xfrm>
            <a:off x="3316753" y="3412231"/>
            <a:ext cx="7069637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đặc</a:t>
            </a: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điểm</a:t>
            </a: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</a:t>
            </a: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7830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4" grpId="0"/>
      <p:bldP spid="3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444148" y="89051"/>
            <a:ext cx="609600" cy="6096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1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35998" y="110375"/>
            <a:ext cx="8985028" cy="52317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>
            <a:defPPr>
              <a:defRPr lang="en-US"/>
            </a:defPPr>
            <a:lvl1pPr algn="just">
              <a:defRPr sz="28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46371" y="698651"/>
            <a:ext cx="7117237" cy="2246720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lvl="1"/>
            <a:r>
              <a:rPr lang="en-US" sz="2800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a)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tích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tắc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đêm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</a:t>
            </a:r>
          </a:p>
          <a:p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Nhắc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đ</a:t>
            </a:r>
            <a:r>
              <a:rPr lang="vi-VN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ngủ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nhắc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anh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chậm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bước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khoan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thai</a:t>
            </a:r>
            <a:endParaRPr lang="en-US" sz="2800" b="1" dirty="0" smtClean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anh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chạy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bước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dài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thật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nhanh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                                     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?)</a:t>
            </a:r>
            <a:r>
              <a:rPr lang="en-US" sz="2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                                     </a:t>
            </a:r>
            <a:r>
              <a:rPr lang="vi-VN" sz="2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</a:t>
            </a:r>
            <a:r>
              <a:rPr lang="en-US" sz="2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     </a:t>
            </a:r>
            <a:endParaRPr lang="en-US" sz="2800" b="1" i="1" dirty="0" smtClean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0747" y="2729241"/>
            <a:ext cx="8746434" cy="2093410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3200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b.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Ruột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dài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mũi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chân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Mũi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mòn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ruột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dần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dần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mòn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sz="2800" b="1" dirty="0" smtClean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                      </a:t>
            </a:r>
            <a:r>
              <a:rPr lang="en-US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?)</a:t>
            </a:r>
          </a:p>
          <a:p>
            <a:pPr>
              <a:lnSpc>
                <a:spcPct val="150000"/>
              </a:lnSpc>
            </a:pPr>
            <a:endParaRPr lang="en-US" sz="3200" i="1" dirty="0" smtClean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36400" y="4108730"/>
            <a:ext cx="6096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c.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kẹo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Dẻo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giầy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trò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lâu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nay</a:t>
            </a:r>
          </a:p>
          <a:p>
            <a:pPr algn="just"/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Vẫn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dùng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           </a:t>
            </a:r>
            <a:r>
              <a:rPr lang="en-US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800" b="1" i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?)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1292469" y="558010"/>
            <a:ext cx="1582616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3472962" y="558010"/>
            <a:ext cx="316523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8030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6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Oval 18"/>
          <p:cNvSpPr/>
          <p:nvPr/>
        </p:nvSpPr>
        <p:spPr>
          <a:xfrm>
            <a:off x="268302" y="467121"/>
            <a:ext cx="609600" cy="6096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1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960152" y="488445"/>
            <a:ext cx="8985028" cy="707838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>
            <a:defPPr>
              <a:defRPr lang="en-US"/>
            </a:defPPr>
            <a:lvl1pPr algn="just">
              <a:defRPr sz="28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954862" y="1500437"/>
            <a:ext cx="9906000" cy="3497804"/>
            <a:chOff x="2073910" y="1531396"/>
            <a:chExt cx="9906000" cy="3497804"/>
          </a:xfrm>
        </p:grpSpPr>
        <p:sp>
          <p:nvSpPr>
            <p:cNvPr id="21" name="TextBox 20"/>
            <p:cNvSpPr txBox="1"/>
            <p:nvPr/>
          </p:nvSpPr>
          <p:spPr>
            <a:xfrm>
              <a:off x="2378710" y="1550446"/>
              <a:ext cx="9601200" cy="3170050"/>
            </a:xfrm>
            <a:prstGeom prst="rect">
              <a:avLst/>
            </a:prstGeom>
            <a:noFill/>
          </p:spPr>
          <p:txBody>
            <a:bodyPr wrap="square" lIns="91391" tIns="45696" rIns="91391" bIns="45696" rtlCol="0">
              <a:spAutoFit/>
            </a:bodyPr>
            <a:lstStyle/>
            <a:p>
              <a:pPr lvl="1"/>
              <a:r>
                <a:rPr lang="en-US" sz="2800" dirty="0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	</a:t>
              </a:r>
              <a:r>
                <a:rPr lang="en-US" sz="40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Cái</a:t>
              </a:r>
              <a:r>
                <a:rPr lang="en-US" sz="40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gì</a:t>
              </a:r>
              <a:r>
                <a:rPr lang="en-US" sz="40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tích</a:t>
              </a:r>
              <a:r>
                <a:rPr lang="en-US" sz="40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tắc</a:t>
              </a:r>
              <a:r>
                <a:rPr lang="en-US" sz="40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ngày</a:t>
              </a:r>
              <a:r>
                <a:rPr lang="en-US" sz="40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đêm</a:t>
              </a:r>
              <a:r>
                <a:rPr lang="en-US" sz="40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,</a:t>
              </a:r>
            </a:p>
            <a:p>
              <a:r>
                <a:rPr lang="en-US" sz="40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Nhắc</a:t>
              </a:r>
              <a:r>
                <a:rPr lang="en-US" sz="40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em</a:t>
              </a:r>
              <a:r>
                <a:rPr lang="en-US" sz="40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đ</a:t>
              </a:r>
              <a:r>
                <a:rPr lang="vi-VN" sz="40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i</a:t>
              </a:r>
              <a:r>
                <a:rPr lang="en-US" sz="40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ngủ</a:t>
              </a:r>
              <a:r>
                <a:rPr lang="en-US" sz="40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40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nhắc</a:t>
              </a:r>
              <a:r>
                <a:rPr lang="en-US" sz="40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em</a:t>
              </a:r>
              <a:r>
                <a:rPr lang="en-US" sz="40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học</a:t>
              </a:r>
              <a:r>
                <a:rPr lang="en-US" sz="40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bài</a:t>
              </a:r>
              <a:endPara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r>
                <a:rPr lang="en-US" sz="4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	</a:t>
              </a:r>
              <a:r>
                <a:rPr lang="en-US" sz="40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Một</a:t>
              </a:r>
              <a:r>
                <a:rPr lang="en-US" sz="40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anh</a:t>
              </a:r>
              <a:r>
                <a:rPr lang="en-US" sz="40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chậm</a:t>
              </a:r>
              <a:r>
                <a:rPr lang="en-US" sz="40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bước</a:t>
              </a:r>
              <a:r>
                <a:rPr lang="en-US" sz="40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khoan</a:t>
              </a:r>
              <a:r>
                <a:rPr lang="en-US" sz="40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thai</a:t>
              </a:r>
              <a:endPara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r>
                <a:rPr lang="en-US" sz="40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Một</a:t>
              </a:r>
              <a:r>
                <a:rPr lang="en-US" sz="40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anh</a:t>
              </a:r>
              <a:r>
                <a:rPr lang="en-US" sz="40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chạy</a:t>
              </a:r>
              <a:r>
                <a:rPr lang="en-US" sz="40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những</a:t>
              </a:r>
              <a:r>
                <a:rPr lang="en-US" sz="40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bước</a:t>
              </a:r>
              <a:r>
                <a:rPr lang="en-US" sz="40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dài</a:t>
              </a:r>
              <a:r>
                <a:rPr lang="en-US" sz="40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thật</a:t>
              </a:r>
              <a:r>
                <a:rPr lang="en-US" sz="40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nhanh</a:t>
              </a:r>
              <a:r>
                <a:rPr lang="en-US" sz="40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.</a:t>
              </a:r>
              <a:r>
                <a:rPr lang="en-US" sz="4000" b="1" dirty="0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                                                 </a:t>
              </a:r>
              <a:r>
                <a:rPr lang="vi-VN" sz="4000" b="1" dirty="0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        </a:t>
              </a:r>
              <a:r>
                <a:rPr lang="en-US" sz="4000" b="1" i="1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(</a:t>
              </a:r>
              <a:r>
                <a:rPr lang="en-US" sz="4000" b="1" i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Là</a:t>
              </a:r>
              <a:r>
                <a:rPr lang="en-US" sz="4000" b="1" i="1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i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cái</a:t>
              </a:r>
              <a:r>
                <a:rPr lang="en-US" sz="4000" b="1" i="1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i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gì</a:t>
              </a:r>
              <a:r>
                <a:rPr lang="en-US" sz="4000" b="1" i="1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?)</a:t>
              </a: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2073910" y="1531396"/>
              <a:ext cx="9770734" cy="3497804"/>
            </a:xfrm>
            <a:prstGeom prst="roundRect">
              <a:avLst/>
            </a:prstGeom>
            <a:noFill/>
            <a:ln w="28575">
              <a:solidFill>
                <a:srgbClr val="00206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43131">
                        <a14:foregroundMark x1="17891" y1="38737" x2="30671" y2="32000"/>
                        <a14:foregroundMark x1="35144" y1="9263" x2="34824" y2="218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6709"/>
          <a:stretch/>
        </p:blipFill>
        <p:spPr>
          <a:xfrm>
            <a:off x="0" y="1956682"/>
            <a:ext cx="2581275" cy="452437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789" l="44728" r="94728">
                        <a14:foregroundMark x1="62141" y1="34526" x2="75879" y2="35789"/>
                        <a14:foregroundMark x1="84505" y1="11789" x2="89297" y2="25684"/>
                        <a14:foregroundMark x1="79073" y1="21474" x2="91214" y2="12211"/>
                        <a14:foregroundMark x1="79393" y1="14737" x2="90256" y2="23158"/>
                        <a14:foregroundMark x1="80351" y1="25263" x2="91534" y2="16000"/>
                        <a14:foregroundMark x1="90256" y1="21474" x2="93770" y2="21053"/>
                        <a14:foregroundMark x1="89617" y1="18526" x2="93770" y2="19789"/>
                        <a14:foregroundMark x1="83227" y1="10947" x2="88658" y2="26105"/>
                        <a14:foregroundMark x1="87380" y1="8842" x2="86741" y2="248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848" t="-1991" r="6707" b="1991"/>
          <a:stretch/>
        </p:blipFill>
        <p:spPr>
          <a:xfrm>
            <a:off x="184077" y="1896615"/>
            <a:ext cx="2828925" cy="4524375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953446" y="1528787"/>
            <a:ext cx="9773566" cy="3497804"/>
            <a:chOff x="3467100" y="3087382"/>
            <a:chExt cx="6781800" cy="3497804"/>
          </a:xfrm>
        </p:grpSpPr>
        <p:sp>
          <p:nvSpPr>
            <p:cNvPr id="28" name="Rounded Rectangle 27"/>
            <p:cNvSpPr/>
            <p:nvPr/>
          </p:nvSpPr>
          <p:spPr>
            <a:xfrm>
              <a:off x="3467100" y="3087382"/>
              <a:ext cx="6781800" cy="349780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>
                          <a14:foregroundMark x1="27222" y1="18111" x2="33889" y2="3111"/>
                          <a14:foregroundMark x1="35556" y1="3333" x2="60556" y2="1444"/>
                          <a14:foregroundMark x1="62778" y1="1444" x2="70000" y2="5889"/>
                          <a14:foregroundMark x1="49778" y1="21444" x2="51111" y2="29444"/>
                          <a14:foregroundMark x1="44444" y1="40889" x2="51667" y2="61444"/>
                          <a14:foregroundMark x1="49222" y1="38111" x2="53889" y2="40000"/>
                          <a14:foregroundMark x1="68111" y1="48667" x2="71444" y2="51667"/>
                          <a14:foregroundMark x1="70889" y1="59222" x2="73333" y2="63333"/>
                          <a14:foregroundMark x1="67222" y1="67778" x2="69444" y2="73111"/>
                          <a14:foregroundMark x1="62000" y1="75889" x2="62222" y2="80556"/>
                          <a14:foregroundMark x1="68111" y1="85556" x2="74222" y2="94444"/>
                          <a14:foregroundMark x1="49778" y1="78333" x2="50556" y2="83333"/>
                          <a14:foregroundMark x1="29778" y1="59222" x2="30000" y2="63333"/>
                          <a14:foregroundMark x1="34222" y1="50889" x2="35556" y2="53333"/>
                          <a14:foregroundMark x1="35000" y1="68667" x2="32556" y2="73333"/>
                          <a14:foregroundMark x1="31667" y1="87000" x2="26667" y2="942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14174" y="3235725"/>
              <a:ext cx="2878152" cy="2878152"/>
            </a:xfrm>
            <a:prstGeom prst="rect">
              <a:avLst/>
            </a:prstGeom>
          </p:spPr>
        </p:pic>
      </p:grpSp>
      <p:pic>
        <p:nvPicPr>
          <p:cNvPr id="18" name="图片 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84424" y="5478549"/>
            <a:ext cx="3607576" cy="1236720"/>
          </a:xfrm>
          <a:prstGeom prst="rect">
            <a:avLst/>
          </a:prstGeom>
        </p:spPr>
      </p:pic>
      <p:pic>
        <p:nvPicPr>
          <p:cNvPr id="22" name="图片 6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>
            <a:off x="10895194" y="414359"/>
            <a:ext cx="1273300" cy="189103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378804" y="4115742"/>
            <a:ext cx="332014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Chiếc</a:t>
            </a:r>
            <a:r>
              <a:rPr 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đồng</a:t>
            </a:r>
            <a:r>
              <a:rPr 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hồ</a:t>
            </a:r>
            <a:endParaRPr lang="en-US" sz="4000" b="1" dirty="0">
              <a:solidFill>
                <a:srgbClr val="C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400" y="1836548"/>
            <a:ext cx="2703395" cy="2683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392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6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Oval 18"/>
          <p:cNvSpPr/>
          <p:nvPr/>
        </p:nvSpPr>
        <p:spPr>
          <a:xfrm>
            <a:off x="268302" y="467121"/>
            <a:ext cx="609600" cy="6096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1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954101" y="556418"/>
            <a:ext cx="8567585" cy="707838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>
            <a:defPPr>
              <a:defRPr lang="en-US"/>
            </a:defPPr>
            <a:lvl1pPr algn="just">
              <a:defRPr sz="28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934422" y="1493296"/>
            <a:ext cx="8997505" cy="3497804"/>
            <a:chOff x="2646874" y="1531396"/>
            <a:chExt cx="8384337" cy="3497804"/>
          </a:xfrm>
        </p:grpSpPr>
        <p:sp>
          <p:nvSpPr>
            <p:cNvPr id="21" name="TextBox 20"/>
            <p:cNvSpPr txBox="1"/>
            <p:nvPr/>
          </p:nvSpPr>
          <p:spPr>
            <a:xfrm>
              <a:off x="2880835" y="1932071"/>
              <a:ext cx="8150376" cy="2677608"/>
            </a:xfrm>
            <a:prstGeom prst="rect">
              <a:avLst/>
            </a:prstGeom>
            <a:noFill/>
          </p:spPr>
          <p:txBody>
            <a:bodyPr wrap="square" lIns="91391" tIns="45696" rIns="91391" bIns="45696" rtlCol="0">
              <a:spAutoFit/>
            </a:bodyPr>
            <a:lstStyle/>
            <a:p>
              <a:pPr algn="just"/>
              <a:r>
                <a:rPr lang="en-US" sz="3200" dirty="0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	</a:t>
              </a:r>
              <a:r>
                <a:rPr lang="en-US" sz="4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b. </a:t>
              </a:r>
              <a:r>
                <a:rPr lang="en-US" sz="40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Ruột</a:t>
              </a:r>
              <a:r>
                <a:rPr lang="en-US" sz="4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dài</a:t>
              </a:r>
              <a:r>
                <a:rPr lang="en-US" sz="4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từ</a:t>
              </a:r>
              <a:r>
                <a:rPr lang="en-US" sz="4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mũi</a:t>
              </a:r>
              <a:r>
                <a:rPr lang="en-US" sz="4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đến</a:t>
              </a:r>
              <a:r>
                <a:rPr lang="en-US" sz="4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chân</a:t>
              </a:r>
              <a:endPara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pPr algn="just"/>
              <a:r>
                <a:rPr lang="en-US" sz="40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Mũi</a:t>
              </a:r>
              <a:r>
                <a:rPr lang="en-US" sz="4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mòn</a:t>
              </a:r>
              <a:r>
                <a:rPr lang="en-US" sz="4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ruột</a:t>
              </a:r>
              <a:r>
                <a:rPr lang="en-US" sz="4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cũng</a:t>
              </a:r>
              <a:r>
                <a:rPr lang="en-US" sz="4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dần</a:t>
              </a:r>
              <a:r>
                <a:rPr lang="en-US" sz="4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dần</a:t>
              </a:r>
              <a:r>
                <a:rPr lang="en-US" sz="4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mòn</a:t>
              </a:r>
              <a:r>
                <a:rPr lang="en-US" sz="4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theo</a:t>
              </a:r>
              <a:r>
                <a:rPr lang="en-US" sz="40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.</a:t>
              </a:r>
              <a:endPara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pPr algn="just"/>
              <a:r>
                <a:rPr lang="en-US" sz="4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1" dirty="0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                                  </a:t>
              </a:r>
              <a:r>
                <a:rPr lang="en-US" sz="4000" b="1" i="1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(</a:t>
              </a:r>
              <a:r>
                <a:rPr lang="en-US" sz="4000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Là</a:t>
              </a:r>
              <a:r>
                <a:rPr lang="en-US" sz="4000" b="1" i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cái</a:t>
              </a:r>
              <a:r>
                <a:rPr lang="en-US" sz="4000" b="1" i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gì</a:t>
              </a:r>
              <a:r>
                <a:rPr lang="en-US" sz="4000" b="1" i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?)</a:t>
              </a:r>
            </a:p>
            <a:p>
              <a:pPr>
                <a:lnSpc>
                  <a:spcPct val="150000"/>
                </a:lnSpc>
              </a:pPr>
              <a:endParaRPr lang="en-US" sz="3200" i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2646874" y="1531396"/>
              <a:ext cx="8287087" cy="3497804"/>
            </a:xfrm>
            <a:prstGeom prst="roundRect">
              <a:avLst/>
            </a:prstGeom>
            <a:noFill/>
            <a:ln w="28575">
              <a:solidFill>
                <a:srgbClr val="00206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43131">
                        <a14:foregroundMark x1="17891" y1="38737" x2="30671" y2="32000"/>
                        <a14:foregroundMark x1="35144" y1="9263" x2="34824" y2="218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6709"/>
          <a:stretch/>
        </p:blipFill>
        <p:spPr>
          <a:xfrm>
            <a:off x="0" y="1956682"/>
            <a:ext cx="2581275" cy="452437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789" l="44728" r="94728">
                        <a14:foregroundMark x1="62141" y1="34526" x2="75879" y2="35789"/>
                        <a14:foregroundMark x1="84505" y1="11789" x2="89297" y2="25684"/>
                        <a14:foregroundMark x1="79073" y1="21474" x2="91214" y2="12211"/>
                        <a14:foregroundMark x1="79393" y1="14737" x2="90256" y2="23158"/>
                        <a14:foregroundMark x1="80351" y1="25263" x2="91534" y2="16000"/>
                        <a14:foregroundMark x1="90256" y1="21474" x2="93770" y2="21053"/>
                        <a14:foregroundMark x1="89617" y1="18526" x2="93770" y2="19789"/>
                        <a14:foregroundMark x1="83227" y1="10947" x2="88658" y2="26105"/>
                        <a14:foregroundMark x1="87380" y1="8842" x2="86741" y2="248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848" t="-1991" r="6707" b="1991"/>
          <a:stretch/>
        </p:blipFill>
        <p:spPr>
          <a:xfrm>
            <a:off x="268302" y="1864634"/>
            <a:ext cx="2828925" cy="4524375"/>
          </a:xfrm>
          <a:prstGeom prst="rect">
            <a:avLst/>
          </a:prstGeom>
        </p:spPr>
      </p:pic>
      <p:pic>
        <p:nvPicPr>
          <p:cNvPr id="18" name="图片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84424" y="5478549"/>
            <a:ext cx="3607576" cy="1236720"/>
          </a:xfrm>
          <a:prstGeom prst="rect">
            <a:avLst/>
          </a:prstGeom>
        </p:spPr>
      </p:pic>
      <p:pic>
        <p:nvPicPr>
          <p:cNvPr id="22" name="图片 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>
            <a:off x="10895194" y="414359"/>
            <a:ext cx="1273300" cy="1891039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977304" y="1537636"/>
            <a:ext cx="8862132" cy="3497804"/>
            <a:chOff x="3458376" y="3729647"/>
            <a:chExt cx="6781800" cy="3497804"/>
          </a:xfrm>
        </p:grpSpPr>
        <p:sp>
          <p:nvSpPr>
            <p:cNvPr id="28" name="Rounded Rectangle 27"/>
            <p:cNvSpPr/>
            <p:nvPr/>
          </p:nvSpPr>
          <p:spPr>
            <a:xfrm>
              <a:off x="3458376" y="3729647"/>
              <a:ext cx="6781800" cy="349780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41580" y="3839217"/>
              <a:ext cx="3832839" cy="2869154"/>
            </a:xfrm>
            <a:prstGeom prst="rect">
              <a:avLst/>
            </a:prstGeom>
          </p:spPr>
        </p:pic>
      </p:grpSp>
      <p:sp>
        <p:nvSpPr>
          <p:cNvPr id="23" name="TextBox 22"/>
          <p:cNvSpPr txBox="1"/>
          <p:nvPr/>
        </p:nvSpPr>
        <p:spPr>
          <a:xfrm>
            <a:off x="8380344" y="3897178"/>
            <a:ext cx="26084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bút</a:t>
            </a:r>
            <a:r>
              <a:rPr 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chì</a:t>
            </a:r>
            <a:endParaRPr lang="en-US" sz="4000" b="1" dirty="0">
              <a:solidFill>
                <a:srgbClr val="C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066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6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Oval 18"/>
          <p:cNvSpPr/>
          <p:nvPr/>
        </p:nvSpPr>
        <p:spPr>
          <a:xfrm>
            <a:off x="268302" y="467121"/>
            <a:ext cx="609600" cy="6096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1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954102" y="556418"/>
            <a:ext cx="8279350" cy="707838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>
            <a:defPPr>
              <a:defRPr lang="en-US"/>
            </a:defPPr>
            <a:lvl1pPr algn="just">
              <a:defRPr sz="28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43131">
                        <a14:foregroundMark x1="17891" y1="38737" x2="30671" y2="32000"/>
                        <a14:foregroundMark x1="35144" y1="9263" x2="34824" y2="218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6709"/>
          <a:stretch/>
        </p:blipFill>
        <p:spPr>
          <a:xfrm>
            <a:off x="0" y="1956682"/>
            <a:ext cx="2581275" cy="452437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789" l="44728" r="94728">
                        <a14:foregroundMark x1="62141" y1="34526" x2="75879" y2="35789"/>
                        <a14:foregroundMark x1="84505" y1="11789" x2="89297" y2="25684"/>
                        <a14:foregroundMark x1="79073" y1="21474" x2="91214" y2="12211"/>
                        <a14:foregroundMark x1="79393" y1="14737" x2="90256" y2="23158"/>
                        <a14:foregroundMark x1="80351" y1="25263" x2="91534" y2="16000"/>
                        <a14:foregroundMark x1="90256" y1="21474" x2="93770" y2="21053"/>
                        <a14:foregroundMark x1="89617" y1="18526" x2="93770" y2="19789"/>
                        <a14:foregroundMark x1="83227" y1="10947" x2="88658" y2="26105"/>
                        <a14:foregroundMark x1="87380" y1="8842" x2="86741" y2="248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848" t="-1991" r="6707" b="1991"/>
          <a:stretch/>
        </p:blipFill>
        <p:spPr>
          <a:xfrm>
            <a:off x="537955" y="2638835"/>
            <a:ext cx="2828925" cy="4524375"/>
          </a:xfrm>
          <a:prstGeom prst="rect">
            <a:avLst/>
          </a:prstGeom>
        </p:spPr>
      </p:pic>
      <p:pic>
        <p:nvPicPr>
          <p:cNvPr id="18" name="图片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84424" y="5478549"/>
            <a:ext cx="3607576" cy="1236720"/>
          </a:xfrm>
          <a:prstGeom prst="rect">
            <a:avLst/>
          </a:prstGeom>
        </p:spPr>
      </p:pic>
      <p:pic>
        <p:nvPicPr>
          <p:cNvPr id="22" name="图片 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>
            <a:off x="10895194" y="414359"/>
            <a:ext cx="1273300" cy="1891039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3467100" y="1493296"/>
            <a:ext cx="7429500" cy="3497804"/>
            <a:chOff x="3467100" y="1493296"/>
            <a:chExt cx="7429500" cy="3497804"/>
          </a:xfrm>
        </p:grpSpPr>
        <p:grpSp>
          <p:nvGrpSpPr>
            <p:cNvPr id="8" name="Group 7"/>
            <p:cNvGrpSpPr/>
            <p:nvPr/>
          </p:nvGrpSpPr>
          <p:grpSpPr>
            <a:xfrm>
              <a:off x="3467100" y="1493296"/>
              <a:ext cx="7429500" cy="3497804"/>
              <a:chOff x="3143250" y="1531396"/>
              <a:chExt cx="7429500" cy="3497804"/>
            </a:xfrm>
          </p:grpSpPr>
          <p:sp>
            <p:nvSpPr>
              <p:cNvPr id="21" name="TextBox 20"/>
              <p:cNvSpPr txBox="1"/>
              <p:nvPr/>
            </p:nvSpPr>
            <p:spPr>
              <a:xfrm>
                <a:off x="3181350" y="2293396"/>
                <a:ext cx="7391400" cy="584727"/>
              </a:xfrm>
              <a:prstGeom prst="rect">
                <a:avLst/>
              </a:prstGeom>
              <a:noFill/>
            </p:spPr>
            <p:txBody>
              <a:bodyPr wrap="square" lIns="91391" tIns="45696" rIns="91391" bIns="45696" rtlCol="0">
                <a:spAutoFit/>
              </a:bodyPr>
              <a:lstStyle/>
              <a:p>
                <a:pPr algn="just"/>
                <a:r>
                  <a:rPr lang="en-US" sz="3200" dirty="0" smtClean="0">
                    <a:solidFill>
                      <a:srgbClr val="00206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	</a:t>
                </a:r>
                <a:endParaRPr lang="en-US" sz="3200" i="1" dirty="0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7" name="Rounded Rectangle 6"/>
              <p:cNvSpPr/>
              <p:nvPr/>
            </p:nvSpPr>
            <p:spPr>
              <a:xfrm>
                <a:off x="3143250" y="1531396"/>
                <a:ext cx="6781800" cy="3497804"/>
              </a:xfrm>
              <a:prstGeom prst="roundRect">
                <a:avLst/>
              </a:prstGeom>
              <a:noFill/>
              <a:ln w="28575">
                <a:solidFill>
                  <a:srgbClr val="00206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" name="Rectangle 3"/>
            <p:cNvSpPr/>
            <p:nvPr/>
          </p:nvSpPr>
          <p:spPr>
            <a:xfrm>
              <a:off x="3856508" y="1521787"/>
              <a:ext cx="6096000" cy="3170099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just"/>
              <a:r>
                <a:rPr lang="en-US" sz="40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c. </a:t>
              </a:r>
              <a:r>
                <a:rPr lang="en-US" sz="40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Nhỏ</a:t>
              </a:r>
              <a:r>
                <a:rPr lang="en-US" sz="4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như</a:t>
              </a:r>
              <a:r>
                <a:rPr lang="en-US" sz="4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cái</a:t>
              </a:r>
              <a:r>
                <a:rPr lang="en-US" sz="4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kẹo</a:t>
              </a:r>
              <a:endPara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pPr algn="just"/>
              <a:r>
                <a:rPr lang="en-US" sz="40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Dẻo</a:t>
              </a:r>
              <a:r>
                <a:rPr lang="en-US" sz="40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như</a:t>
              </a:r>
              <a:r>
                <a:rPr lang="en-US" sz="40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bánh</a:t>
              </a:r>
              <a:r>
                <a:rPr lang="en-US" sz="4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giầy</a:t>
              </a:r>
              <a:endPara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pPr algn="just"/>
              <a:r>
                <a:rPr lang="en-US" sz="40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Học</a:t>
              </a:r>
              <a:r>
                <a:rPr lang="en-US" sz="4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trò</a:t>
              </a:r>
              <a:r>
                <a:rPr lang="en-US" sz="4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lâu</a:t>
              </a:r>
              <a:r>
                <a:rPr lang="en-US" sz="4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nay</a:t>
              </a:r>
            </a:p>
            <a:p>
              <a:pPr algn="just"/>
              <a:r>
                <a:rPr lang="en-US" sz="40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Vẫn</a:t>
              </a:r>
              <a:r>
                <a:rPr lang="en-US" sz="4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dùng</a:t>
              </a:r>
              <a:r>
                <a:rPr lang="en-US" sz="4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đến</a:t>
              </a:r>
              <a:r>
                <a:rPr lang="en-US" sz="4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nó</a:t>
              </a:r>
              <a:r>
                <a:rPr lang="en-US" sz="4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.</a:t>
              </a:r>
            </a:p>
            <a:p>
              <a:pPr algn="just"/>
              <a:r>
                <a:rPr lang="en-US" sz="40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                   </a:t>
              </a:r>
              <a:r>
                <a:rPr lang="en-US" sz="4000" b="1" i="1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(</a:t>
              </a:r>
              <a:r>
                <a:rPr lang="en-US" sz="4000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Là</a:t>
              </a:r>
              <a:r>
                <a:rPr lang="en-US" sz="4000" b="1" i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cái</a:t>
              </a:r>
              <a:r>
                <a:rPr lang="en-US" sz="4000" b="1" i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gì</a:t>
              </a:r>
              <a:r>
                <a:rPr lang="en-US" sz="4000" b="1" i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?)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513608" y="1482558"/>
            <a:ext cx="6781800" cy="3497804"/>
            <a:chOff x="3097227" y="4348007"/>
            <a:chExt cx="6781800" cy="3497804"/>
          </a:xfrm>
        </p:grpSpPr>
        <p:sp>
          <p:nvSpPr>
            <p:cNvPr id="28" name="Rounded Rectangle 27"/>
            <p:cNvSpPr/>
            <p:nvPr/>
          </p:nvSpPr>
          <p:spPr>
            <a:xfrm>
              <a:off x="3097227" y="4348007"/>
              <a:ext cx="6781800" cy="349780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8122" y="4412005"/>
              <a:ext cx="4020009" cy="3393389"/>
            </a:xfrm>
            <a:prstGeom prst="rect">
              <a:avLst/>
            </a:prstGeom>
          </p:spPr>
        </p:pic>
      </p:grpSp>
      <p:sp>
        <p:nvSpPr>
          <p:cNvPr id="23" name="TextBox 22"/>
          <p:cNvSpPr txBox="1"/>
          <p:nvPr/>
        </p:nvSpPr>
        <p:spPr>
          <a:xfrm>
            <a:off x="7502279" y="3550496"/>
            <a:ext cx="314067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</a:t>
            </a:r>
            <a:r>
              <a:rPr lang="en-US" sz="4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ục</a:t>
            </a:r>
            <a:r>
              <a:rPr 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tẩy</a:t>
            </a:r>
            <a:r>
              <a:rPr 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</a:t>
            </a:r>
            <a:r>
              <a:rPr lang="en-US" sz="4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cục</a:t>
            </a:r>
            <a:r>
              <a:rPr 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gôm</a:t>
            </a:r>
            <a:r>
              <a:rPr 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  <a:endParaRPr lang="en-US" sz="4000" b="1" dirty="0">
              <a:solidFill>
                <a:srgbClr val="C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184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6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9" name="Oval 18"/>
          <p:cNvSpPr/>
          <p:nvPr/>
        </p:nvSpPr>
        <p:spPr>
          <a:xfrm>
            <a:off x="268302" y="467121"/>
            <a:ext cx="609600" cy="6096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Times New Roman" pitchFamily="18" charset="0"/>
              </a:rPr>
              <a:t>1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954102" y="556418"/>
            <a:ext cx="7391400" cy="52317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>
            <a:defPPr>
              <a:defRPr lang="en-US"/>
            </a:defPPr>
            <a:lvl1pPr algn="just">
              <a:defRPr sz="28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789" l="44728" r="94728">
                        <a14:foregroundMark x1="62141" y1="34526" x2="75879" y2="35789"/>
                        <a14:foregroundMark x1="84505" y1="11789" x2="89297" y2="25684"/>
                        <a14:foregroundMark x1="79073" y1="21474" x2="91214" y2="12211"/>
                        <a14:foregroundMark x1="79393" y1="14737" x2="90256" y2="23158"/>
                        <a14:foregroundMark x1="80351" y1="25263" x2="91534" y2="16000"/>
                        <a14:foregroundMark x1="90256" y1="21474" x2="93770" y2="21053"/>
                        <a14:foregroundMark x1="89617" y1="18526" x2="93770" y2="19789"/>
                        <a14:foregroundMark x1="83227" y1="10947" x2="88658" y2="26105"/>
                        <a14:foregroundMark x1="87380" y1="8842" x2="86741" y2="248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848" t="-1991" r="6707" b="1991"/>
          <a:stretch/>
        </p:blipFill>
        <p:spPr>
          <a:xfrm>
            <a:off x="1" y="4078820"/>
            <a:ext cx="1737719" cy="2779180"/>
          </a:xfrm>
          <a:prstGeom prst="rect">
            <a:avLst/>
          </a:prstGeom>
        </p:spPr>
      </p:pic>
      <p:pic>
        <p:nvPicPr>
          <p:cNvPr id="18" name="图片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84424" y="5478549"/>
            <a:ext cx="3607576" cy="1236720"/>
          </a:xfrm>
          <a:prstGeom prst="rect">
            <a:avLst/>
          </a:prstGeom>
        </p:spPr>
      </p:pic>
      <p:pic>
        <p:nvPicPr>
          <p:cNvPr id="22" name="图片 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>
            <a:off x="10895194" y="414359"/>
            <a:ext cx="1273300" cy="189103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27222" y1="18111" x2="33889" y2="3111"/>
                        <a14:foregroundMark x1="35556" y1="3333" x2="60556" y2="1444"/>
                        <a14:foregroundMark x1="62778" y1="1444" x2="70000" y2="5889"/>
                        <a14:foregroundMark x1="49778" y1="21444" x2="51111" y2="29444"/>
                        <a14:foregroundMark x1="44444" y1="40889" x2="51667" y2="61444"/>
                        <a14:foregroundMark x1="49222" y1="38111" x2="53889" y2="40000"/>
                        <a14:foregroundMark x1="68111" y1="48667" x2="71444" y2="51667"/>
                        <a14:foregroundMark x1="70889" y1="59222" x2="73333" y2="63333"/>
                        <a14:foregroundMark x1="67222" y1="67778" x2="69444" y2="73111"/>
                        <a14:foregroundMark x1="62000" y1="75889" x2="62222" y2="80556"/>
                        <a14:foregroundMark x1="68111" y1="85556" x2="74222" y2="94444"/>
                        <a14:foregroundMark x1="49778" y1="78333" x2="50556" y2="83333"/>
                        <a14:foregroundMark x1="29778" y1="59222" x2="30000" y2="63333"/>
                        <a14:foregroundMark x1="34222" y1="50889" x2="35556" y2="53333"/>
                        <a14:foregroundMark x1="35000" y1="68667" x2="32556" y2="73333"/>
                        <a14:foregroundMark x1="31667" y1="87000" x2="26667" y2="9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720" y="1770673"/>
            <a:ext cx="1607814" cy="160781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8740" y="1559152"/>
            <a:ext cx="2434519" cy="182241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2399" y="1770674"/>
            <a:ext cx="1769306" cy="1493514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364862" y="3586790"/>
            <a:ext cx="23807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Chiếc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đồng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hồ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068902" y="3586790"/>
            <a:ext cx="22204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Chiếc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bút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chì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8212152" y="3586790"/>
            <a:ext cx="30652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Cục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tẩy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(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cục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gôm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8216276" y="3533963"/>
            <a:ext cx="2829934" cy="652247"/>
          </a:xfrm>
          <a:prstGeom prst="roundRect">
            <a:avLst/>
          </a:prstGeom>
          <a:noFill/>
          <a:ln w="28575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4916502" y="3543900"/>
            <a:ext cx="2392122" cy="652247"/>
          </a:xfrm>
          <a:prstGeom prst="roundRect">
            <a:avLst/>
          </a:prstGeom>
          <a:noFill/>
          <a:ln w="28575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364862" y="3520060"/>
            <a:ext cx="2392122" cy="652247"/>
          </a:xfrm>
          <a:prstGeom prst="roundRect">
            <a:avLst/>
          </a:prstGeom>
          <a:noFill/>
          <a:ln w="28575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3446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11" grpId="0" animBg="1"/>
      <p:bldP spid="32" grpId="0" animBg="1"/>
      <p:bldP spid="3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6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Oval 18"/>
          <p:cNvSpPr/>
          <p:nvPr/>
        </p:nvSpPr>
        <p:spPr>
          <a:xfrm>
            <a:off x="268302" y="467121"/>
            <a:ext cx="609600" cy="6096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1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954102" y="556418"/>
            <a:ext cx="8951898" cy="707838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>
            <a:defPPr>
              <a:defRPr lang="en-US"/>
            </a:defPPr>
            <a:lvl1pPr algn="just">
              <a:defRPr sz="28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43131">
                        <a14:foregroundMark x1="17891" y1="38737" x2="30671" y2="32000"/>
                        <a14:foregroundMark x1="35144" y1="9263" x2="34824" y2="218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6709"/>
          <a:stretch/>
        </p:blipFill>
        <p:spPr>
          <a:xfrm>
            <a:off x="0" y="1956682"/>
            <a:ext cx="2581275" cy="452437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789" l="44728" r="94728">
                        <a14:foregroundMark x1="62141" y1="34526" x2="75879" y2="35789"/>
                        <a14:foregroundMark x1="84505" y1="11789" x2="89297" y2="25684"/>
                        <a14:foregroundMark x1="79073" y1="21474" x2="91214" y2="12211"/>
                        <a14:foregroundMark x1="79393" y1="14737" x2="90256" y2="23158"/>
                        <a14:foregroundMark x1="80351" y1="25263" x2="91534" y2="16000"/>
                        <a14:foregroundMark x1="90256" y1="21474" x2="93770" y2="21053"/>
                        <a14:foregroundMark x1="89617" y1="18526" x2="93770" y2="19789"/>
                        <a14:foregroundMark x1="83227" y1="10947" x2="88658" y2="26105"/>
                        <a14:foregroundMark x1="87380" y1="8842" x2="86741" y2="248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848" t="-1991" r="6707" b="1991"/>
          <a:stretch/>
        </p:blipFill>
        <p:spPr>
          <a:xfrm>
            <a:off x="268302" y="1864634"/>
            <a:ext cx="2828925" cy="4524375"/>
          </a:xfrm>
          <a:prstGeom prst="rect">
            <a:avLst/>
          </a:prstGeom>
        </p:spPr>
      </p:pic>
      <p:pic>
        <p:nvPicPr>
          <p:cNvPr id="18" name="图片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84424" y="5478549"/>
            <a:ext cx="3607576" cy="1236720"/>
          </a:xfrm>
          <a:prstGeom prst="rect">
            <a:avLst/>
          </a:prstGeom>
        </p:spPr>
      </p:pic>
      <p:pic>
        <p:nvPicPr>
          <p:cNvPr id="22" name="图片 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>
            <a:off x="10895194" y="414359"/>
            <a:ext cx="1273300" cy="1891039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3467100" y="1493296"/>
            <a:ext cx="7429500" cy="3497804"/>
            <a:chOff x="3467100" y="1493296"/>
            <a:chExt cx="7429500" cy="3497804"/>
          </a:xfrm>
        </p:grpSpPr>
        <p:grpSp>
          <p:nvGrpSpPr>
            <p:cNvPr id="3" name="Group 2"/>
            <p:cNvGrpSpPr/>
            <p:nvPr/>
          </p:nvGrpSpPr>
          <p:grpSpPr>
            <a:xfrm>
              <a:off x="3467100" y="1493296"/>
              <a:ext cx="7429500" cy="3497804"/>
              <a:chOff x="3467100" y="1493296"/>
              <a:chExt cx="7429500" cy="3497804"/>
            </a:xfrm>
          </p:grpSpPr>
          <p:grpSp>
            <p:nvGrpSpPr>
              <p:cNvPr id="8" name="Group 7"/>
              <p:cNvGrpSpPr/>
              <p:nvPr/>
            </p:nvGrpSpPr>
            <p:grpSpPr>
              <a:xfrm>
                <a:off x="3467100" y="1493296"/>
                <a:ext cx="7429500" cy="3497804"/>
                <a:chOff x="3143250" y="1531396"/>
                <a:chExt cx="7429500" cy="3497804"/>
              </a:xfrm>
            </p:grpSpPr>
            <p:sp>
              <p:nvSpPr>
                <p:cNvPr id="21" name="TextBox 20"/>
                <p:cNvSpPr txBox="1"/>
                <p:nvPr/>
              </p:nvSpPr>
              <p:spPr>
                <a:xfrm>
                  <a:off x="3181350" y="2293396"/>
                  <a:ext cx="7391400" cy="584727"/>
                </a:xfrm>
                <a:prstGeom prst="rect">
                  <a:avLst/>
                </a:prstGeom>
                <a:noFill/>
              </p:spPr>
              <p:txBody>
                <a:bodyPr wrap="square" lIns="91391" tIns="45696" rIns="91391" bIns="45696" rtlCol="0">
                  <a:spAutoFit/>
                </a:bodyPr>
                <a:lstStyle/>
                <a:p>
                  <a:pPr algn="just"/>
                  <a:r>
                    <a:rPr lang="en-US" sz="3200" dirty="0" smtClean="0">
                      <a:solidFill>
                        <a:srgbClr val="002060"/>
                      </a:solidFill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	</a:t>
                  </a:r>
                  <a:endParaRPr lang="en-US" sz="3200" i="1" dirty="0" smtClean="0">
                    <a:solidFill>
                      <a:srgbClr val="00206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sp>
              <p:nvSpPr>
                <p:cNvPr id="7" name="Rounded Rectangle 6"/>
                <p:cNvSpPr/>
                <p:nvPr/>
              </p:nvSpPr>
              <p:spPr>
                <a:xfrm>
                  <a:off x="3143250" y="1531396"/>
                  <a:ext cx="6781800" cy="3497804"/>
                </a:xfrm>
                <a:prstGeom prst="roundRect">
                  <a:avLst/>
                </a:prstGeom>
                <a:noFill/>
                <a:ln w="28575">
                  <a:solidFill>
                    <a:srgbClr val="00206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" name="Rectangle 1"/>
              <p:cNvSpPr/>
              <p:nvPr/>
            </p:nvSpPr>
            <p:spPr>
              <a:xfrm>
                <a:off x="3810000" y="2077640"/>
                <a:ext cx="6096000" cy="584775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endParaRPr lang="en-US" sz="32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sp>
          <p:nvSpPr>
            <p:cNvPr id="4" name="Rectangle 3"/>
            <p:cNvSpPr/>
            <p:nvPr/>
          </p:nvSpPr>
          <p:spPr>
            <a:xfrm>
              <a:off x="3867150" y="2378358"/>
              <a:ext cx="6096000" cy="156966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sz="3200" dirty="0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</a:t>
              </a:r>
              <a:r>
                <a:rPr lang="vi-VN" sz="3200" b="1" dirty="0" smtClean="0">
                  <a:solidFill>
                    <a:srgbClr val="002060"/>
                  </a:solidFill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Cái </a:t>
              </a:r>
              <a:r>
                <a:rPr lang="vi-VN" sz="3200" b="1" dirty="0">
                  <a:solidFill>
                    <a:srgbClr val="002060"/>
                  </a:solidFill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gì hai lưỡi không răng</a:t>
              </a:r>
              <a:br>
                <a:rPr lang="vi-VN" sz="3200" b="1" dirty="0">
                  <a:solidFill>
                    <a:srgbClr val="002060"/>
                  </a:solidFill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</a:br>
              <a:r>
                <a:rPr lang="vi-VN" sz="3200" b="1" dirty="0">
                  <a:solidFill>
                    <a:srgbClr val="002060"/>
                  </a:solidFill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Mà nhai giấy vải băng băng lạ </a:t>
              </a:r>
              <a:r>
                <a:rPr lang="vi-VN" sz="3200" b="1" dirty="0" smtClean="0">
                  <a:solidFill>
                    <a:srgbClr val="002060"/>
                  </a:solidFill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kì</a:t>
              </a:r>
              <a:br>
                <a:rPr lang="vi-VN" sz="3200" b="1" dirty="0" smtClean="0">
                  <a:solidFill>
                    <a:srgbClr val="002060"/>
                  </a:solidFill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</a:br>
              <a:r>
                <a:rPr lang="en-US" sz="3200" b="1" dirty="0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                                  </a:t>
              </a:r>
              <a:r>
                <a:rPr lang="vi-VN" sz="32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Là </a:t>
              </a:r>
              <a:r>
                <a:rPr lang="vi-VN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cái gì?</a:t>
              </a:r>
              <a:endPara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467100" y="1517134"/>
            <a:ext cx="6781800" cy="3497804"/>
            <a:chOff x="3300115" y="4966367"/>
            <a:chExt cx="6781800" cy="3497804"/>
          </a:xfrm>
        </p:grpSpPr>
        <p:sp>
          <p:nvSpPr>
            <p:cNvPr id="28" name="Rounded Rectangle 27"/>
            <p:cNvSpPr/>
            <p:nvPr/>
          </p:nvSpPr>
          <p:spPr>
            <a:xfrm>
              <a:off x="3300115" y="4966367"/>
              <a:ext cx="6781800" cy="349780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818" b="12445"/>
            <a:stretch/>
          </p:blipFill>
          <p:spPr>
            <a:xfrm>
              <a:off x="3856435" y="5136482"/>
              <a:ext cx="3865750" cy="3005132"/>
            </a:xfrm>
            <a:prstGeom prst="rect">
              <a:avLst/>
            </a:prstGeom>
          </p:spPr>
        </p:pic>
      </p:grpSp>
      <p:sp>
        <p:nvSpPr>
          <p:cNvPr id="23" name="TextBox 22"/>
          <p:cNvSpPr txBox="1"/>
          <p:nvPr/>
        </p:nvSpPr>
        <p:spPr>
          <a:xfrm>
            <a:off x="8164527" y="4126821"/>
            <a:ext cx="17986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</a:t>
            </a:r>
            <a:r>
              <a:rPr lang="en-US" sz="4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ái</a:t>
            </a:r>
            <a:r>
              <a:rPr 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kéo</a:t>
            </a:r>
            <a:endParaRPr lang="en-US" sz="4000" b="1" dirty="0" smtClean="0">
              <a:solidFill>
                <a:srgbClr val="C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2313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3073F7E-A662-29E5-61BC-AFA97FF1A1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/>
          <p:cNvSpPr/>
          <p:nvPr/>
        </p:nvSpPr>
        <p:spPr>
          <a:xfrm>
            <a:off x="2438400" y="228600"/>
            <a:ext cx="7391400" cy="3810001"/>
          </a:xfrm>
          <a:prstGeom prst="round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97200" y="431801"/>
            <a:ext cx="66040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Có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cánh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không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biết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bay</a:t>
            </a:r>
          </a:p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Chỉ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quay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như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chong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chóng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gió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xua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nóng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Mất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điện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hết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quay. </a:t>
            </a:r>
          </a:p>
          <a:p>
            <a:pPr marL="0" marR="0" lvl="0" indent="0" algn="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gì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?)</a:t>
            </a:r>
          </a:p>
        </p:txBody>
      </p:sp>
      <p:sp>
        <p:nvSpPr>
          <p:cNvPr id="6" name="Rectangle: Rounded Corners 5"/>
          <p:cNvSpPr/>
          <p:nvPr/>
        </p:nvSpPr>
        <p:spPr>
          <a:xfrm>
            <a:off x="2209800" y="4423541"/>
            <a:ext cx="7315200" cy="1854200"/>
          </a:xfrm>
          <a:prstGeom prst="round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95600" y="4837414"/>
            <a:ext cx="5943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Quạt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điện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8" name="Picture 7" descr="61a4479af654ddff64ad93565723fd70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8601880" y="4597400"/>
            <a:ext cx="3064745" cy="226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20900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2098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1">
            <a:extLst>
              <a:ext uri="{FF2B5EF4-FFF2-40B4-BE49-F238E27FC236}">
                <a16:creationId xmlns:a16="http://schemas.microsoft.com/office/drawing/2014/main" id="{1A152BEB-2DFD-4991-9721-37227ABA51D7}"/>
              </a:ext>
            </a:extLst>
          </p:cNvPr>
          <p:cNvSpPr/>
          <p:nvPr/>
        </p:nvSpPr>
        <p:spPr>
          <a:xfrm>
            <a:off x="254241" y="46354"/>
            <a:ext cx="9730271" cy="63881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ontent Placeholder 6">
            <a:extLst>
              <a:ext uri="{FF2B5EF4-FFF2-40B4-BE49-F238E27FC236}">
                <a16:creationId xmlns:a16="http://schemas.microsoft.com/office/drawing/2014/main" id="{FC170F6E-2761-40A4-BC2D-14983C193C95}"/>
              </a:ext>
            </a:extLst>
          </p:cNvPr>
          <p:cNvSpPr txBox="1">
            <a:spLocks/>
          </p:cNvSpPr>
          <p:nvPr/>
        </p:nvSpPr>
        <p:spPr>
          <a:xfrm>
            <a:off x="593047" y="685164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tích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tắc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 đêm,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Nhắc em đi ngủ, nhắc em học bài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anh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chậm bước khoan thai,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anh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chạy những bước dài thật </a:t>
            </a:r>
            <a:r>
              <a:rPr kumimoji="0" 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nhanh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r>
              <a:rPr kumimoji="0" 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                                 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(</a:t>
            </a:r>
            <a:r>
              <a:rPr kumimoji="0" 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32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 cái gì</a:t>
            </a:r>
            <a:r>
              <a:rPr kumimoji="0" lang="vi-VN" sz="3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r>
              <a:rPr kumimoji="0" lang="en-US" sz="3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  <a:endParaRPr kumimoji="0" lang="vi-VN" sz="3200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8FE0310-AF97-4AA2-9E5D-53ACA394A896}"/>
              </a:ext>
            </a:extLst>
          </p:cNvPr>
          <p:cNvSpPr txBox="1">
            <a:spLocks/>
          </p:cNvSpPr>
          <p:nvPr/>
        </p:nvSpPr>
        <p:spPr>
          <a:xfrm>
            <a:off x="486119" y="3131268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Ruột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mũi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chân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Mũi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mòn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ruột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mòn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                                   (</a:t>
            </a:r>
            <a:r>
              <a:rPr lang="vi-VN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200" b="1" i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 cái gì</a:t>
            </a:r>
            <a:r>
              <a:rPr lang="vi-VN" sz="3200" b="1" i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r>
              <a:rPr lang="en-US" sz="3200" b="1" i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  <a:endParaRPr lang="vi-VN" sz="3200" b="1" i="1" dirty="0">
              <a:solidFill>
                <a:srgbClr val="C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3B3F3F-1674-4676-9532-562C571599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2009" y="3545959"/>
            <a:ext cx="2043112" cy="1543050"/>
          </a:xfrm>
          <a:prstGeom prst="rect">
            <a:avLst/>
          </a:prstGeom>
        </p:spPr>
      </p:pic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90092F81-D53A-4E6C-8E0C-CB83F3C98223}"/>
              </a:ext>
            </a:extLst>
          </p:cNvPr>
          <p:cNvSpPr txBox="1">
            <a:spLocks/>
          </p:cNvSpPr>
          <p:nvPr/>
        </p:nvSpPr>
        <p:spPr>
          <a:xfrm>
            <a:off x="607290" y="4309720"/>
            <a:ext cx="10515600" cy="25783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kẹo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Dẻo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giầy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trò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Vẫn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dùng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      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200" b="1" i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 cái gì?</a:t>
            </a:r>
            <a:r>
              <a:rPr lang="en-US" sz="3200" b="1" i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  <a:endParaRPr lang="vi-VN" sz="3200" b="1" i="1" dirty="0">
              <a:solidFill>
                <a:srgbClr val="C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F91D8B1-5AF1-47EF-98B0-6A8AAA6403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5818" y="5502078"/>
            <a:ext cx="1550151" cy="1124043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D588600-95EB-4063-9121-9803F44E8A36}"/>
              </a:ext>
            </a:extLst>
          </p:cNvPr>
          <p:cNvCxnSpPr/>
          <p:nvPr/>
        </p:nvCxnSpPr>
        <p:spPr>
          <a:xfrm flipV="1">
            <a:off x="2321377" y="2136913"/>
            <a:ext cx="898901" cy="26526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7" name="Content Placeholder 2" descr="logo">
            <a:extLst>
              <a:ext uri="{FF2B5EF4-FFF2-40B4-BE49-F238E27FC236}">
                <a16:creationId xmlns:a16="http://schemas.microsoft.com/office/drawing/2014/main" id="{2F6EEDE9-FC34-425F-B23E-1BCF240968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54665" y="-182880"/>
            <a:ext cx="1656080" cy="1691640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D588600-95EB-4063-9121-9803F44E8A36}"/>
              </a:ext>
            </a:extLst>
          </p:cNvPr>
          <p:cNvCxnSpPr/>
          <p:nvPr/>
        </p:nvCxnSpPr>
        <p:spPr>
          <a:xfrm flipV="1">
            <a:off x="4312726" y="2150176"/>
            <a:ext cx="1891493" cy="23765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D588600-95EB-4063-9121-9803F44E8A36}"/>
              </a:ext>
            </a:extLst>
          </p:cNvPr>
          <p:cNvCxnSpPr/>
          <p:nvPr/>
        </p:nvCxnSpPr>
        <p:spPr>
          <a:xfrm flipV="1">
            <a:off x="5435590" y="2664871"/>
            <a:ext cx="616658" cy="4384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D588600-95EB-4063-9121-9803F44E8A36}"/>
              </a:ext>
            </a:extLst>
          </p:cNvPr>
          <p:cNvCxnSpPr/>
          <p:nvPr/>
        </p:nvCxnSpPr>
        <p:spPr>
          <a:xfrm flipV="1">
            <a:off x="6809453" y="2639130"/>
            <a:ext cx="1210269" cy="16448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D588600-95EB-4063-9121-9803F44E8A36}"/>
              </a:ext>
            </a:extLst>
          </p:cNvPr>
          <p:cNvCxnSpPr/>
          <p:nvPr/>
        </p:nvCxnSpPr>
        <p:spPr>
          <a:xfrm flipV="1">
            <a:off x="1932495" y="3669699"/>
            <a:ext cx="582782" cy="16767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D588600-95EB-4063-9121-9803F44E8A36}"/>
              </a:ext>
            </a:extLst>
          </p:cNvPr>
          <p:cNvCxnSpPr/>
          <p:nvPr/>
        </p:nvCxnSpPr>
        <p:spPr>
          <a:xfrm>
            <a:off x="1095801" y="4780949"/>
            <a:ext cx="658198" cy="20071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3D588600-95EB-4063-9121-9803F44E8A36}"/>
              </a:ext>
            </a:extLst>
          </p:cNvPr>
          <p:cNvCxnSpPr/>
          <p:nvPr/>
        </p:nvCxnSpPr>
        <p:spPr>
          <a:xfrm flipV="1">
            <a:off x="751603" y="5271690"/>
            <a:ext cx="629421" cy="34482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33" name="Picture 3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7222" y1="18111" x2="33889" y2="3111"/>
                        <a14:foregroundMark x1="35556" y1="3333" x2="60556" y2="1444"/>
                        <a14:foregroundMark x1="62778" y1="1444" x2="70000" y2="5889"/>
                        <a14:foregroundMark x1="49778" y1="21444" x2="51111" y2="29444"/>
                        <a14:foregroundMark x1="44444" y1="40889" x2="51667" y2="61444"/>
                        <a14:foregroundMark x1="49222" y1="38111" x2="53889" y2="40000"/>
                        <a14:foregroundMark x1="68111" y1="48667" x2="71444" y2="51667"/>
                        <a14:foregroundMark x1="70889" y1="59222" x2="73333" y2="63333"/>
                        <a14:foregroundMark x1="67222" y1="67778" x2="69444" y2="73111"/>
                        <a14:foregroundMark x1="62000" y1="75889" x2="62222" y2="80556"/>
                        <a14:foregroundMark x1="68111" y1="85556" x2="74222" y2="94444"/>
                        <a14:foregroundMark x1="49778" y1="78333" x2="50556" y2="83333"/>
                        <a14:foregroundMark x1="29778" y1="59222" x2="30000" y2="63333"/>
                        <a14:foregroundMark x1="34222" y1="50889" x2="35556" y2="53333"/>
                        <a14:foregroundMark x1="35000" y1="68667" x2="32556" y2="73333"/>
                        <a14:foregroundMark x1="31667" y1="87000" x2="26667" y2="9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3965" y="1362674"/>
            <a:ext cx="2203543" cy="2018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30218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219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24000" y="257458"/>
            <a:ext cx="9220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 TIỂU HỌC TRƯỜNG THỊNH</a:t>
            </a:r>
          </a:p>
        </p:txBody>
      </p:sp>
      <p:sp>
        <p:nvSpPr>
          <p:cNvPr id="7" name="Rectangle 6"/>
          <p:cNvSpPr/>
          <p:nvPr/>
        </p:nvSpPr>
        <p:spPr>
          <a:xfrm>
            <a:off x="2088864" y="3597400"/>
            <a:ext cx="765809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Thu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Hường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D9A6C0C-1543-4C77-8435-A3DA13E97838}"/>
              </a:ext>
            </a:extLst>
          </p:cNvPr>
          <p:cNvSpPr txBox="1"/>
          <p:nvPr/>
        </p:nvSpPr>
        <p:spPr>
          <a:xfrm>
            <a:off x="2504510" y="780678"/>
            <a:ext cx="6926708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MÔN : 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TIẾNG VIỆT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1213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9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Oval 13"/>
          <p:cNvSpPr/>
          <p:nvPr/>
        </p:nvSpPr>
        <p:spPr>
          <a:xfrm>
            <a:off x="268302" y="467121"/>
            <a:ext cx="609600" cy="6096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54101" y="556418"/>
            <a:ext cx="8673769" cy="52317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>
            <a:defPPr>
              <a:defRPr lang="en-US"/>
            </a:defPPr>
            <a:lvl1pPr algn="just">
              <a:defRPr sz="28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26953" y="3403254"/>
            <a:ext cx="17684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M: </a:t>
            </a:r>
            <a:r>
              <a:rPr lang="en-US" sz="32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chậm</a:t>
            </a:r>
            <a:endParaRPr lang="en-US" sz="32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27222" y1="18111" x2="33889" y2="3111"/>
                        <a14:foregroundMark x1="35556" y1="3333" x2="60556" y2="1444"/>
                        <a14:foregroundMark x1="62778" y1="1444" x2="70000" y2="5889"/>
                        <a14:foregroundMark x1="49778" y1="21444" x2="51111" y2="29444"/>
                        <a14:foregroundMark x1="44444" y1="40889" x2="51667" y2="61444"/>
                        <a14:foregroundMark x1="49222" y1="38111" x2="53889" y2="40000"/>
                        <a14:foregroundMark x1="68111" y1="48667" x2="71444" y2="51667"/>
                        <a14:foregroundMark x1="70889" y1="59222" x2="73333" y2="63333"/>
                        <a14:foregroundMark x1="67222" y1="67778" x2="69444" y2="73111"/>
                        <a14:foregroundMark x1="62000" y1="75889" x2="62222" y2="80556"/>
                        <a14:foregroundMark x1="68111" y1="85556" x2="74222" y2="94444"/>
                        <a14:foregroundMark x1="49778" y1="78333" x2="50556" y2="83333"/>
                        <a14:foregroundMark x1="29778" y1="59222" x2="30000" y2="63333"/>
                        <a14:foregroundMark x1="34222" y1="50889" x2="35556" y2="53333"/>
                        <a14:foregroundMark x1="35000" y1="68667" x2="32556" y2="73333"/>
                        <a14:foregroundMark x1="31667" y1="87000" x2="26667" y2="9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952" y="1350176"/>
            <a:ext cx="2124969" cy="160781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519" y="1159703"/>
            <a:ext cx="2770626" cy="19887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TextBox 19"/>
          <p:cNvSpPr txBox="1"/>
          <p:nvPr/>
        </p:nvSpPr>
        <p:spPr>
          <a:xfrm>
            <a:off x="286674" y="4125061"/>
            <a:ext cx="41360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hoan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thai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dài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nhanh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791262" y="3455052"/>
            <a:ext cx="2609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dài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279809" y="5371049"/>
            <a:ext cx="4460487" cy="152910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0337" y="1030928"/>
            <a:ext cx="1970660" cy="1616673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9000836" y="3531458"/>
            <a:ext cx="17043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dẻo</a:t>
            </a: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9"/>
          <a:srcRect r="4702"/>
          <a:stretch/>
        </p:blipFill>
        <p:spPr>
          <a:xfrm>
            <a:off x="9986166" y="1031518"/>
            <a:ext cx="1968505" cy="18381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36169" y="1148219"/>
            <a:ext cx="1733360" cy="197518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52877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17" grpId="0"/>
      <p:bldP spid="20" grpId="0"/>
      <p:bldP spid="21" grpId="0"/>
      <p:bldP spid="2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23092" y="0"/>
            <a:ext cx="12068908" cy="704575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877816">
            <a:off x="116339" y="64020"/>
            <a:ext cx="792289" cy="1022909"/>
          </a:xfrm>
          <a:prstGeom prst="rect">
            <a:avLst/>
          </a:prstGeom>
        </p:spPr>
      </p:pic>
      <p:pic>
        <p:nvPicPr>
          <p:cNvPr id="14" name="Picture 38">
            <a:extLst>
              <a:ext uri="{FF2B5EF4-FFF2-40B4-BE49-F238E27FC236}">
                <a16:creationId xmlns:a16="http://schemas.microsoft.com/office/drawing/2014/main" id="{5D342704-BD98-48B8-9A75-5BCBF430AFF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307986" y="566395"/>
            <a:ext cx="10295435" cy="789403"/>
          </a:xfrm>
          <a:prstGeom prst="rect">
            <a:avLst/>
          </a:prstGeom>
        </p:spPr>
      </p:pic>
      <p:pic>
        <p:nvPicPr>
          <p:cNvPr id="16" name="Picture 31">
            <a:extLst>
              <a:ext uri="{FF2B5EF4-FFF2-40B4-BE49-F238E27FC236}">
                <a16:creationId xmlns:a16="http://schemas.microsoft.com/office/drawing/2014/main" id="{633342E7-321E-4AAD-9372-D1946E965A7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2135260">
            <a:off x="10942181" y="5366022"/>
            <a:ext cx="1135718" cy="1306789"/>
          </a:xfrm>
          <a:prstGeom prst="rect">
            <a:avLst/>
          </a:prstGeom>
        </p:spPr>
      </p:pic>
      <p:grpSp>
        <p:nvGrpSpPr>
          <p:cNvPr id="8" name="Group 2">
            <a:extLst>
              <a:ext uri="{FF2B5EF4-FFF2-40B4-BE49-F238E27FC236}">
                <a16:creationId xmlns:a16="http://schemas.microsoft.com/office/drawing/2014/main" id="{94E138E1-E19B-F825-E0E7-3A6151F17DF5}"/>
              </a:ext>
            </a:extLst>
          </p:cNvPr>
          <p:cNvGrpSpPr/>
          <p:nvPr/>
        </p:nvGrpSpPr>
        <p:grpSpPr>
          <a:xfrm>
            <a:off x="2671794" y="276253"/>
            <a:ext cx="7760558" cy="1025478"/>
            <a:chOff x="0" y="0"/>
            <a:chExt cx="14682140" cy="1940093"/>
          </a:xfrm>
          <a:solidFill>
            <a:srgbClr val="FFE699"/>
          </a:solidFill>
        </p:grpSpPr>
        <p:sp>
          <p:nvSpPr>
            <p:cNvPr id="9" name="Freeform 3">
              <a:extLst>
                <a:ext uri="{FF2B5EF4-FFF2-40B4-BE49-F238E27FC236}">
                  <a16:creationId xmlns:a16="http://schemas.microsoft.com/office/drawing/2014/main" id="{A0A570BE-F2B6-0BC2-6E88-FE681AA3DBBC}"/>
                </a:ext>
              </a:extLst>
            </p:cNvPr>
            <p:cNvSpPr/>
            <p:nvPr/>
          </p:nvSpPr>
          <p:spPr>
            <a:xfrm>
              <a:off x="0" y="-4073"/>
              <a:ext cx="14688530" cy="1946696"/>
            </a:xfrm>
            <a:custGeom>
              <a:avLst/>
              <a:gdLst/>
              <a:ahLst/>
              <a:cxnLst/>
              <a:rect l="l" t="t" r="r" b="b"/>
              <a:pathLst>
                <a:path w="14688530" h="1946696">
                  <a:moveTo>
                    <a:pt x="14060753" y="1892218"/>
                  </a:moveTo>
                  <a:cubicBezTo>
                    <a:pt x="14060753" y="1892218"/>
                    <a:pt x="13329878" y="1946696"/>
                    <a:pt x="11321073" y="1944075"/>
                  </a:cubicBezTo>
                  <a:cubicBezTo>
                    <a:pt x="5334503" y="1941912"/>
                    <a:pt x="1057074" y="1934088"/>
                    <a:pt x="1057074" y="1934088"/>
                  </a:cubicBezTo>
                  <a:cubicBezTo>
                    <a:pt x="812932" y="1925254"/>
                    <a:pt x="449110" y="1904023"/>
                    <a:pt x="282371" y="1845846"/>
                  </a:cubicBezTo>
                  <a:cubicBezTo>
                    <a:pt x="4469" y="1748882"/>
                    <a:pt x="0" y="1575604"/>
                    <a:pt x="0" y="1246360"/>
                  </a:cubicBezTo>
                  <a:lnTo>
                    <a:pt x="0" y="1246351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822598" y="15681"/>
                    <a:pt x="9113624" y="7673"/>
                  </a:cubicBezTo>
                  <a:cubicBezTo>
                    <a:pt x="13110950" y="0"/>
                    <a:pt x="13827683" y="6979"/>
                    <a:pt x="13827683" y="6979"/>
                  </a:cubicBezTo>
                  <a:cubicBezTo>
                    <a:pt x="14195991" y="14458"/>
                    <a:pt x="14334251" y="42638"/>
                    <a:pt x="14531991" y="165219"/>
                  </a:cubicBezTo>
                  <a:cubicBezTo>
                    <a:pt x="14683008" y="258836"/>
                    <a:pt x="14688530" y="476157"/>
                    <a:pt x="14679389" y="1246351"/>
                  </a:cubicBezTo>
                  <a:lnTo>
                    <a:pt x="14679389" y="1246360"/>
                  </a:lnTo>
                  <a:cubicBezTo>
                    <a:pt x="14679389" y="1693569"/>
                    <a:pt x="14636606" y="1842156"/>
                    <a:pt x="14060753" y="1892218"/>
                  </a:cubicBezTo>
                  <a:close/>
                </a:path>
              </a:pathLst>
            </a:custGeom>
            <a:grpFill/>
            <a:ln>
              <a:solidFill>
                <a:srgbClr val="FFE699"/>
              </a:solidFill>
            </a:ln>
          </p:spPr>
        </p:sp>
      </p:grpSp>
      <p:grpSp>
        <p:nvGrpSpPr>
          <p:cNvPr id="10" name="Group 4">
            <a:extLst>
              <a:ext uri="{FF2B5EF4-FFF2-40B4-BE49-F238E27FC236}">
                <a16:creationId xmlns:a16="http://schemas.microsoft.com/office/drawing/2014/main" id="{0AD61497-C536-7532-9DCE-00FEB200081D}"/>
              </a:ext>
            </a:extLst>
          </p:cNvPr>
          <p:cNvGrpSpPr/>
          <p:nvPr/>
        </p:nvGrpSpPr>
        <p:grpSpPr>
          <a:xfrm>
            <a:off x="2266846" y="4337540"/>
            <a:ext cx="2438400" cy="997676"/>
            <a:chOff x="122170" y="-27456"/>
            <a:chExt cx="4862210" cy="2870155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802574C4-A369-78BF-5AC1-D432BE63762C}"/>
                </a:ext>
              </a:extLst>
            </p:cNvPr>
            <p:cNvSpPr/>
            <p:nvPr/>
          </p:nvSpPr>
          <p:spPr>
            <a:xfrm>
              <a:off x="122170" y="-27456"/>
              <a:ext cx="4862210" cy="2870155"/>
            </a:xfrm>
            <a:custGeom>
              <a:avLst/>
              <a:gdLst/>
              <a:ahLst/>
              <a:cxnLst/>
              <a:rect l="l" t="t" r="r" b="b"/>
              <a:pathLst>
                <a:path w="4862210" h="2870155">
                  <a:moveTo>
                    <a:pt x="4234432" y="2815677"/>
                  </a:moveTo>
                  <a:cubicBezTo>
                    <a:pt x="4234432" y="2815677"/>
                    <a:pt x="3503557" y="2870155"/>
                    <a:pt x="2905008" y="2867534"/>
                  </a:cubicBezTo>
                  <a:cubicBezTo>
                    <a:pt x="2030429" y="2865371"/>
                    <a:pt x="1057074" y="2857547"/>
                    <a:pt x="1057074" y="2857547"/>
                  </a:cubicBezTo>
                  <a:cubicBezTo>
                    <a:pt x="812932" y="2848712"/>
                    <a:pt x="449110" y="2827482"/>
                    <a:pt x="282371" y="2769304"/>
                  </a:cubicBezTo>
                  <a:cubicBezTo>
                    <a:pt x="4469" y="2672341"/>
                    <a:pt x="0" y="2499062"/>
                    <a:pt x="0" y="2006712"/>
                  </a:cubicBezTo>
                  <a:lnTo>
                    <a:pt x="0" y="2006694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1663465" y="15681"/>
                    <a:pt x="2582522" y="7673"/>
                  </a:cubicBezTo>
                  <a:cubicBezTo>
                    <a:pt x="3284630" y="0"/>
                    <a:pt x="4001363" y="6979"/>
                    <a:pt x="4001363" y="6979"/>
                  </a:cubicBezTo>
                  <a:cubicBezTo>
                    <a:pt x="4369671" y="14458"/>
                    <a:pt x="4507931" y="42638"/>
                    <a:pt x="4705671" y="165219"/>
                  </a:cubicBezTo>
                  <a:cubicBezTo>
                    <a:pt x="4856688" y="258836"/>
                    <a:pt x="4862210" y="476157"/>
                    <a:pt x="4853070" y="2006694"/>
                  </a:cubicBezTo>
                  <a:lnTo>
                    <a:pt x="4853070" y="2006712"/>
                  </a:lnTo>
                  <a:cubicBezTo>
                    <a:pt x="4853069" y="2617028"/>
                    <a:pt x="4810285" y="2765615"/>
                    <a:pt x="4234432" y="2815677"/>
                  </a:cubicBezTo>
                  <a:close/>
                </a:path>
              </a:pathLst>
            </a:cu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</p:sp>
      </p:grpSp>
      <p:pic>
        <p:nvPicPr>
          <p:cNvPr id="12" name="Picture 12">
            <a:extLst>
              <a:ext uri="{FF2B5EF4-FFF2-40B4-BE49-F238E27FC236}">
                <a16:creationId xmlns:a16="http://schemas.microsoft.com/office/drawing/2014/main" id="{C8A5FC7C-6AE5-58AB-7AF5-D8561B4B8B5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60532">
            <a:off x="1542836" y="562838"/>
            <a:ext cx="812772" cy="796516"/>
          </a:xfrm>
          <a:prstGeom prst="rect">
            <a:avLst/>
          </a:prstGeom>
        </p:spPr>
      </p:pic>
      <p:pic>
        <p:nvPicPr>
          <p:cNvPr id="17" name="Picture 13">
            <a:extLst>
              <a:ext uri="{FF2B5EF4-FFF2-40B4-BE49-F238E27FC236}">
                <a16:creationId xmlns:a16="http://schemas.microsoft.com/office/drawing/2014/main" id="{E50DC98C-88A7-69B2-8878-E8FB46FC5A7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0371361" y="613402"/>
            <a:ext cx="734289" cy="719603"/>
          </a:xfrm>
          <a:prstGeom prst="rect">
            <a:avLst/>
          </a:prstGeom>
        </p:spPr>
      </p:pic>
      <p:sp>
        <p:nvSpPr>
          <p:cNvPr id="18" name="TextBox 29">
            <a:extLst>
              <a:ext uri="{FF2B5EF4-FFF2-40B4-BE49-F238E27FC236}">
                <a16:creationId xmlns:a16="http://schemas.microsoft.com/office/drawing/2014/main" id="{6F23EC2F-2C10-D819-FB68-359795526096}"/>
              </a:ext>
            </a:extLst>
          </p:cNvPr>
          <p:cNvSpPr txBox="1"/>
          <p:nvPr/>
        </p:nvSpPr>
        <p:spPr>
          <a:xfrm>
            <a:off x="2760577" y="2591340"/>
            <a:ext cx="6891593" cy="674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56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6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Sriracha"/>
                <a:ea typeface="+mn-ea"/>
                <a:cs typeface="+mn-cs"/>
              </a:rPr>
              <a:t>Từ</a:t>
            </a:r>
            <a:r>
              <a:rPr kumimoji="0" lang="en-US" sz="4666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riracha"/>
                <a:ea typeface="+mn-ea"/>
                <a:cs typeface="+mn-cs"/>
              </a:rPr>
              <a:t> </a:t>
            </a:r>
            <a:r>
              <a:rPr kumimoji="0" lang="en-US" sz="4666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Sriracha"/>
                <a:ea typeface="+mn-ea"/>
                <a:cs typeface="+mn-cs"/>
              </a:rPr>
              <a:t>chỉ</a:t>
            </a:r>
            <a:r>
              <a:rPr kumimoji="0" lang="en-US" sz="4666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riracha"/>
                <a:ea typeface="+mn-ea"/>
                <a:cs typeface="+mn-cs"/>
              </a:rPr>
              <a:t> </a:t>
            </a:r>
            <a:r>
              <a:rPr kumimoji="0" lang="en-US" sz="4666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Sriracha"/>
                <a:ea typeface="+mn-ea"/>
                <a:cs typeface="+mn-cs"/>
              </a:rPr>
              <a:t>đặc</a:t>
            </a:r>
            <a:r>
              <a:rPr kumimoji="0" lang="en-US" sz="4666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riracha"/>
                <a:ea typeface="+mn-ea"/>
                <a:cs typeface="+mn-cs"/>
              </a:rPr>
              <a:t> </a:t>
            </a:r>
            <a:r>
              <a:rPr kumimoji="0" lang="en-US" sz="4666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Sriracha"/>
                <a:ea typeface="+mn-ea"/>
                <a:cs typeface="+mn-cs"/>
              </a:rPr>
              <a:t>điểm</a:t>
            </a:r>
            <a:endParaRPr kumimoji="0" lang="en-US" sz="4666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Sriracha"/>
              <a:ea typeface="+mn-ea"/>
              <a:cs typeface="+mn-cs"/>
            </a:endParaRPr>
          </a:p>
        </p:txBody>
      </p:sp>
      <p:grpSp>
        <p:nvGrpSpPr>
          <p:cNvPr id="20" name="Group 6">
            <a:extLst>
              <a:ext uri="{FF2B5EF4-FFF2-40B4-BE49-F238E27FC236}">
                <a16:creationId xmlns:a16="http://schemas.microsoft.com/office/drawing/2014/main" id="{4678A492-32E2-D419-6C47-7F1B86CC8BC2}"/>
              </a:ext>
            </a:extLst>
          </p:cNvPr>
          <p:cNvGrpSpPr/>
          <p:nvPr/>
        </p:nvGrpSpPr>
        <p:grpSpPr>
          <a:xfrm>
            <a:off x="6529753" y="4411080"/>
            <a:ext cx="2373488" cy="830107"/>
            <a:chOff x="1012959" y="-168991"/>
            <a:chExt cx="4862210" cy="2870155"/>
          </a:xfrm>
        </p:grpSpPr>
        <p:sp>
          <p:nvSpPr>
            <p:cNvPr id="21" name="Freeform 7">
              <a:extLst>
                <a:ext uri="{FF2B5EF4-FFF2-40B4-BE49-F238E27FC236}">
                  <a16:creationId xmlns:a16="http://schemas.microsoft.com/office/drawing/2014/main" id="{F18B6D7B-A82E-A514-9E0D-486DDBAB6A8E}"/>
                </a:ext>
              </a:extLst>
            </p:cNvPr>
            <p:cNvSpPr/>
            <p:nvPr/>
          </p:nvSpPr>
          <p:spPr>
            <a:xfrm>
              <a:off x="1012959" y="-168991"/>
              <a:ext cx="4862210" cy="2870155"/>
            </a:xfrm>
            <a:custGeom>
              <a:avLst/>
              <a:gdLst/>
              <a:ahLst/>
              <a:cxnLst/>
              <a:rect l="l" t="t" r="r" b="b"/>
              <a:pathLst>
                <a:path w="4862210" h="2870155">
                  <a:moveTo>
                    <a:pt x="4234432" y="2815677"/>
                  </a:moveTo>
                  <a:cubicBezTo>
                    <a:pt x="4234432" y="2815677"/>
                    <a:pt x="3503557" y="2870155"/>
                    <a:pt x="2905008" y="2867534"/>
                  </a:cubicBezTo>
                  <a:cubicBezTo>
                    <a:pt x="2030429" y="2865371"/>
                    <a:pt x="1057074" y="2857547"/>
                    <a:pt x="1057074" y="2857547"/>
                  </a:cubicBezTo>
                  <a:cubicBezTo>
                    <a:pt x="812932" y="2848712"/>
                    <a:pt x="449110" y="2827482"/>
                    <a:pt x="282371" y="2769304"/>
                  </a:cubicBezTo>
                  <a:cubicBezTo>
                    <a:pt x="4469" y="2672341"/>
                    <a:pt x="0" y="2499062"/>
                    <a:pt x="0" y="2006712"/>
                  </a:cubicBezTo>
                  <a:lnTo>
                    <a:pt x="0" y="2006694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1663465" y="15681"/>
                    <a:pt x="2582522" y="7673"/>
                  </a:cubicBezTo>
                  <a:cubicBezTo>
                    <a:pt x="3284630" y="0"/>
                    <a:pt x="4001363" y="6979"/>
                    <a:pt x="4001363" y="6979"/>
                  </a:cubicBezTo>
                  <a:cubicBezTo>
                    <a:pt x="4369671" y="14458"/>
                    <a:pt x="4507931" y="42638"/>
                    <a:pt x="4705671" y="165219"/>
                  </a:cubicBezTo>
                  <a:cubicBezTo>
                    <a:pt x="4856688" y="258836"/>
                    <a:pt x="4862210" y="476157"/>
                    <a:pt x="4853070" y="2006694"/>
                  </a:cubicBezTo>
                  <a:lnTo>
                    <a:pt x="4853070" y="2006712"/>
                  </a:lnTo>
                  <a:cubicBezTo>
                    <a:pt x="4853069" y="2617028"/>
                    <a:pt x="4810285" y="2765615"/>
                    <a:pt x="4234432" y="2815677"/>
                  </a:cubicBezTo>
                  <a:close/>
                </a:path>
              </a:pathLst>
            </a:cu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3AF3A478-DD94-8B8A-F112-DA9CD9806E6B}"/>
              </a:ext>
            </a:extLst>
          </p:cNvPr>
          <p:cNvSpPr txBox="1"/>
          <p:nvPr/>
        </p:nvSpPr>
        <p:spPr>
          <a:xfrm>
            <a:off x="6370297" y="4495722"/>
            <a:ext cx="269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endParaRPr kumimoji="0" lang="en-SG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E2129D9-89D5-30C3-2AAC-F42F85653D59}"/>
              </a:ext>
            </a:extLst>
          </p:cNvPr>
          <p:cNvSpPr txBox="1"/>
          <p:nvPr/>
        </p:nvSpPr>
        <p:spPr>
          <a:xfrm>
            <a:off x="2160734" y="4523065"/>
            <a:ext cx="269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endParaRPr kumimoji="0" lang="en-SG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7FC3706-08CC-364E-BC21-C0DD6E3CD240}"/>
              </a:ext>
            </a:extLst>
          </p:cNvPr>
          <p:cNvCxnSpPr/>
          <p:nvPr/>
        </p:nvCxnSpPr>
        <p:spPr>
          <a:xfrm flipH="1">
            <a:off x="3630027" y="3159461"/>
            <a:ext cx="1328835" cy="109949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F961A66-4752-23B0-7363-C364E3B5449B}"/>
              </a:ext>
            </a:extLst>
          </p:cNvPr>
          <p:cNvCxnSpPr/>
          <p:nvPr/>
        </p:nvCxnSpPr>
        <p:spPr>
          <a:xfrm flipH="1" flipV="1">
            <a:off x="7192108" y="3208946"/>
            <a:ext cx="666618" cy="110446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val 25">
            <a:extLst>
              <a:ext uri="{FF2B5EF4-FFF2-40B4-BE49-F238E27FC236}">
                <a16:creationId xmlns:a16="http://schemas.microsoft.com/office/drawing/2014/main" id="{F37EBD44-EE60-6A3D-A46C-FC95547A9B55}"/>
              </a:ext>
            </a:extLst>
          </p:cNvPr>
          <p:cNvSpPr/>
          <p:nvPr/>
        </p:nvSpPr>
        <p:spPr>
          <a:xfrm>
            <a:off x="907608" y="5724402"/>
            <a:ext cx="1400792" cy="590028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nhỏ</a:t>
            </a:r>
            <a:endParaRPr kumimoji="0" lang="en-SG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7414D643-CD3A-564C-B0CE-C9F02D44BED7}"/>
              </a:ext>
            </a:extLst>
          </p:cNvPr>
          <p:cNvSpPr/>
          <p:nvPr/>
        </p:nvSpPr>
        <p:spPr>
          <a:xfrm>
            <a:off x="2671794" y="5881153"/>
            <a:ext cx="1400792" cy="6096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dài</a:t>
            </a:r>
            <a:endParaRPr kumimoji="0" lang="en-SG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BC40E224-7AB0-8EC2-D45F-AFDBEDE37AD9}"/>
              </a:ext>
            </a:extLst>
          </p:cNvPr>
          <p:cNvSpPr/>
          <p:nvPr/>
        </p:nvSpPr>
        <p:spPr>
          <a:xfrm>
            <a:off x="562605" y="4076650"/>
            <a:ext cx="1400792" cy="590028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cao</a:t>
            </a:r>
            <a:endParaRPr kumimoji="0" lang="en-SG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684C4EA5-1EEB-46B3-F6D7-C8011FCCB91F}"/>
              </a:ext>
            </a:extLst>
          </p:cNvPr>
          <p:cNvSpPr/>
          <p:nvPr/>
        </p:nvSpPr>
        <p:spPr>
          <a:xfrm>
            <a:off x="614841" y="4971176"/>
            <a:ext cx="1400792" cy="590028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thấp</a:t>
            </a:r>
            <a:endParaRPr kumimoji="0" lang="en-SG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C3171E2F-DEDA-00D8-56F0-05AFA4F7AFAB}"/>
              </a:ext>
            </a:extLst>
          </p:cNvPr>
          <p:cNvSpPr/>
          <p:nvPr/>
        </p:nvSpPr>
        <p:spPr>
          <a:xfrm>
            <a:off x="9556261" y="4379022"/>
            <a:ext cx="1473200" cy="6096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dẻo</a:t>
            </a:r>
            <a:endParaRPr kumimoji="0" lang="en-SG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052D1059-3092-3841-EA2D-D28CB87DA840}"/>
              </a:ext>
            </a:extLst>
          </p:cNvPr>
          <p:cNvSpPr/>
          <p:nvPr/>
        </p:nvSpPr>
        <p:spPr>
          <a:xfrm>
            <a:off x="9355914" y="5192306"/>
            <a:ext cx="1914925" cy="6096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chậm</a:t>
            </a:r>
            <a:endParaRPr kumimoji="0" lang="en-SG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57B6A3F1-61BD-527A-D0C8-1B7F62CE51EF}"/>
              </a:ext>
            </a:extLst>
          </p:cNvPr>
          <p:cNvSpPr/>
          <p:nvPr/>
        </p:nvSpPr>
        <p:spPr>
          <a:xfrm>
            <a:off x="8043552" y="5839308"/>
            <a:ext cx="1915201" cy="6096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nhanh</a:t>
            </a:r>
            <a:endParaRPr kumimoji="0" lang="en-SG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BCDCB107-26D6-AE55-018F-4CF185C14F0E}"/>
              </a:ext>
            </a:extLst>
          </p:cNvPr>
          <p:cNvSpPr/>
          <p:nvPr/>
        </p:nvSpPr>
        <p:spPr>
          <a:xfrm>
            <a:off x="6011030" y="5560187"/>
            <a:ext cx="1502663" cy="6604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cứng</a:t>
            </a:r>
            <a:endParaRPr kumimoji="0" lang="en-SG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CF961A66-4752-23B0-7363-C364E3B5449B}"/>
              </a:ext>
            </a:extLst>
          </p:cNvPr>
          <p:cNvCxnSpPr/>
          <p:nvPr/>
        </p:nvCxnSpPr>
        <p:spPr>
          <a:xfrm flipH="1">
            <a:off x="8255977" y="2500738"/>
            <a:ext cx="1149703" cy="55821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Oval 35">
            <a:extLst>
              <a:ext uri="{FF2B5EF4-FFF2-40B4-BE49-F238E27FC236}">
                <a16:creationId xmlns:a16="http://schemas.microsoft.com/office/drawing/2014/main" id="{C3171E2F-DEDA-00D8-56F0-05AFA4F7AFAB}"/>
              </a:ext>
            </a:extLst>
          </p:cNvPr>
          <p:cNvSpPr/>
          <p:nvPr/>
        </p:nvSpPr>
        <p:spPr>
          <a:xfrm>
            <a:off x="9958753" y="3245621"/>
            <a:ext cx="1473200" cy="609600"/>
          </a:xfrm>
          <a:prstGeom prst="ellipse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 smtClean="0">
                <a:solidFill>
                  <a:srgbClr val="002060"/>
                </a:solidFill>
                <a:latin typeface="Calibri" panose="020F0502020204030204"/>
              </a:rPr>
              <a:t>xanh</a:t>
            </a:r>
            <a:endParaRPr kumimoji="0" lang="en-SG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7" name="Group 6">
            <a:extLst>
              <a:ext uri="{FF2B5EF4-FFF2-40B4-BE49-F238E27FC236}">
                <a16:creationId xmlns:a16="http://schemas.microsoft.com/office/drawing/2014/main" id="{4678A492-32E2-D419-6C47-7F1B86CC8BC2}"/>
              </a:ext>
            </a:extLst>
          </p:cNvPr>
          <p:cNvGrpSpPr/>
          <p:nvPr/>
        </p:nvGrpSpPr>
        <p:grpSpPr>
          <a:xfrm>
            <a:off x="9298979" y="2180648"/>
            <a:ext cx="2373488" cy="830107"/>
            <a:chOff x="1012959" y="-168991"/>
            <a:chExt cx="4862210" cy="2870155"/>
          </a:xfrm>
        </p:grpSpPr>
        <p:sp>
          <p:nvSpPr>
            <p:cNvPr id="38" name="Freeform 7">
              <a:extLst>
                <a:ext uri="{FF2B5EF4-FFF2-40B4-BE49-F238E27FC236}">
                  <a16:creationId xmlns:a16="http://schemas.microsoft.com/office/drawing/2014/main" id="{F18B6D7B-A82E-A514-9E0D-486DDBAB6A8E}"/>
                </a:ext>
              </a:extLst>
            </p:cNvPr>
            <p:cNvSpPr/>
            <p:nvPr/>
          </p:nvSpPr>
          <p:spPr>
            <a:xfrm>
              <a:off x="1012959" y="-168991"/>
              <a:ext cx="4862210" cy="2870155"/>
            </a:xfrm>
            <a:custGeom>
              <a:avLst/>
              <a:gdLst/>
              <a:ahLst/>
              <a:cxnLst/>
              <a:rect l="l" t="t" r="r" b="b"/>
              <a:pathLst>
                <a:path w="4862210" h="2870155">
                  <a:moveTo>
                    <a:pt x="4234432" y="2815677"/>
                  </a:moveTo>
                  <a:cubicBezTo>
                    <a:pt x="4234432" y="2815677"/>
                    <a:pt x="3503557" y="2870155"/>
                    <a:pt x="2905008" y="2867534"/>
                  </a:cubicBezTo>
                  <a:cubicBezTo>
                    <a:pt x="2030429" y="2865371"/>
                    <a:pt x="1057074" y="2857547"/>
                    <a:pt x="1057074" y="2857547"/>
                  </a:cubicBezTo>
                  <a:cubicBezTo>
                    <a:pt x="812932" y="2848712"/>
                    <a:pt x="449110" y="2827482"/>
                    <a:pt x="282371" y="2769304"/>
                  </a:cubicBezTo>
                  <a:cubicBezTo>
                    <a:pt x="4469" y="2672341"/>
                    <a:pt x="0" y="2499062"/>
                    <a:pt x="0" y="2006712"/>
                  </a:cubicBezTo>
                  <a:lnTo>
                    <a:pt x="0" y="2006694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1663465" y="15681"/>
                    <a:pt x="2582522" y="7673"/>
                  </a:cubicBezTo>
                  <a:cubicBezTo>
                    <a:pt x="3284630" y="0"/>
                    <a:pt x="4001363" y="6979"/>
                    <a:pt x="4001363" y="6979"/>
                  </a:cubicBezTo>
                  <a:cubicBezTo>
                    <a:pt x="4369671" y="14458"/>
                    <a:pt x="4507931" y="42638"/>
                    <a:pt x="4705671" y="165219"/>
                  </a:cubicBezTo>
                  <a:cubicBezTo>
                    <a:pt x="4856688" y="258836"/>
                    <a:pt x="4862210" y="476157"/>
                    <a:pt x="4853070" y="2006694"/>
                  </a:cubicBezTo>
                  <a:lnTo>
                    <a:pt x="4853070" y="2006712"/>
                  </a:lnTo>
                  <a:cubicBezTo>
                    <a:pt x="4853069" y="2617028"/>
                    <a:pt x="4810285" y="2765615"/>
                    <a:pt x="4234432" y="2815677"/>
                  </a:cubicBez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3AF3A478-DD94-8B8A-F112-DA9CD9806E6B}"/>
              </a:ext>
            </a:extLst>
          </p:cNvPr>
          <p:cNvSpPr txBox="1"/>
          <p:nvPr/>
        </p:nvSpPr>
        <p:spPr>
          <a:xfrm>
            <a:off x="9062697" y="2230541"/>
            <a:ext cx="269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kumimoji="0" lang="en-SG" sz="36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SG" sz="36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endParaRPr kumimoji="0" lang="en-SG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C3171E2F-DEDA-00D8-56F0-05AFA4F7AFAB}"/>
              </a:ext>
            </a:extLst>
          </p:cNvPr>
          <p:cNvSpPr/>
          <p:nvPr/>
        </p:nvSpPr>
        <p:spPr>
          <a:xfrm>
            <a:off x="10485723" y="1196877"/>
            <a:ext cx="1473200" cy="609600"/>
          </a:xfrm>
          <a:prstGeom prst="ellipse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 smtClean="0">
                <a:solidFill>
                  <a:srgbClr val="002060"/>
                </a:solidFill>
                <a:latin typeface="Calibri" panose="020F0502020204030204"/>
              </a:rPr>
              <a:t>đỏ</a:t>
            </a:r>
            <a:endParaRPr kumimoji="0" lang="en-SG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C3171E2F-DEDA-00D8-56F0-05AFA4F7AFAB}"/>
              </a:ext>
            </a:extLst>
          </p:cNvPr>
          <p:cNvSpPr/>
          <p:nvPr/>
        </p:nvSpPr>
        <p:spPr>
          <a:xfrm>
            <a:off x="8989360" y="742048"/>
            <a:ext cx="1473200" cy="609600"/>
          </a:xfrm>
          <a:prstGeom prst="ellipse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noProof="0" dirty="0" err="1" smtClean="0">
                <a:solidFill>
                  <a:srgbClr val="002060"/>
                </a:solidFill>
                <a:latin typeface="Calibri" panose="020F0502020204030204"/>
              </a:rPr>
              <a:t>tím</a:t>
            </a:r>
            <a:endParaRPr kumimoji="0" lang="en-SG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1" name="Group 6">
            <a:extLst>
              <a:ext uri="{FF2B5EF4-FFF2-40B4-BE49-F238E27FC236}">
                <a16:creationId xmlns:a16="http://schemas.microsoft.com/office/drawing/2014/main" id="{4678A492-32E2-D419-6C47-7F1B86CC8BC2}"/>
              </a:ext>
            </a:extLst>
          </p:cNvPr>
          <p:cNvGrpSpPr/>
          <p:nvPr/>
        </p:nvGrpSpPr>
        <p:grpSpPr>
          <a:xfrm>
            <a:off x="4850619" y="833760"/>
            <a:ext cx="2373488" cy="830107"/>
            <a:chOff x="1012959" y="-168991"/>
            <a:chExt cx="4862210" cy="2870155"/>
          </a:xfrm>
        </p:grpSpPr>
        <p:sp>
          <p:nvSpPr>
            <p:cNvPr id="42" name="Freeform 7">
              <a:extLst>
                <a:ext uri="{FF2B5EF4-FFF2-40B4-BE49-F238E27FC236}">
                  <a16:creationId xmlns:a16="http://schemas.microsoft.com/office/drawing/2014/main" id="{F18B6D7B-A82E-A514-9E0D-486DDBAB6A8E}"/>
                </a:ext>
              </a:extLst>
            </p:cNvPr>
            <p:cNvSpPr/>
            <p:nvPr/>
          </p:nvSpPr>
          <p:spPr>
            <a:xfrm>
              <a:off x="1012959" y="-168991"/>
              <a:ext cx="4862210" cy="2870155"/>
            </a:xfrm>
            <a:custGeom>
              <a:avLst/>
              <a:gdLst/>
              <a:ahLst/>
              <a:cxnLst/>
              <a:rect l="l" t="t" r="r" b="b"/>
              <a:pathLst>
                <a:path w="4862210" h="2870155">
                  <a:moveTo>
                    <a:pt x="4234432" y="2815677"/>
                  </a:moveTo>
                  <a:cubicBezTo>
                    <a:pt x="4234432" y="2815677"/>
                    <a:pt x="3503557" y="2870155"/>
                    <a:pt x="2905008" y="2867534"/>
                  </a:cubicBezTo>
                  <a:cubicBezTo>
                    <a:pt x="2030429" y="2865371"/>
                    <a:pt x="1057074" y="2857547"/>
                    <a:pt x="1057074" y="2857547"/>
                  </a:cubicBezTo>
                  <a:cubicBezTo>
                    <a:pt x="812932" y="2848712"/>
                    <a:pt x="449110" y="2827482"/>
                    <a:pt x="282371" y="2769304"/>
                  </a:cubicBezTo>
                  <a:cubicBezTo>
                    <a:pt x="4469" y="2672341"/>
                    <a:pt x="0" y="2499062"/>
                    <a:pt x="0" y="2006712"/>
                  </a:cubicBezTo>
                  <a:lnTo>
                    <a:pt x="0" y="2006694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1663465" y="15681"/>
                    <a:pt x="2582522" y="7673"/>
                  </a:cubicBezTo>
                  <a:cubicBezTo>
                    <a:pt x="3284630" y="0"/>
                    <a:pt x="4001363" y="6979"/>
                    <a:pt x="4001363" y="6979"/>
                  </a:cubicBezTo>
                  <a:cubicBezTo>
                    <a:pt x="4369671" y="14458"/>
                    <a:pt x="4507931" y="42638"/>
                    <a:pt x="4705671" y="165219"/>
                  </a:cubicBezTo>
                  <a:cubicBezTo>
                    <a:pt x="4856688" y="258836"/>
                    <a:pt x="4862210" y="476157"/>
                    <a:pt x="4853070" y="2006694"/>
                  </a:cubicBezTo>
                  <a:lnTo>
                    <a:pt x="4853070" y="2006712"/>
                  </a:lnTo>
                  <a:cubicBezTo>
                    <a:pt x="4853069" y="2617028"/>
                    <a:pt x="4810285" y="2765615"/>
                    <a:pt x="4234432" y="2815677"/>
                  </a:cubicBezTo>
                  <a:close/>
                </a:path>
              </a:pathLst>
            </a:cu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3AF3A478-DD94-8B8A-F112-DA9CD9806E6B}"/>
              </a:ext>
            </a:extLst>
          </p:cNvPr>
          <p:cNvSpPr txBox="1"/>
          <p:nvPr/>
        </p:nvSpPr>
        <p:spPr>
          <a:xfrm>
            <a:off x="4589744" y="842262"/>
            <a:ext cx="269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Mùi</a:t>
            </a:r>
            <a:r>
              <a:rPr kumimoji="0" lang="en-SG" sz="36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SG" sz="36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endParaRPr kumimoji="0" lang="en-SG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CF961A66-4752-23B0-7363-C364E3B5449B}"/>
              </a:ext>
            </a:extLst>
          </p:cNvPr>
          <p:cNvCxnSpPr/>
          <p:nvPr/>
        </p:nvCxnSpPr>
        <p:spPr>
          <a:xfrm flipH="1">
            <a:off x="5716148" y="1670805"/>
            <a:ext cx="148321" cy="95614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Oval 45">
            <a:extLst>
              <a:ext uri="{FF2B5EF4-FFF2-40B4-BE49-F238E27FC236}">
                <a16:creationId xmlns:a16="http://schemas.microsoft.com/office/drawing/2014/main" id="{BCDCB107-26D6-AE55-018F-4CF185C14F0E}"/>
              </a:ext>
            </a:extLst>
          </p:cNvPr>
          <p:cNvSpPr/>
          <p:nvPr/>
        </p:nvSpPr>
        <p:spPr>
          <a:xfrm>
            <a:off x="5839870" y="124528"/>
            <a:ext cx="1502663" cy="6604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chua</a:t>
            </a:r>
            <a:endParaRPr kumimoji="0" lang="en-SG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BCDCB107-26D6-AE55-018F-4CF185C14F0E}"/>
              </a:ext>
            </a:extLst>
          </p:cNvPr>
          <p:cNvSpPr/>
          <p:nvPr/>
        </p:nvSpPr>
        <p:spPr>
          <a:xfrm>
            <a:off x="4107035" y="115716"/>
            <a:ext cx="1502663" cy="6604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cay</a:t>
            </a:r>
            <a:endParaRPr kumimoji="0" lang="en-SG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BCDCB107-26D6-AE55-018F-4CF185C14F0E}"/>
              </a:ext>
            </a:extLst>
          </p:cNvPr>
          <p:cNvSpPr/>
          <p:nvPr/>
        </p:nvSpPr>
        <p:spPr>
          <a:xfrm>
            <a:off x="2824491" y="784928"/>
            <a:ext cx="1502663" cy="6604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7030A0"/>
                </a:solidFill>
                <a:latin typeface="Calibri" panose="020F0502020204030204"/>
              </a:rPr>
              <a:t>m</a:t>
            </a:r>
            <a:r>
              <a:rPr lang="en-US" sz="3200" b="1" dirty="0" err="1" smtClean="0">
                <a:solidFill>
                  <a:srgbClr val="7030A0"/>
                </a:solidFill>
                <a:latin typeface="Calibri" panose="020F0502020204030204"/>
              </a:rPr>
              <a:t>ặn</a:t>
            </a:r>
            <a:endParaRPr kumimoji="0" lang="en-SG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589327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8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9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2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6" grpId="0" animBg="1"/>
      <p:bldP spid="35" grpId="0"/>
      <p:bldP spid="39" grpId="0" animBg="1"/>
      <p:bldP spid="40" grpId="0" animBg="1"/>
      <p:bldP spid="43" grpId="0"/>
      <p:bldP spid="46" grpId="0" animBg="1"/>
      <p:bldP spid="47" grpId="0" animBg="1"/>
      <p:bldP spid="4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8882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>
            <a:off x="10895194" y="414359"/>
            <a:ext cx="1273300" cy="189103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9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4" name="Oval 13"/>
          <p:cNvSpPr/>
          <p:nvPr/>
        </p:nvSpPr>
        <p:spPr>
          <a:xfrm>
            <a:off x="268302" y="467121"/>
            <a:ext cx="609600" cy="6096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Times New Roman" pitchFamily="18" charset="0"/>
              </a:rPr>
              <a:t>3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77902" y="430439"/>
            <a:ext cx="10257238" cy="64628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>
            <a:defPPr>
              <a:defRPr lang="en-US"/>
            </a:defPPr>
            <a:lvl1pPr algn="just">
              <a:defRPr sz="28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,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4899" y="4149523"/>
            <a:ext cx="3407109" cy="2688677"/>
          </a:xfrm>
          <a:prstGeom prst="rect">
            <a:avLst/>
          </a:prstGeom>
        </p:spPr>
      </p:pic>
      <p:pic>
        <p:nvPicPr>
          <p:cNvPr id="12" name="Picture 11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592" y="1769165"/>
            <a:ext cx="6341511" cy="3627783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3726781" y="876807"/>
            <a:ext cx="4319534" cy="1653709"/>
            <a:chOff x="3111744" y="1359878"/>
            <a:chExt cx="4319534" cy="1653709"/>
          </a:xfrm>
        </p:grpSpPr>
        <p:sp>
          <p:nvSpPr>
            <p:cNvPr id="3" name="Oval Callout 2"/>
            <p:cNvSpPr/>
            <p:nvPr/>
          </p:nvSpPr>
          <p:spPr>
            <a:xfrm>
              <a:off x="3111744" y="1359878"/>
              <a:ext cx="4319534" cy="1653709"/>
            </a:xfrm>
            <a:prstGeom prst="wedgeEllipseCallout">
              <a:avLst>
                <a:gd name="adj1" fmla="val -36284"/>
                <a:gd name="adj2" fmla="val 63559"/>
              </a:avLst>
            </a:prstGeom>
            <a:solidFill>
              <a:schemeClr val="bg1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288010" y="1843028"/>
              <a:ext cx="4071884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M: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Thân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trống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nâu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bóng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44599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3072080">
            <a:off x="288364" y="19371"/>
            <a:ext cx="592842" cy="112705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7721036">
            <a:off x="10872872" y="5820772"/>
            <a:ext cx="1565616" cy="66966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81277" y="76885"/>
            <a:ext cx="1310723" cy="101202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294701">
            <a:off x="-86021" y="6181880"/>
            <a:ext cx="1475360" cy="3779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94828" y="1411916"/>
            <a:ext cx="3759200" cy="29021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" name="Rounded Rectangle 11"/>
          <p:cNvSpPr/>
          <p:nvPr/>
        </p:nvSpPr>
        <p:spPr>
          <a:xfrm>
            <a:off x="845338" y="5165802"/>
            <a:ext cx="2590800" cy="43544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dùng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endParaRPr kumimoji="0" lang="en-SG" sz="2667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4966932" y="5292425"/>
            <a:ext cx="2157197" cy="43544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endParaRPr kumimoji="0" lang="en-SG" sz="2667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8898112" y="5117538"/>
            <a:ext cx="2157197" cy="43544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Sân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endParaRPr kumimoji="0" lang="en-SG" sz="2667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extBox 10"/>
          <p:cNvSpPr txBox="1"/>
          <p:nvPr/>
        </p:nvSpPr>
        <p:spPr>
          <a:xfrm>
            <a:off x="477255" y="329986"/>
            <a:ext cx="11419431" cy="718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56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7262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27262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Đặt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7262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27262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7262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27262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7262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27262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7262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27262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đặc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7262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27262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7262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27262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7262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27262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7262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27262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7262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43"/>
          <a:stretch/>
        </p:blipFill>
        <p:spPr>
          <a:xfrm>
            <a:off x="4421264" y="1217253"/>
            <a:ext cx="3323858" cy="26258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19" name="Group 18"/>
          <p:cNvGrpSpPr/>
          <p:nvPr/>
        </p:nvGrpSpPr>
        <p:grpSpPr>
          <a:xfrm>
            <a:off x="195873" y="1277810"/>
            <a:ext cx="3975685" cy="2799614"/>
            <a:chOff x="747600" y="849164"/>
            <a:chExt cx="5722034" cy="419942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54817" y="849164"/>
              <a:ext cx="3714817" cy="3714815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47600" y="1158627"/>
              <a:ext cx="1647826" cy="1933575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58434" y="3295984"/>
              <a:ext cx="1647825" cy="17526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</p:spTree>
    <p:extLst>
      <p:ext uri="{BB962C8B-B14F-4D97-AF65-F5344CB8AC3E}">
        <p14:creationId xmlns:p14="http://schemas.microsoft.com/office/powerpoint/2010/main" val="3478773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7" grpId="0" animBg="1"/>
      <p:bldP spid="1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869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 r="-4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720BD6D-8A7E-5CC1-9893-D04BA908D9C1}"/>
              </a:ext>
            </a:extLst>
          </p:cNvPr>
          <p:cNvSpPr/>
          <p:nvPr/>
        </p:nvSpPr>
        <p:spPr>
          <a:xfrm>
            <a:off x="838200" y="3018562"/>
            <a:ext cx="10893406" cy="160043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Kính</a:t>
            </a:r>
            <a:r>
              <a:rPr kumimoji="0" lang="en-US" sz="4000" b="1" i="1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chúc</a:t>
            </a:r>
            <a:r>
              <a:rPr kumimoji="0" lang="en-US" sz="4000" b="1" i="1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các</a:t>
            </a:r>
            <a:r>
              <a:rPr kumimoji="0" lang="en-US" sz="4000" b="1" i="1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Thầy</a:t>
            </a:r>
            <a:r>
              <a:rPr kumimoji="0" lang="en-US" sz="4000" b="1" i="1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, </a:t>
            </a:r>
            <a:r>
              <a:rPr kumimoji="0" lang="en-US" sz="4000" b="1" i="1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Cô</a:t>
            </a:r>
            <a:r>
              <a:rPr kumimoji="0" lang="en-US" sz="4000" b="1" i="1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sức</a:t>
            </a:r>
            <a:r>
              <a:rPr kumimoji="0" lang="en-US" sz="4000" b="1" i="1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khỏe</a:t>
            </a:r>
            <a:r>
              <a:rPr kumimoji="0" lang="en-US" sz="4000" b="1" i="1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- </a:t>
            </a:r>
            <a:r>
              <a:rPr kumimoji="0" lang="en-US" sz="4000" b="1" i="1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hạnh</a:t>
            </a:r>
            <a:r>
              <a:rPr kumimoji="0" lang="en-US" sz="4000" b="1" i="1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phúc</a:t>
            </a:r>
            <a:r>
              <a:rPr kumimoji="0" lang="en-US" sz="4000" b="1" i="1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Chúc</a:t>
            </a:r>
            <a:r>
              <a:rPr kumimoji="0" lang="en-US" sz="4000" b="1" i="1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các</a:t>
            </a:r>
            <a:r>
              <a:rPr kumimoji="0" lang="en-US" sz="4000" b="1" i="1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con </a:t>
            </a:r>
            <a:r>
              <a:rPr kumimoji="0" lang="en-US" sz="4000" b="1" i="1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chăm</a:t>
            </a:r>
            <a:r>
              <a:rPr kumimoji="0" lang="en-US" sz="4000" b="1" i="1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ngoan</a:t>
            </a:r>
            <a:r>
              <a:rPr kumimoji="0" lang="en-US" sz="4000" b="1" i="1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, </a:t>
            </a:r>
            <a:r>
              <a:rPr kumimoji="0" lang="en-US" sz="4000" b="1" i="1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học</a:t>
            </a:r>
            <a:r>
              <a:rPr kumimoji="0" lang="en-US" sz="4000" b="1" i="1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giỏi</a:t>
            </a:r>
            <a:r>
              <a:rPr kumimoji="0" lang="en-US" sz="4000" b="1" i="1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968253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835503">
            <a:off x="-1533636" y="-219240"/>
            <a:ext cx="2277275" cy="217376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755739">
            <a:off x="11446730" y="5530076"/>
            <a:ext cx="1522263" cy="156494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-1361682">
            <a:off x="-1819663" y="3810594"/>
            <a:ext cx="2996851" cy="399096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-7600926">
            <a:off x="11152529" y="5801516"/>
            <a:ext cx="283770" cy="58787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3829695">
            <a:off x="822134" y="5866079"/>
            <a:ext cx="1449017" cy="47422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-9925695">
            <a:off x="-1916964" y="812778"/>
            <a:ext cx="1954299" cy="1954299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280130" y="499001"/>
            <a:ext cx="11419431" cy="6467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56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7262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27262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7262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27262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7262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27262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7262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27262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7262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27262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7262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27262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7262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27262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7262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27262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7262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27262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7262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27262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7262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27262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7262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 rot="-8787215" flipH="1">
            <a:off x="11842054" y="13100"/>
            <a:ext cx="223944" cy="1035037"/>
          </a:xfrm>
          <a:prstGeom prst="rect">
            <a:avLst/>
          </a:prstGeom>
        </p:spPr>
      </p:pic>
      <p:sp>
        <p:nvSpPr>
          <p:cNvPr id="19" name="Cloud 18"/>
          <p:cNvSpPr/>
          <p:nvPr/>
        </p:nvSpPr>
        <p:spPr>
          <a:xfrm>
            <a:off x="2183313" y="1830915"/>
            <a:ext cx="2678249" cy="1189997"/>
          </a:xfrm>
          <a:prstGeom prst="cloud">
            <a:avLst/>
          </a:prstGeom>
          <a:solidFill>
            <a:srgbClr val="FFFF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933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cột</a:t>
            </a:r>
            <a:r>
              <a:rPr kumimoji="0" lang="en-US" sz="2933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933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cờ</a:t>
            </a:r>
            <a:endParaRPr kumimoji="0" lang="en-SG" sz="2933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0" name="Cloud 19"/>
          <p:cNvSpPr/>
          <p:nvPr/>
        </p:nvSpPr>
        <p:spPr>
          <a:xfrm>
            <a:off x="5538901" y="1816877"/>
            <a:ext cx="2513867" cy="1249818"/>
          </a:xfrm>
          <a:prstGeom prst="cloud">
            <a:avLst/>
          </a:prstGeom>
          <a:solidFill>
            <a:srgbClr val="FFFF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933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cao</a:t>
            </a:r>
            <a:endParaRPr kumimoji="0" lang="en-SG" sz="2933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3386368" y="3381893"/>
            <a:ext cx="3752901" cy="73888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SG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1328309" y="4572269"/>
            <a:ext cx="7869017" cy="73888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chót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vót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kumimoji="0" lang="en-SG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9297487" y="1464158"/>
            <a:ext cx="2416441" cy="5216042"/>
            <a:chOff x="13946230" y="2196237"/>
            <a:chExt cx="3624662" cy="7824063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13946230" y="2196237"/>
              <a:ext cx="3624662" cy="782406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5" name="Rounded Rectangle 14"/>
            <p:cNvSpPr/>
            <p:nvPr/>
          </p:nvSpPr>
          <p:spPr>
            <a:xfrm>
              <a:off x="13946230" y="3771900"/>
              <a:ext cx="1750970" cy="70033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Rounded Rectangle 25"/>
            <p:cNvSpPr/>
            <p:nvPr/>
          </p:nvSpPr>
          <p:spPr>
            <a:xfrm>
              <a:off x="15999972" y="3726450"/>
              <a:ext cx="1422380" cy="70033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Rounded Rectangle 26"/>
            <p:cNvSpPr/>
            <p:nvPr/>
          </p:nvSpPr>
          <p:spPr>
            <a:xfrm>
              <a:off x="15939695" y="2538167"/>
              <a:ext cx="1422380" cy="70033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Rounded Rectangle 27"/>
            <p:cNvSpPr/>
            <p:nvPr/>
          </p:nvSpPr>
          <p:spPr>
            <a:xfrm>
              <a:off x="13946230" y="2469452"/>
              <a:ext cx="1065170" cy="45949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81110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2" grpId="0" animBg="1"/>
      <p:bldP spid="2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835503">
            <a:off x="-1036282" y="-219240"/>
            <a:ext cx="2277275" cy="217376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-1131074">
            <a:off x="11135024" y="-865798"/>
            <a:ext cx="2515169" cy="551132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755739">
            <a:off x="10792468" y="4591079"/>
            <a:ext cx="2323115" cy="238824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2169688">
            <a:off x="328836" y="2481727"/>
            <a:ext cx="1167235" cy="61503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-1361682">
            <a:off x="-1357931" y="3379710"/>
            <a:ext cx="2996851" cy="399096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-7600926">
            <a:off x="10746165" y="4484995"/>
            <a:ext cx="433059" cy="89715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 rot="2334778">
            <a:off x="1072266" y="5714937"/>
            <a:ext cx="1449017" cy="47422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 rot="-9925695">
            <a:off x="-1496758" y="787378"/>
            <a:ext cx="1954299" cy="195429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 rot="-8787215">
            <a:off x="11452083" y="1932695"/>
            <a:ext cx="528706" cy="2443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801794" y="4510897"/>
            <a:ext cx="9517485" cy="103719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3" name="Rounded Rectangle 12"/>
          <p:cNvSpPr/>
          <p:nvPr/>
        </p:nvSpPr>
        <p:spPr>
          <a:xfrm>
            <a:off x="1930400" y="838200"/>
            <a:ext cx="4521200" cy="7112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1930400" y="3077411"/>
            <a:ext cx="10058401" cy="7112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1930401" y="1920912"/>
            <a:ext cx="8381691" cy="7112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mùi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19381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3291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35232C3-2C5A-6AB1-0525-3B0D9255A8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2692400" y="2260600"/>
            <a:ext cx="7772400" cy="14700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GIẢI CỨU RỪNG XANH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851372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é Tập Thể Dục - bé Kim Hồ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" y="98425"/>
            <a:ext cx="12007436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385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E7D02CB-5524-968A-F998-7BFDECF227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/>
          <p:cNvSpPr/>
          <p:nvPr/>
        </p:nvSpPr>
        <p:spPr>
          <a:xfrm>
            <a:off x="2032000" y="228600"/>
            <a:ext cx="8636000" cy="2743200"/>
          </a:xfrm>
          <a:prstGeom prst="roundRect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46782" y="713771"/>
            <a:ext cx="7315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Chị ơi xích lại cho gần</a:t>
            </a:r>
            <a:b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 tôi chấm chút một hàng lệ rơi</a:t>
            </a:r>
            <a:b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 cái gì 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" name="Rectangle: Rounded Corners 5"/>
          <p:cNvSpPr/>
          <p:nvPr/>
        </p:nvSpPr>
        <p:spPr>
          <a:xfrm>
            <a:off x="2209800" y="3886201"/>
            <a:ext cx="7315200" cy="1676400"/>
          </a:xfrm>
          <a:prstGeom prst="roundRect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78400" y="4203581"/>
            <a:ext cx="2235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Lọ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mực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8" name="Picture 7" descr="5f096a8a366f75a319212a507803cf17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9562432" y="4775200"/>
            <a:ext cx="1807843" cy="185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82171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6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9" name="Oval 18"/>
          <p:cNvSpPr/>
          <p:nvPr/>
        </p:nvSpPr>
        <p:spPr>
          <a:xfrm>
            <a:off x="268302" y="467121"/>
            <a:ext cx="609600" cy="6096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Times New Roman" pitchFamily="18" charset="0"/>
              </a:rPr>
              <a:t>1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77902" y="393700"/>
            <a:ext cx="9370068" cy="707838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>
            <a:defPPr>
              <a:defRPr lang="en-US"/>
            </a:defPPr>
            <a:lvl1pPr algn="just">
              <a:defRPr sz="28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43131">
                        <a14:foregroundMark x1="17891" y1="38737" x2="30671" y2="32000"/>
                        <a14:foregroundMark x1="35144" y1="9263" x2="34824" y2="218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6709"/>
          <a:stretch/>
        </p:blipFill>
        <p:spPr>
          <a:xfrm>
            <a:off x="0" y="1956682"/>
            <a:ext cx="2581275" cy="452437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789" l="44728" r="94728">
                        <a14:foregroundMark x1="62141" y1="34526" x2="75879" y2="35789"/>
                        <a14:foregroundMark x1="84505" y1="11789" x2="89297" y2="25684"/>
                        <a14:foregroundMark x1="79073" y1="21474" x2="91214" y2="12211"/>
                        <a14:foregroundMark x1="79393" y1="14737" x2="90256" y2="23158"/>
                        <a14:foregroundMark x1="80351" y1="25263" x2="91534" y2="16000"/>
                        <a14:foregroundMark x1="90256" y1="21474" x2="93770" y2="21053"/>
                        <a14:foregroundMark x1="89617" y1="18526" x2="93770" y2="19789"/>
                        <a14:foregroundMark x1="83227" y1="10947" x2="88658" y2="26105"/>
                        <a14:foregroundMark x1="87380" y1="8842" x2="86741" y2="248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848" t="-1991" r="6707" b="1991"/>
          <a:stretch/>
        </p:blipFill>
        <p:spPr>
          <a:xfrm>
            <a:off x="268302" y="1864634"/>
            <a:ext cx="2828925" cy="4524375"/>
          </a:xfrm>
          <a:prstGeom prst="rect">
            <a:avLst/>
          </a:prstGeom>
        </p:spPr>
      </p:pic>
      <p:pic>
        <p:nvPicPr>
          <p:cNvPr id="18" name="图片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84424" y="5478549"/>
            <a:ext cx="3607576" cy="1236720"/>
          </a:xfrm>
          <a:prstGeom prst="rect">
            <a:avLst/>
          </a:prstGeom>
        </p:spPr>
      </p:pic>
      <p:pic>
        <p:nvPicPr>
          <p:cNvPr id="22" name="图片 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>
            <a:off x="10895194" y="414359"/>
            <a:ext cx="1273300" cy="1891039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849577" y="1493296"/>
            <a:ext cx="8474407" cy="3497804"/>
            <a:chOff x="3467100" y="1493296"/>
            <a:chExt cx="7856884" cy="3497804"/>
          </a:xfrm>
        </p:grpSpPr>
        <p:grpSp>
          <p:nvGrpSpPr>
            <p:cNvPr id="8" name="Group 7"/>
            <p:cNvGrpSpPr/>
            <p:nvPr/>
          </p:nvGrpSpPr>
          <p:grpSpPr>
            <a:xfrm>
              <a:off x="3467100" y="1493296"/>
              <a:ext cx="7429500" cy="3497804"/>
              <a:chOff x="3143250" y="1531396"/>
              <a:chExt cx="7429500" cy="3497804"/>
            </a:xfrm>
          </p:grpSpPr>
          <p:sp>
            <p:nvSpPr>
              <p:cNvPr id="21" name="TextBox 20"/>
              <p:cNvSpPr txBox="1"/>
              <p:nvPr/>
            </p:nvSpPr>
            <p:spPr>
              <a:xfrm>
                <a:off x="3181350" y="2293396"/>
                <a:ext cx="7391400" cy="584727"/>
              </a:xfrm>
              <a:prstGeom prst="rect">
                <a:avLst/>
              </a:prstGeom>
              <a:noFill/>
            </p:spPr>
            <p:txBody>
              <a:bodyPr wrap="square" lIns="91391" tIns="45696" rIns="91391" bIns="45696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	</a:t>
                </a:r>
                <a:endParaRPr kumimoji="0" lang="en-US" sz="3200" b="0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7" name="Rounded Rectangle 6"/>
              <p:cNvSpPr/>
              <p:nvPr/>
            </p:nvSpPr>
            <p:spPr>
              <a:xfrm>
                <a:off x="3143250" y="1531396"/>
                <a:ext cx="7429500" cy="3497804"/>
              </a:xfrm>
              <a:prstGeom prst="roundRect">
                <a:avLst/>
              </a:prstGeom>
              <a:noFill/>
              <a:ln w="28575">
                <a:solidFill>
                  <a:srgbClr val="00206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" name="Rectangle 1"/>
            <p:cNvSpPr/>
            <p:nvPr/>
          </p:nvSpPr>
          <p:spPr>
            <a:xfrm>
              <a:off x="3505200" y="1618762"/>
              <a:ext cx="7818784" cy="31700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Có mặt mà chẳng có đầu</a:t>
              </a:r>
              <a:b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</a:b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Bốn chân có đủ, không cần có tay</a:t>
              </a:r>
              <a:b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</a:b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Học trò kẻ dở, người hay</a:t>
              </a:r>
              <a:b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</a:b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Ai ai cũng phải hàng ngày nhớ </a:t>
              </a:r>
              <a:r>
                <a:rPr kumimoji="0" lang="vi-VN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em</a:t>
              </a:r>
              <a:endPara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    ( </a:t>
              </a:r>
              <a:r>
                <a:rPr kumimoji="0" lang="en-US" sz="4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Là</a:t>
              </a:r>
              <a:r>
                <a:rPr kumimoji="0" lang="en-US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cái</a:t>
              </a:r>
              <a:r>
                <a:rPr kumimoji="0" lang="en-US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gì</a:t>
              </a:r>
              <a:r>
                <a:rPr kumimoji="0" lang="en-US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?)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0977" y="1587210"/>
            <a:ext cx="7395536" cy="3079831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7397602" y="4106023"/>
            <a:ext cx="31463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bàn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endParaRPr kumimoji="0" lang="en-US" sz="40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6165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6006" y="1214049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i="1" dirty="0"/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răng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mồm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chải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tóc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?)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f.shopee.vn/file/d5220b9a8f2f84d6e8bb81e82e82ddf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5266" y="3403076"/>
            <a:ext cx="4633241" cy="2540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240394" y="2009699"/>
            <a:ext cx="28080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ái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lược</a:t>
            </a:r>
            <a:endParaRPr kumimoji="0" lang="en-US" sz="40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4769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>
            <a:extLst>
              <a:ext uri="{FF2B5EF4-FFF2-40B4-BE49-F238E27FC236}">
                <a16:creationId xmlns:a16="http://schemas.microsoft.com/office/drawing/2014/main" id="{1C3256A2-416D-4670-AD10-0133FCC14D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50" r="14625"/>
          <a:stretch/>
        </p:blipFill>
        <p:spPr>
          <a:xfrm>
            <a:off x="0" y="114431"/>
            <a:ext cx="11170508" cy="7329730"/>
          </a:xfrm>
          <a:prstGeom prst="rect">
            <a:avLst/>
          </a:prstGeom>
        </p:spPr>
      </p:pic>
      <p:sp>
        <p:nvSpPr>
          <p:cNvPr id="6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171450" y="583714"/>
            <a:ext cx="8896350" cy="14811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just" defTabSz="121913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kumimoji="0" lang="en-US" altLang="zh-CN" sz="3200" b="1" i="0" u="none" strike="noStrike" kern="120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altLang="zh-CN" sz="3200" b="1" i="0" u="none" strike="noStrike" kern="120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altLang="zh-CN" sz="3200" b="1" i="0" u="none" strike="noStrike" kern="120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altLang="zh-CN" sz="3200" b="1" i="0" u="none" strike="noStrike" kern="120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ngữ</a:t>
            </a:r>
            <a:r>
              <a:rPr kumimoji="0" lang="en-US" altLang="zh-CN" sz="3200" b="1" i="0" u="none" strike="noStrike" kern="120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kumimoji="0" lang="en-US" altLang="zh-CN" sz="3200" b="1" i="0" u="none" strike="noStrike" kern="120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sự</a:t>
            </a:r>
            <a:r>
              <a:rPr kumimoji="0" lang="en-US" altLang="zh-CN" sz="3200" b="1" i="0" u="none" strike="noStrike" kern="120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r>
              <a:rPr kumimoji="0" lang="en-US" altLang="zh-CN" sz="3200" b="1" i="0" u="none" strike="noStrike" kern="120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(</a:t>
            </a:r>
            <a:r>
              <a:rPr kumimoji="0" lang="en-US" altLang="zh-CN" sz="3200" b="1" i="0" u="none" strike="noStrike" kern="1200" cap="none" spc="0" normalizeH="0" baseline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hoạt</a:t>
            </a:r>
            <a:r>
              <a:rPr kumimoji="0" lang="en-US" altLang="zh-CN" sz="3200" b="1" i="0" u="none" strike="noStrike" kern="120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r>
              <a:rPr kumimoji="0" lang="en-US" altLang="zh-CN" sz="3200" b="1" i="0" u="none" strike="noStrike" kern="120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 ở </a:t>
            </a:r>
            <a:r>
              <a:rPr kumimoji="0" lang="en-US" altLang="zh-CN" sz="3200" b="1" i="0" u="none" strike="noStrike" kern="1200" cap="none" spc="0" normalizeH="0" baseline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kumimoji="0" lang="en-US" altLang="zh-CN" sz="3200" b="1" i="0" u="none" strike="noStrike" kern="120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altLang="zh-CN" sz="3200" b="1" i="0" u="none" strike="noStrike" kern="120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altLang="zh-CN" sz="3200" b="1" i="0" u="none" strike="noStrike" kern="120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kumimoji="0" lang="en-US" altLang="zh-CN" sz="3200" b="1" i="0" u="none" strike="noStrike" kern="120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kumimoji="0" lang="zh-CN" altLang="en-US" sz="32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2900" y="2489122"/>
            <a:ext cx="7391400" cy="1077170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sự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Bảng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tin,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cột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cờ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máy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tính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máy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chiếu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,…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2900" y="3841074"/>
            <a:ext cx="6305550" cy="1077170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hoạt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giảng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múa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hát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…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8023" y1="26444" x2="49767" y2="10847"/>
                        <a14:foregroundMark x1="42791" y1="46149" x2="49302" y2="55841"/>
                        <a14:foregroundMark x1="48256" y1="76444" x2="48256" y2="85558"/>
                        <a14:foregroundMark x1="74535" y1="77279" x2="73023" y2="87805"/>
                        <a14:foregroundMark x1="22093" y1="9499" x2="16628" y2="28370"/>
                        <a14:foregroundMark x1="57907" y1="80873" x2="45233" y2="90051"/>
                        <a14:foregroundMark x1="67907" y1="80873" x2="70465" y2="825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00" y="1204600"/>
            <a:ext cx="3200400" cy="579793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24159" y="4656461"/>
            <a:ext cx="6895174" cy="1085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644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>
            <a:extLst>
              <a:ext uri="{FF2B5EF4-FFF2-40B4-BE49-F238E27FC236}">
                <a16:creationId xmlns:a16="http://schemas.microsoft.com/office/drawing/2014/main" id="{1C3256A2-416D-4670-AD10-0133FCC14D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50" r="14625"/>
          <a:stretch/>
        </p:blipFill>
        <p:spPr>
          <a:xfrm>
            <a:off x="0" y="114431"/>
            <a:ext cx="11170508" cy="7329730"/>
          </a:xfrm>
          <a:prstGeom prst="rect">
            <a:avLst/>
          </a:prstGeom>
        </p:spPr>
      </p:pic>
      <p:sp>
        <p:nvSpPr>
          <p:cNvPr id="6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171450" y="583714"/>
            <a:ext cx="8896350" cy="156966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just" defTabSz="121913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iCiel Pony" panose="020000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altLang="zh-CN" sz="3200" b="1" i="0" u="none" strike="noStrike" kern="120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iCiel Pony" panose="020000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iCiel Pony" panose="020000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altLang="zh-CN" sz="3200" b="1" i="0" u="none" strike="noStrike" kern="120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iCiel Pony" panose="020000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iCiel Pony" panose="020000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altLang="zh-CN" sz="3200" b="1" i="0" u="none" strike="noStrike" kern="120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iCiel Pony" panose="020000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iCiel Pony" panose="020000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kumimoji="0" lang="en-US" altLang="zh-CN" sz="3200" b="1" i="0" u="none" strike="noStrike" kern="120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iCiel Pony" panose="020000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iCiel Pony" panose="020000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kumimoji="0" lang="en-US" altLang="zh-CN" sz="3200" b="1" i="0" u="none" strike="noStrike" kern="120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iCiel Pony" panose="020000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iCiel Pony" panose="020000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kumimoji="0" lang="en-US" altLang="zh-CN" sz="3200" b="1" i="0" u="none" strike="noStrike" kern="120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iCiel Pony" panose="020000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iCiel Pony" panose="020000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altLang="zh-CN" sz="3200" b="1" i="0" u="none" strike="noStrike" kern="120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iCiel Pony" panose="020000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iCiel Pony" panose="020000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kumimoji="0" lang="en-US" altLang="zh-CN" sz="3200" b="1" i="0" u="none" strike="noStrike" kern="120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iCiel Pony" panose="020000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iCiel Pony" panose="020000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kumimoji="0" lang="en-US" altLang="zh-CN" sz="3200" b="1" i="0" u="none" strike="noStrike" kern="120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iCiel Pony" panose="020000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iCiel Pony" panose="020000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kumimoji="0" lang="en-US" altLang="zh-CN" sz="3200" b="1" i="0" u="none" strike="noStrike" kern="120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iCiel Pony" panose="020000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iCiel Pony" panose="020000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altLang="zh-CN" sz="3200" b="1" i="0" u="none" strike="noStrike" kern="120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iCiel Pony" panose="020000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iCiel Pony" panose="020000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kumimoji="0" lang="en-US" altLang="zh-CN" sz="3200" b="1" i="0" u="none" strike="noStrike" kern="120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iCiel Pony" panose="020000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iCiel Pony" panose="020000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altLang="zh-CN" sz="3200" b="1" i="0" u="none" strike="noStrike" kern="120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iCiel Pony" panose="020000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zh-CN" altLang="en-US" sz="32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iCiel Pony" panose="02000000000000000000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4350" y="2763904"/>
            <a:ext cx="6305550" cy="1077170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nam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đá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bóng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dưới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sân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8023" y1="26444" x2="49767" y2="10847"/>
                        <a14:foregroundMark x1="42791" y1="46149" x2="49302" y2="55841"/>
                        <a14:foregroundMark x1="48256" y1="76444" x2="48256" y2="85558"/>
                        <a14:foregroundMark x1="74535" y1="77279" x2="73023" y2="87805"/>
                        <a14:foregroundMark x1="22093" y1="9499" x2="16628" y2="28370"/>
                        <a14:foregroundMark x1="57907" y1="80873" x2="45233" y2="90051"/>
                        <a14:foregroundMark x1="67907" y1="80873" x2="70465" y2="825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00" y="1204600"/>
            <a:ext cx="3200400" cy="5797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932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6947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9470" y="73891"/>
            <a:ext cx="5449314" cy="6560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021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855" y="277091"/>
            <a:ext cx="9605818" cy="635461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89263" y="3066938"/>
            <a:ext cx="16674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lang="en-US" sz="3200" b="1" dirty="0" err="1" smtClean="0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ái</a:t>
            </a:r>
            <a:r>
              <a:rPr lang="en-US" sz="3200" b="1" dirty="0" smtClean="0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endParaRPr lang="en-US" sz="3200" b="1" dirty="0">
              <a:solidFill>
                <a:srgbClr val="002060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236157" y="3066938"/>
            <a:ext cx="14125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lang="en-US" sz="3200" b="1" dirty="0" err="1" smtClean="0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ái</a:t>
            </a:r>
            <a:r>
              <a:rPr lang="en-US" sz="3200" b="1" dirty="0" smtClean="0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đèn</a:t>
            </a:r>
            <a:endParaRPr lang="en-US" sz="3200" b="1" dirty="0">
              <a:solidFill>
                <a:srgbClr val="002060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630565" y="3060738"/>
            <a:ext cx="16690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</a:t>
            </a:r>
            <a:r>
              <a:rPr lang="en-US" sz="3200" b="1" dirty="0" err="1" smtClean="0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uyển</a:t>
            </a:r>
            <a:r>
              <a:rPr lang="en-US" sz="3200" b="1" dirty="0" smtClean="0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sổ</a:t>
            </a:r>
            <a:endParaRPr lang="en-US" sz="3200" b="1" dirty="0">
              <a:solidFill>
                <a:srgbClr val="002060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87660" y="5954767"/>
            <a:ext cx="13276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</a:t>
            </a:r>
            <a:r>
              <a:rPr lang="en-US" sz="3200" b="1" dirty="0" err="1" smtClean="0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hế</a:t>
            </a:r>
            <a:r>
              <a:rPr lang="en-US" sz="3200" b="1" dirty="0" smtClean="0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</a:t>
            </a:r>
            <a:endParaRPr lang="en-US" sz="3200" b="1" dirty="0">
              <a:solidFill>
                <a:srgbClr val="002060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36157" y="5954766"/>
            <a:ext cx="16706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lang="en-US" sz="3200" b="1" dirty="0" err="1" smtClean="0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ái</a:t>
            </a:r>
            <a:r>
              <a:rPr lang="en-US" sz="3200" b="1" dirty="0" smtClean="0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endParaRPr lang="en-US" sz="3200" b="1" dirty="0">
              <a:solidFill>
                <a:srgbClr val="002060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715407" y="5951792"/>
            <a:ext cx="19014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lang="en-US" sz="3200" b="1" dirty="0" err="1" smtClean="0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hùng</a:t>
            </a:r>
            <a:r>
              <a:rPr lang="en-US" sz="3200" b="1" dirty="0" smtClean="0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rác</a:t>
            </a:r>
            <a:endParaRPr lang="en-US" sz="3200" b="1" dirty="0">
              <a:solidFill>
                <a:srgbClr val="002060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84466" y="280805"/>
            <a:ext cx="4147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4.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8925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05863" y="322025"/>
            <a:ext cx="95076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000000"/>
                </a:solidFill>
                <a:latin typeface="Open Sans"/>
              </a:rPr>
              <a:t>5. </a:t>
            </a:r>
            <a:r>
              <a:rPr lang="vi-VN" sz="2800" b="1" dirty="0" smtClean="0">
                <a:solidFill>
                  <a:srgbClr val="000000"/>
                </a:solidFill>
                <a:latin typeface="Open Sans"/>
              </a:rPr>
              <a:t>Viết </a:t>
            </a:r>
            <a:r>
              <a:rPr lang="vi-VN" sz="2800" b="1" dirty="0">
                <a:solidFill>
                  <a:srgbClr val="000000"/>
                </a:solidFill>
                <a:latin typeface="Open Sans"/>
              </a:rPr>
              <a:t>câu nêu đặc điểm của mỗi đồ vật ở trường, lớp.</a:t>
            </a:r>
            <a:endParaRPr lang="en-US" sz="2800" dirty="0"/>
          </a:p>
        </p:txBody>
      </p:sp>
      <p:sp>
        <p:nvSpPr>
          <p:cNvPr id="3" name="Rectangle 2"/>
          <p:cNvSpPr/>
          <p:nvPr/>
        </p:nvSpPr>
        <p:spPr>
          <a:xfrm>
            <a:off x="705862" y="845245"/>
            <a:ext cx="46201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latin typeface="HP001 4 hàng" panose="020B0603050302020204" pitchFamily="34" charset="0"/>
              </a:rPr>
              <a:t>Cái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bảng</a:t>
            </a:r>
            <a:r>
              <a:rPr lang="en-US" sz="2800" b="1" dirty="0">
                <a:latin typeface="HP001 4 hàng" panose="020B0603050302020204" pitchFamily="34" charset="0"/>
              </a:rPr>
              <a:t> </a:t>
            </a:r>
            <a:r>
              <a:rPr lang="en-US" sz="2800" b="1" dirty="0" err="1">
                <a:latin typeface="HP001 4 hàng" panose="020B0603050302020204" pitchFamily="34" charset="0"/>
              </a:rPr>
              <a:t>lớp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em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sạch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bóng</a:t>
            </a:r>
            <a:r>
              <a:rPr lang="en-US" sz="2800" b="1" dirty="0" smtClean="0">
                <a:latin typeface="HP001 4 hàng" panose="020B0603050302020204" pitchFamily="34" charset="0"/>
              </a:rPr>
              <a:t>.</a:t>
            </a:r>
            <a:endParaRPr lang="en-US" sz="2800" b="1" dirty="0">
              <a:latin typeface="HP001 4 hàng" panose="020B06030503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30448" y="1381470"/>
            <a:ext cx="49536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 smtClean="0">
                <a:latin typeface="HP001 4 hàng" panose="020B0603050302020204" pitchFamily="34" charset="0"/>
              </a:rPr>
              <a:t>Viên</a:t>
            </a:r>
            <a:r>
              <a:rPr lang="en-US" sz="2800" b="1" dirty="0" smtClean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phấn</a:t>
            </a:r>
            <a:r>
              <a:rPr lang="en-US" sz="2800" b="1" dirty="0">
                <a:latin typeface="HP001 4 hàng" panose="020B0603050302020204" pitchFamily="34" charset="0"/>
              </a:rPr>
              <a:t> </a:t>
            </a:r>
            <a:r>
              <a:rPr lang="en-US" sz="2800" b="1" dirty="0" err="1">
                <a:latin typeface="HP001 4 hàng" panose="020B0603050302020204" pitchFamily="34" charset="0"/>
              </a:rPr>
              <a:t>lớp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em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trắng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tinh</a:t>
            </a:r>
            <a:r>
              <a:rPr lang="en-US" sz="2800" b="1" dirty="0">
                <a:latin typeface="HP001 4 hàng" panose="020B06030503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94662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69FD95C-5386-FD46-E8B1-0DAF58517B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5f096a8a366f75a319212a507803cf17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4166851" y="4060094"/>
            <a:ext cx="1485899" cy="1524001"/>
          </a:xfrm>
          <a:prstGeom prst="rect">
            <a:avLst/>
          </a:prstGeom>
        </p:spPr>
      </p:pic>
      <p:pic>
        <p:nvPicPr>
          <p:cNvPr id="5" name="Picture 4" descr="3b156b095ca0356280db7afee06d7380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31640" y="3430622"/>
            <a:ext cx="1356733" cy="1636061"/>
          </a:xfrm>
          <a:prstGeom prst="rect">
            <a:avLst/>
          </a:prstGeom>
        </p:spPr>
      </p:pic>
      <p:pic>
        <p:nvPicPr>
          <p:cNvPr id="6" name="Picture 5" descr="61a4479af654ddff64ad93565723fd70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7924799" y="4376527"/>
            <a:ext cx="2142485" cy="1580328"/>
          </a:xfrm>
          <a:prstGeom prst="rect">
            <a:avLst/>
          </a:prstGeom>
        </p:spPr>
      </p:pic>
      <p:pic>
        <p:nvPicPr>
          <p:cNvPr id="7" name="Picture 6" descr="sa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999306" y="4851401"/>
            <a:ext cx="1795930" cy="2160321"/>
          </a:xfrm>
          <a:prstGeom prst="rect">
            <a:avLst/>
          </a:prstGeom>
        </p:spPr>
      </p:pic>
      <p:pic>
        <p:nvPicPr>
          <p:cNvPr id="8" name="Picture 7" descr="asd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H="1">
            <a:off x="7924799" y="2667000"/>
            <a:ext cx="1963904" cy="1808566"/>
          </a:xfrm>
          <a:prstGeom prst="rect">
            <a:avLst/>
          </a:prstGeom>
        </p:spPr>
      </p:pic>
      <p:pic>
        <p:nvPicPr>
          <p:cNvPr id="10" name="Picture 9" descr="f93115facd84d0a108c3e5c49f73b8e9.png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957170" y="4434228"/>
            <a:ext cx="1905366" cy="1225298"/>
          </a:xfrm>
          <a:prstGeom prst="rect">
            <a:avLst/>
          </a:prstGeom>
        </p:spPr>
      </p:pic>
      <p:pic>
        <p:nvPicPr>
          <p:cNvPr id="11" name="Picture 10" descr="f93115facd84d0a108c3e5c49f73b8e9.png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020341" y="3896252"/>
            <a:ext cx="1524000" cy="1225298"/>
          </a:xfrm>
          <a:prstGeom prst="rect">
            <a:avLst/>
          </a:prstGeom>
        </p:spPr>
      </p:pic>
      <p:pic>
        <p:nvPicPr>
          <p:cNvPr id="12" name="Picture 11" descr="f93115facd84d0a108c3e5c49f73b8e9.png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8077200" y="3184186"/>
            <a:ext cx="1738779" cy="1225298"/>
          </a:xfrm>
          <a:prstGeom prst="rect">
            <a:avLst/>
          </a:prstGeom>
        </p:spPr>
      </p:pic>
      <p:pic>
        <p:nvPicPr>
          <p:cNvPr id="13" name="Picture 12" descr="f93115facd84d0a108c3e5c49f73b8e9.png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934714" y="5391267"/>
            <a:ext cx="2142486" cy="1524001"/>
          </a:xfrm>
          <a:prstGeom prst="rect">
            <a:avLst/>
          </a:prstGeom>
        </p:spPr>
      </p:pic>
      <p:pic>
        <p:nvPicPr>
          <p:cNvPr id="14" name="Picture 13" descr="f93115facd84d0a108c3e5c49f73b8e9.png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8327729" y="4709327"/>
            <a:ext cx="1676400" cy="1222235"/>
          </a:xfrm>
          <a:prstGeom prst="rect">
            <a:avLst/>
          </a:prstGeom>
        </p:spPr>
      </p:pic>
      <p:pic>
        <p:nvPicPr>
          <p:cNvPr id="15" name="Picture 14" descr="23999cf244e50511de22db4e67847e6d.png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 flipH="1">
            <a:off x="0" y="-177800"/>
            <a:ext cx="213360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21155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6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图片 39">
            <a:extLst>
              <a:ext uri="{FF2B5EF4-FFF2-40B4-BE49-F238E27FC236}">
                <a16:creationId xmlns:a16="http://schemas.microsoft.com/office/drawing/2014/main" id="{B6A43CE9-BBC5-4E98-BF98-A297DCD679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1860">
            <a:off x="1595891" y="940641"/>
            <a:ext cx="2421798" cy="2049214"/>
          </a:xfrm>
          <a:prstGeom prst="rect">
            <a:avLst/>
          </a:prstGeom>
        </p:spPr>
      </p:pic>
      <p:pic>
        <p:nvPicPr>
          <p:cNvPr id="9" name="图片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 rot="19502702">
            <a:off x="531715" y="254569"/>
            <a:ext cx="1931773" cy="2868969"/>
          </a:xfrm>
          <a:prstGeom prst="rect">
            <a:avLst/>
          </a:prstGeom>
        </p:spPr>
      </p:pic>
      <p:pic>
        <p:nvPicPr>
          <p:cNvPr id="10" name="Picture 8" descr="Dơi, chim và họ nhà thú | Mầm Non Đô Thị Sài Đồ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5185" y="424494"/>
            <a:ext cx="2630310" cy="1315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044700" y="2248604"/>
            <a:ext cx="8585200" cy="2339090"/>
          </a:xfrm>
          <a:prstGeom prst="rect">
            <a:avLst/>
          </a:prstGeom>
          <a:noFill/>
        </p:spPr>
        <p:txBody>
          <a:bodyPr wrap="square" lIns="121907" tIns="60954" rIns="121907" bIns="60954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                    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Dặn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dò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380959" indent="-380959" algn="just">
              <a:lnSpc>
                <a:spcPct val="150000"/>
              </a:lnSpc>
              <a:buFontTx/>
              <a:buChar char="-"/>
            </a:pP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đặc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điểm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.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380959" indent="-380959" algn="just">
              <a:lnSpc>
                <a:spcPct val="150000"/>
              </a:lnSpc>
              <a:buFontTx/>
              <a:buChar char="-"/>
            </a:pP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Xem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trước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47.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图片 14340" descr="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35386" y="4722750"/>
            <a:ext cx="2716388" cy="2127592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206671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75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5">
            <a:extLst>
              <a:ext uri="{FF2B5EF4-FFF2-40B4-BE49-F238E27FC236}">
                <a16:creationId xmlns:a16="http://schemas.microsoft.com/office/drawing/2014/main" id="{32E29622-6938-4F27-BA2F-8E57C68A08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38" y="-287766"/>
            <a:ext cx="10766099" cy="6704415"/>
          </a:xfrm>
          <a:prstGeom prst="rect">
            <a:avLst/>
          </a:prstGeom>
        </p:spPr>
      </p:pic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图片 39">
            <a:extLst>
              <a:ext uri="{FF2B5EF4-FFF2-40B4-BE49-F238E27FC236}">
                <a16:creationId xmlns:a16="http://schemas.microsoft.com/office/drawing/2014/main" id="{B6A43CE9-BBC5-4E98-BF98-A297DCD679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1860">
            <a:off x="1639556" y="870992"/>
            <a:ext cx="2864392" cy="242371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C722568-5BEC-4CC9-9200-292359A25631}"/>
              </a:ext>
            </a:extLst>
          </p:cNvPr>
          <p:cNvSpPr txBox="1"/>
          <p:nvPr/>
        </p:nvSpPr>
        <p:spPr>
          <a:xfrm>
            <a:off x="2376742" y="2727900"/>
            <a:ext cx="76331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Tạm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biệt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hẹn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gặp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vào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tiết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học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sau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!</a:t>
            </a:r>
          </a:p>
        </p:txBody>
      </p:sp>
      <p:pic>
        <p:nvPicPr>
          <p:cNvPr id="12" name="图片 14340" descr="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35386" y="4722750"/>
            <a:ext cx="2716388" cy="212759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 rot="19502702">
            <a:off x="584367" y="188539"/>
            <a:ext cx="2088829" cy="3102220"/>
          </a:xfrm>
          <a:prstGeom prst="rect">
            <a:avLst/>
          </a:prstGeom>
        </p:spPr>
      </p:pic>
      <p:pic>
        <p:nvPicPr>
          <p:cNvPr id="14" name="Picture 8" descr="Dơi, chim và họ nhà thú | Mầm Non Đô Thị Sài Đồ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665" y="424494"/>
            <a:ext cx="2823830" cy="1411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2524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75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76" y="137003"/>
            <a:ext cx="12001123" cy="6720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208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61424D6-6512-E756-C9C2-B01DBA961A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/>
          <p:cNvSpPr/>
          <p:nvPr/>
        </p:nvSpPr>
        <p:spPr>
          <a:xfrm>
            <a:off x="1574800" y="228600"/>
            <a:ext cx="9093200" cy="3454400"/>
          </a:xfrm>
          <a:prstGeom prst="round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80183" y="425889"/>
            <a:ext cx="516503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đỏ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mỏ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Xuống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tắm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ruộng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6" name="Rectangle: Rounded Corners 5"/>
          <p:cNvSpPr/>
          <p:nvPr/>
        </p:nvSpPr>
        <p:spPr>
          <a:xfrm>
            <a:off x="2209800" y="4495801"/>
            <a:ext cx="7315200" cy="1752599"/>
          </a:xfrm>
          <a:prstGeom prst="round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75200" y="4971990"/>
            <a:ext cx="36631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Cái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bút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mực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8" name="Picture 7" descr="3b156b095ca0356280db7afee06d7380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662841" y="4418262"/>
            <a:ext cx="1832518" cy="2209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49383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E984EB3-B5AC-F061-97B3-66737132DC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/>
          <p:cNvSpPr/>
          <p:nvPr/>
        </p:nvSpPr>
        <p:spPr>
          <a:xfrm>
            <a:off x="2438400" y="228600"/>
            <a:ext cx="7391400" cy="3479799"/>
          </a:xfrm>
          <a:prstGeom prst="round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65600" y="475803"/>
            <a:ext cx="41148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Da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tôi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trắng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cùng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đen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tôi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Tôi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6" name="Rectangle: Rounded Corners 5"/>
          <p:cNvSpPr/>
          <p:nvPr/>
        </p:nvSpPr>
        <p:spPr>
          <a:xfrm>
            <a:off x="2514600" y="4470400"/>
            <a:ext cx="7315200" cy="1752599"/>
          </a:xfrm>
          <a:prstGeom prst="round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55148" y="4950440"/>
            <a:ext cx="31961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Viên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phấn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8" name="Picture 7" descr="sa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519653" y="4470400"/>
            <a:ext cx="2132682" cy="256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28180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0EBFAA6-6A07-0964-75A2-AA0E158C9D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/>
          <p:cNvSpPr/>
          <p:nvPr/>
        </p:nvSpPr>
        <p:spPr>
          <a:xfrm>
            <a:off x="1320800" y="228600"/>
            <a:ext cx="9728200" cy="3810001"/>
          </a:xfrm>
          <a:prstGeom prst="round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79600" y="594480"/>
            <a:ext cx="88392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</a:t>
            </a: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Có chân mà chẳng biết đi</a:t>
            </a:r>
          </a:p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Quanh năm suốt tháng đứng ì một nơi</a:t>
            </a:r>
          </a:p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</a:t>
            </a: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Bạn bè chăn, chiếu, gối thôi</a:t>
            </a:r>
          </a:p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Cho người nằm ngủ thảnh thơi đêm ngày.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(Là cái gì?)</a:t>
            </a:r>
            <a:endParaRPr kumimoji="0" lang="vi-VN" sz="4000" b="0" i="0" u="none" strike="noStrike" kern="1200" cap="none" spc="0" normalizeH="0" baseline="0" noProof="0" dirty="0" err="1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" name="Rectangle: Rounded Corners 5"/>
          <p:cNvSpPr/>
          <p:nvPr/>
        </p:nvSpPr>
        <p:spPr>
          <a:xfrm>
            <a:off x="2209800" y="4423906"/>
            <a:ext cx="7315200" cy="1824494"/>
          </a:xfrm>
          <a:prstGeom prst="round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368800" y="4749800"/>
            <a:ext cx="2997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Cái giường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8" name="Picture 7" descr="asd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9067800" y="4749800"/>
            <a:ext cx="2532832" cy="2332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44904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A5C9CC-E59C-4211-AD58-D73841A3C99B}"/>
              </a:ext>
            </a:extLst>
          </p:cNvPr>
          <p:cNvSpPr txBox="1"/>
          <p:nvPr/>
        </p:nvSpPr>
        <p:spPr>
          <a:xfrm flipH="1">
            <a:off x="594450" y="306699"/>
            <a:ext cx="10416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ăm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ngày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17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10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năm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2024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341E93D-FB0C-43C7-A8E6-2C68421EA90B}"/>
              </a:ext>
            </a:extLst>
          </p:cNvPr>
          <p:cNvSpPr txBox="1"/>
          <p:nvPr/>
        </p:nvSpPr>
        <p:spPr>
          <a:xfrm>
            <a:off x="3766698" y="1599361"/>
            <a:ext cx="38758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Luyện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tập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73BA7C-BEDF-407B-963E-FB4EAF9997DF}"/>
              </a:ext>
            </a:extLst>
          </p:cNvPr>
          <p:cNvSpPr txBox="1"/>
          <p:nvPr/>
        </p:nvSpPr>
        <p:spPr>
          <a:xfrm>
            <a:off x="1292087" y="2245692"/>
            <a:ext cx="97184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iCiel Cucho" pitchFamily="50" charset="0"/>
              </a:rPr>
              <a:t>Từ chỉ sự vật, đặc điểm. Câu nêu đặc điểm.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iCiel Cucho" pitchFamily="50" charset="0"/>
              </a:rPr>
              <a:t>  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41E93D-FB0C-43C7-A8E6-2C68421EA90B}"/>
              </a:ext>
            </a:extLst>
          </p:cNvPr>
          <p:cNvSpPr txBox="1"/>
          <p:nvPr/>
        </p:nvSpPr>
        <p:spPr>
          <a:xfrm>
            <a:off x="3864567" y="953030"/>
            <a:ext cx="38758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Tiếng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Việt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8536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2562</TotalTime>
  <Words>845</Words>
  <Application>Microsoft Office PowerPoint</Application>
  <PresentationFormat>Widescreen</PresentationFormat>
  <Paragraphs>181</Paragraphs>
  <Slides>41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41</vt:i4>
      </vt:variant>
    </vt:vector>
  </HeadingPairs>
  <TitlesOfParts>
    <vt:vector size="62" baseType="lpstr">
      <vt:lpstr>.VnArial</vt:lpstr>
      <vt:lpstr>Arial</vt:lpstr>
      <vt:lpstr>Arial Rounded MT Bold</vt:lpstr>
      <vt:lpstr>Arial-Rounded</vt:lpstr>
      <vt:lpstr>Calibri</vt:lpstr>
      <vt:lpstr>Calibri Light</vt:lpstr>
      <vt:lpstr>Cambria</vt:lpstr>
      <vt:lpstr>Comfortaa</vt:lpstr>
      <vt:lpstr>Delius Unicase</vt:lpstr>
      <vt:lpstr>HP001 4 hàng</vt:lpstr>
      <vt:lpstr>iCiel Crocante</vt:lpstr>
      <vt:lpstr>iCiel Cucho</vt:lpstr>
      <vt:lpstr>iCiel Pony</vt:lpstr>
      <vt:lpstr>Open Sans</vt:lpstr>
      <vt:lpstr>Sriracha</vt:lpstr>
      <vt:lpstr>Times New Roman</vt:lpstr>
      <vt:lpstr>Office Theme</vt:lpstr>
      <vt:lpstr>2_Office Theme</vt:lpstr>
      <vt:lpstr>1_Office Theme</vt:lpstr>
      <vt:lpstr>Default Design</vt:lpstr>
      <vt:lpstr>5_Office Theme</vt:lpstr>
      <vt:lpstr>PowerPoint Presentation</vt:lpstr>
      <vt:lpstr>PowerPoint Presentation</vt:lpstr>
      <vt:lpstr>GIẢI CỨU RỪNG XANH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Có răng mà chẳng có mồm Giúp bé chải tóc sớm hôm đến trường.                                   (Là cái gì?)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Dell</cp:lastModifiedBy>
  <cp:revision>281</cp:revision>
  <dcterms:created xsi:type="dcterms:W3CDTF">2021-06-17T09:40:01Z</dcterms:created>
  <dcterms:modified xsi:type="dcterms:W3CDTF">2024-10-16T16:42:20Z</dcterms:modified>
</cp:coreProperties>
</file>