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13" r:id="rId6"/>
    <p:sldMasterId id="2147483730" r:id="rId7"/>
  </p:sldMasterIdLst>
  <p:notesMasterIdLst>
    <p:notesMasterId r:id="rId35"/>
  </p:notesMasterIdLst>
  <p:sldIdLst>
    <p:sldId id="301" r:id="rId8"/>
    <p:sldId id="303" r:id="rId9"/>
    <p:sldId id="302" r:id="rId10"/>
    <p:sldId id="285" r:id="rId11"/>
    <p:sldId id="286" r:id="rId12"/>
    <p:sldId id="287" r:id="rId13"/>
    <p:sldId id="288" r:id="rId14"/>
    <p:sldId id="289" r:id="rId15"/>
    <p:sldId id="282" r:id="rId16"/>
    <p:sldId id="277" r:id="rId17"/>
    <p:sldId id="274" r:id="rId18"/>
    <p:sldId id="259" r:id="rId19"/>
    <p:sldId id="292" r:id="rId20"/>
    <p:sldId id="290" r:id="rId21"/>
    <p:sldId id="271" r:id="rId22"/>
    <p:sldId id="272" r:id="rId23"/>
    <p:sldId id="275" r:id="rId24"/>
    <p:sldId id="273" r:id="rId25"/>
    <p:sldId id="299" r:id="rId26"/>
    <p:sldId id="300" r:id="rId27"/>
    <p:sldId id="291" r:id="rId28"/>
    <p:sldId id="276" r:id="rId29"/>
    <p:sldId id="278" r:id="rId30"/>
    <p:sldId id="279" r:id="rId31"/>
    <p:sldId id="280" r:id="rId32"/>
    <p:sldId id="269" r:id="rId33"/>
    <p:sldId id="29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FF"/>
    <a:srgbClr val="CCFF66"/>
    <a:srgbClr val="FFCCFF"/>
    <a:srgbClr val="CC99FF"/>
    <a:srgbClr val="FF6699"/>
    <a:srgbClr val="66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89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3095C-47BB-43C1-A319-4C2270CC3C7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C781D-1172-45E7-99A1-2C5299EE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89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25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4E6BC9-89B9-4E95-8957-BE642D6F80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85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9F35F-143C-4FE0-AF2C-6FA71B5984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85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mây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máy</a:t>
            </a:r>
            <a:r>
              <a:rPr lang="en-US" baseline="0" dirty="0" smtClean="0"/>
              <a:t> bay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bay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03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GV </a:t>
            </a:r>
            <a:r>
              <a:rPr lang="en-US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huống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toán</a:t>
            </a:r>
            <a:r>
              <a:rPr lang="en-US" baseline="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? –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ơn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GV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toán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- GV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28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030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mây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máy</a:t>
            </a:r>
            <a:r>
              <a:rPr lang="en-US" baseline="0" dirty="0" smtClean="0"/>
              <a:t> bay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bay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C781D-1172-45E7-99A1-2C5299EE5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070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5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9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92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4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E063078-B8E4-4336-9CAF-476170A3E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C3543ECC-27F5-4992-AF84-24E7A5DB6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8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E063078-B8E4-4336-9CAF-476170A3E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C3543ECC-27F5-4992-AF84-24E7A5DB6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61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E063078-B8E4-4336-9CAF-476170A3E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C3543ECC-27F5-4992-AF84-24E7A5DB6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80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E063078-B8E4-4336-9CAF-476170A3E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C3543ECC-27F5-4992-AF84-24E7A5DB6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78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E063078-B8E4-4336-9CAF-476170A3E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C3543ECC-27F5-4992-AF84-24E7A5DB6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62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E063078-B8E4-4336-9CAF-476170A3E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C3543ECC-27F5-4992-AF84-24E7A5DB6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21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E063078-B8E4-4336-9CAF-476170A3E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C3543ECC-27F5-4992-AF84-24E7A5DB6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0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E063078-B8E4-4336-9CAF-476170A3E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C3543ECC-27F5-4992-AF84-24E7A5DB6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14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E063078-B8E4-4336-9CAF-476170A3E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C3543ECC-27F5-4992-AF84-24E7A5DB6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60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E063078-B8E4-4336-9CAF-476170A3E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C3543ECC-27F5-4992-AF84-24E7A5DB6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50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E063078-B8E4-4336-9CAF-476170A3E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C3543ECC-27F5-4992-AF84-24E7A5DB6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95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926" indent="0" algn="ctr">
              <a:buNone/>
              <a:defRPr sz="1998"/>
            </a:lvl2pPr>
            <a:lvl3pPr marL="913852" indent="0" algn="ctr">
              <a:buNone/>
              <a:defRPr sz="1798"/>
            </a:lvl3pPr>
            <a:lvl4pPr marL="1370778" indent="0" algn="ctr">
              <a:buNone/>
              <a:defRPr sz="1600"/>
            </a:lvl4pPr>
            <a:lvl5pPr marL="1827703" indent="0" algn="ctr">
              <a:buNone/>
              <a:defRPr sz="1600"/>
            </a:lvl5pPr>
            <a:lvl6pPr marL="2284628" indent="0" algn="ctr">
              <a:buNone/>
              <a:defRPr sz="1600"/>
            </a:lvl6pPr>
            <a:lvl7pPr marL="2741554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82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87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59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926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21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91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57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5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88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54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92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 marL="0" indent="0">
              <a:buNone/>
              <a:defRPr sz="3198"/>
            </a:lvl1pPr>
            <a:lvl2pPr marL="456926" indent="0">
              <a:buNone/>
              <a:defRPr sz="2798"/>
            </a:lvl2pPr>
            <a:lvl3pPr marL="913852" indent="0">
              <a:buNone/>
              <a:defRPr sz="2398"/>
            </a:lvl3pPr>
            <a:lvl4pPr marL="1370778" indent="0">
              <a:buNone/>
              <a:defRPr sz="1998"/>
            </a:lvl4pPr>
            <a:lvl5pPr marL="1827703" indent="0">
              <a:buNone/>
              <a:defRPr sz="1998"/>
            </a:lvl5pPr>
            <a:lvl6pPr marL="2284628" indent="0">
              <a:buNone/>
              <a:defRPr sz="1998"/>
            </a:lvl6pPr>
            <a:lvl7pPr marL="2741554" indent="0">
              <a:buNone/>
              <a:defRPr sz="1998"/>
            </a:lvl7pPr>
            <a:lvl8pPr marL="3198480" indent="0">
              <a:buNone/>
              <a:defRPr sz="1998"/>
            </a:lvl8pPr>
            <a:lvl9pPr marL="3655406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48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23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88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926" indent="0" algn="ctr">
              <a:buNone/>
              <a:defRPr sz="1998"/>
            </a:lvl2pPr>
            <a:lvl3pPr marL="913852" indent="0" algn="ctr">
              <a:buNone/>
              <a:defRPr sz="1798"/>
            </a:lvl3pPr>
            <a:lvl4pPr marL="1370778" indent="0" algn="ctr">
              <a:buNone/>
              <a:defRPr sz="1600"/>
            </a:lvl4pPr>
            <a:lvl5pPr marL="1827703" indent="0" algn="ctr">
              <a:buNone/>
              <a:defRPr sz="1600"/>
            </a:lvl5pPr>
            <a:lvl6pPr marL="2284628" indent="0" algn="ctr">
              <a:buNone/>
              <a:defRPr sz="1600"/>
            </a:lvl6pPr>
            <a:lvl7pPr marL="2741554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96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06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59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926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28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59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6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5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411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15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5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 marL="0" indent="0">
              <a:buNone/>
              <a:defRPr sz="3198"/>
            </a:lvl1pPr>
            <a:lvl2pPr marL="456926" indent="0">
              <a:buNone/>
              <a:defRPr sz="2798"/>
            </a:lvl2pPr>
            <a:lvl3pPr marL="913852" indent="0">
              <a:buNone/>
              <a:defRPr sz="2398"/>
            </a:lvl3pPr>
            <a:lvl4pPr marL="1370778" indent="0">
              <a:buNone/>
              <a:defRPr sz="1998"/>
            </a:lvl4pPr>
            <a:lvl5pPr marL="1827703" indent="0">
              <a:buNone/>
              <a:defRPr sz="1998"/>
            </a:lvl5pPr>
            <a:lvl6pPr marL="2284628" indent="0">
              <a:buNone/>
              <a:defRPr sz="1998"/>
            </a:lvl6pPr>
            <a:lvl7pPr marL="2741554" indent="0">
              <a:buNone/>
              <a:defRPr sz="1998"/>
            </a:lvl7pPr>
            <a:lvl8pPr marL="3198480" indent="0">
              <a:buNone/>
              <a:defRPr sz="1998"/>
            </a:lvl8pPr>
            <a:lvl9pPr marL="3655406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31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01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093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0CD5D-F897-4DC3-97B5-8012351DB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A4806-48B9-4BBE-B7A7-05992440D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6D591-95A6-4D20-B3AB-144822993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E241B-E8FE-4DB8-9B8A-023E244499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25B64-A198-4F4A-90A6-0819ED17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F1307-5222-4EB2-8A24-BB980D1F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B068F-30BD-4C13-9D74-F17460C35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6882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954B9-8395-42D0-B175-4B569A66D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62149-4348-4284-BC9D-C41174815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DB184-BB47-47B3-9E39-DF905C07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E241B-E8FE-4DB8-9B8A-023E244499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C0C38-3E47-4DDA-84BA-7A721A38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90E8F-4DB5-43A5-AC9A-450B3A745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B068F-30BD-4C13-9D74-F17460C35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197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43E68-2A45-4403-9487-7A3080F1F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E9C55-A7DC-49FE-856B-BD8B54B3C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40C5A-BE07-4B19-9A8C-06EE03E2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E241B-E8FE-4DB8-9B8A-023E244499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C0A47-F5B2-4D0E-ABE1-B8E5951A0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3964-D4F6-40E8-A19C-37719020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B068F-30BD-4C13-9D74-F17460C35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2262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1ABC6-05B0-4221-930D-A2ECBFB77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82290-B748-485B-BEF2-37AACF9D0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B6BD2-B145-4DA0-A110-3B08746DC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F3F83-2A03-4983-B0F2-53BC553B0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E241B-E8FE-4DB8-9B8A-023E244499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19329-B8D1-432B-848A-1CA52C9FA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4FA43-D812-4302-95E3-CFE65F81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B068F-30BD-4C13-9D74-F17460C35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11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5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B3B83-213B-435C-B083-BAA375FF3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F393E-D3C8-41BF-9A6F-9D2AD2121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22F17-CB59-4BC9-8425-A9B4C30AC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5A19AC-D782-4840-B10E-93E3CEC1C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213852-D4D8-4DB0-B246-FF35ED7EB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B7E8A1-1173-42D5-BA94-A2A18118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E241B-E8FE-4DB8-9B8A-023E244499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221B2A-6C84-4944-9395-0B07577E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192B17-06D6-4CFD-A8E7-1036CA21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B068F-30BD-4C13-9D74-F17460C35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5063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29A52-041C-4217-B554-69934F60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79C3C-24E4-4728-AC22-F122622E4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E241B-E8FE-4DB8-9B8A-023E244499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D04EEB-D9E9-4C06-AD25-DA7B6D63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BB90F-694C-4CAB-99C9-14D9B332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B068F-30BD-4C13-9D74-F17460C35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921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336D58-4362-49C2-9E40-4A6B6678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E241B-E8FE-4DB8-9B8A-023E244499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D038D6-329F-4FA7-BE56-4536A0DB0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8F3FA-09BF-4B1E-AEC5-A657A3A9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B068F-30BD-4C13-9D74-F17460C35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118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A74BC-25B7-4535-9EB3-AE3C91A83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60ED9-B038-43F1-91C9-6D7BB2659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2A0BC-94C9-4B1F-80BC-1CE366E01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33F50-839A-4ED0-AA2D-8DABD687A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E241B-E8FE-4DB8-9B8A-023E244499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47E65-002E-45D7-9484-58B6D1CAF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89DAA-FBA6-49A5-8498-63122561C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B068F-30BD-4C13-9D74-F17460C35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837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CB626-1B2A-421D-8ED3-2E9D3B27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355ECE-78FE-4564-832E-053245ED3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768EF-C1B5-4069-922B-41BCF97F7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51A5C-F161-4377-BB56-92B5EFFF0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E241B-E8FE-4DB8-9B8A-023E244499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CD2EE-5185-4435-AB7E-5766C6EA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8545A-B352-4D37-9B20-E578F554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B068F-30BD-4C13-9D74-F17460C35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02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18AA-47F3-4A63-BF76-E7D2D952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566CE1-F464-4CF0-BB22-336297A7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E7BAF-6CD2-448E-98F9-743AE84CE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E241B-E8FE-4DB8-9B8A-023E244499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F1828-1A16-4623-80D4-C954493C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4A323-08A2-492D-8757-7CB30953A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B068F-30BD-4C13-9D74-F17460C35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090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4B5A0B-0857-4631-BAD1-E27478F47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99323-5E3C-4A4C-AC85-530553BC2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1A12D-2D5A-4275-9593-D09297824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E241B-E8FE-4DB8-9B8A-023E244499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3BB9B-F873-4782-AB57-F10CCCBBD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D427B-6493-4B1B-90B0-E79D86BD7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B068F-30BD-4C13-9D74-F17460C35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243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5546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79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81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25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9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1C3B-89B7-4C15-BF11-7AF1F838B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64F66-B330-45D9-9FF3-FECDD316C3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DAA0B-7DB3-43F4-A7E7-8E92AB067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grpSp>
        <p:nvGrpSpPr>
          <p:cNvPr id="4" name="1">
            <a:extLst>
              <a:ext uri="{FF2B5EF4-FFF2-40B4-BE49-F238E27FC236}">
                <a16:creationId xmlns:a16="http://schemas.microsoft.com/office/drawing/2014/main" id="{32EED100-FCC6-4FF3-B782-F0723724E4CB}"/>
              </a:ext>
            </a:extLst>
          </p:cNvPr>
          <p:cNvGrpSpPr/>
          <p:nvPr userDrawn="1"/>
        </p:nvGrpSpPr>
        <p:grpSpPr>
          <a:xfrm>
            <a:off x="563668" y="827091"/>
            <a:ext cx="5329624" cy="5203817"/>
            <a:chOff x="-1024350" y="370345"/>
            <a:chExt cx="6644500" cy="648765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42DC279-21C3-4C8D-B540-BA1C90C60C29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D4366E-9B56-49D6-8C4D-2FB1781AA199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C0A319D8-B0E1-4168-AA46-E5855F2729AE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9231DD-1322-4C93-B8E0-30AEF5250C36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1D23D2-C33F-4192-B67D-C5CC590D6E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1827225" y="1788385"/>
            <a:ext cx="2903678" cy="255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BF0339-F33C-49D4-828C-34D29CC68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9491F5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5B021-21CA-43A5-992E-B0FE6EC9CD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300" y="100484"/>
            <a:ext cx="4087210" cy="1064767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0F5037-A932-4E1F-AB48-DF361F8F1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10671349" y="239257"/>
            <a:ext cx="875959" cy="7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47A8FF8-2265-4541-9D9F-3532D202FD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pic>
        <p:nvPicPr>
          <p:cNvPr id="10" name="7">
            <a:extLst>
              <a:ext uri="{FF2B5EF4-FFF2-40B4-BE49-F238E27FC236}">
                <a16:creationId xmlns:a16="http://schemas.microsoft.com/office/drawing/2014/main" id="{358239B8-CE8F-4A4C-8C44-35AFAB606D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5223" y="-1135278"/>
            <a:ext cx="4892974" cy="8475468"/>
          </a:xfrm>
          <a:prstGeom prst="rect">
            <a:avLst/>
          </a:prstGeom>
        </p:spPr>
      </p:pic>
      <p:pic>
        <p:nvPicPr>
          <p:cNvPr id="13" name="16">
            <a:extLst>
              <a:ext uri="{FF2B5EF4-FFF2-40B4-BE49-F238E27FC236}">
                <a16:creationId xmlns:a16="http://schemas.microsoft.com/office/drawing/2014/main" id="{B5E3A6F7-1407-4660-90BD-15DDD79EE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7509398" y="4720549"/>
            <a:ext cx="960199" cy="1521353"/>
          </a:xfrm>
          <a:prstGeom prst="rect">
            <a:avLst/>
          </a:prstGeom>
        </p:spPr>
      </p:pic>
      <p:grpSp>
        <p:nvGrpSpPr>
          <p:cNvPr id="20" name="14">
            <a:extLst>
              <a:ext uri="{FF2B5EF4-FFF2-40B4-BE49-F238E27FC236}">
                <a16:creationId xmlns:a16="http://schemas.microsoft.com/office/drawing/2014/main" id="{3FB0C1CF-7722-4EE9-88D5-0554AB2234A4}"/>
              </a:ext>
            </a:extLst>
          </p:cNvPr>
          <p:cNvGrpSpPr/>
          <p:nvPr userDrawn="1"/>
        </p:nvGrpSpPr>
        <p:grpSpPr>
          <a:xfrm>
            <a:off x="8186569" y="3700632"/>
            <a:ext cx="4010210" cy="3234230"/>
            <a:chOff x="7335072" y="2956015"/>
            <a:chExt cx="5111893" cy="3993291"/>
          </a:xfrm>
        </p:grpSpPr>
        <p:pic>
          <p:nvPicPr>
            <p:cNvPr id="21" name="11">
              <a:extLst>
                <a:ext uri="{FF2B5EF4-FFF2-40B4-BE49-F238E27FC236}">
                  <a16:creationId xmlns:a16="http://schemas.microsoft.com/office/drawing/2014/main" id="{CA046368-1D54-499C-A767-3B5E5CA65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22" name="12">
              <a:extLst>
                <a:ext uri="{FF2B5EF4-FFF2-40B4-BE49-F238E27FC236}">
                  <a16:creationId xmlns:a16="http://schemas.microsoft.com/office/drawing/2014/main" id="{6F00A50D-3E0B-49A4-B1F3-5367ED810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2550BAD-09AF-4A98-9F1A-CC1974D712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35507" y="1387152"/>
            <a:ext cx="5492972" cy="3535986"/>
          </a:xfrm>
          <a:prstGeom prst="rect">
            <a:avLst/>
          </a:prstGeom>
        </p:spPr>
      </p:pic>
      <p:grpSp>
        <p:nvGrpSpPr>
          <p:cNvPr id="11" name="1">
            <a:extLst>
              <a:ext uri="{FF2B5EF4-FFF2-40B4-BE49-F238E27FC236}">
                <a16:creationId xmlns:a16="http://schemas.microsoft.com/office/drawing/2014/main" id="{6A619278-F56B-4404-AFB3-33902E058097}"/>
              </a:ext>
            </a:extLst>
          </p:cNvPr>
          <p:cNvGrpSpPr/>
          <p:nvPr userDrawn="1"/>
        </p:nvGrpSpPr>
        <p:grpSpPr>
          <a:xfrm>
            <a:off x="68422" y="3111177"/>
            <a:ext cx="3312420" cy="3234230"/>
            <a:chOff x="-1024350" y="370345"/>
            <a:chExt cx="6644500" cy="648765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584962-958E-4711-81C6-6C940F1AE0C7}"/>
                </a:ext>
              </a:extLst>
            </p:cNvPr>
            <p:cNvSpPr/>
            <p:nvPr/>
          </p:nvSpPr>
          <p:spPr>
            <a:xfrm>
              <a:off x="-608980" y="370345"/>
              <a:ext cx="5873432" cy="5873432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C9AF3C2-604C-4863-9F3A-8EB24E4BD866}"/>
                </a:ext>
              </a:extLst>
            </p:cNvPr>
            <p:cNvSpPr/>
            <p:nvPr/>
          </p:nvSpPr>
          <p:spPr>
            <a:xfrm>
              <a:off x="-1024350" y="984568"/>
              <a:ext cx="5873432" cy="5873432"/>
            </a:xfrm>
            <a:prstGeom prst="ellipse">
              <a:avLst/>
            </a:prstGeom>
            <a:noFill/>
            <a:ln>
              <a:solidFill>
                <a:srgbClr val="FEBF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E8C502C4-FF05-4039-8A96-2F03DC1A327B}"/>
                </a:ext>
              </a:extLst>
            </p:cNvPr>
            <p:cNvSpPr/>
            <p:nvPr/>
          </p:nvSpPr>
          <p:spPr>
            <a:xfrm>
              <a:off x="-253282" y="711399"/>
              <a:ext cx="5162036" cy="5162034"/>
            </a:xfrm>
            <a:prstGeom prst="ellipse">
              <a:avLst/>
            </a:prstGeom>
            <a:solidFill>
              <a:srgbClr val="9B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3639142-197E-475E-9192-6020E3F70CC2}"/>
                </a:ext>
              </a:extLst>
            </p:cNvPr>
            <p:cNvSpPr/>
            <p:nvPr/>
          </p:nvSpPr>
          <p:spPr>
            <a:xfrm>
              <a:off x="3564590" y="3689816"/>
              <a:ext cx="2055560" cy="2055559"/>
            </a:xfrm>
            <a:prstGeom prst="ellipse">
              <a:avLst/>
            </a:prstGeom>
            <a:solidFill>
              <a:srgbClr val="FEBF0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endParaRPr>
            </a:p>
          </p:txBody>
        </p:sp>
      </p:grp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398430-C33E-4B7E-A0FB-022B197CA0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16130" b="16160"/>
          <a:stretch/>
        </p:blipFill>
        <p:spPr>
          <a:xfrm>
            <a:off x="732035" y="3534846"/>
            <a:ext cx="2036306" cy="179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2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99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7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258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89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17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3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9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131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46D1DE-7B50-410B-A29F-8022C275BD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0345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230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565CE0-5098-4FD2-96CF-0A351E5F1DE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5788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2681E-989D-452C-B435-8F044383412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6681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5CC21-51A7-42AA-8BFD-204D4CB4153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56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659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1A59D4-9951-4234-9492-BC35BF7A3F5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0724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5DAC4A-FD6B-4E2E-8774-6E75942D5C4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535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BC892-6439-483B-950C-DFB6AFB7B1A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1151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A625A2-9189-4712-A951-A1C7C47D8D6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8363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53EE3-8197-4EAA-8E9F-B5049E15448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209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0C17E-F4A8-4380-881F-F75A06BCA32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9684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5FA8D-2103-453A-A9C0-CDC0EC47068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2870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E9AC4-38F1-4D74-A7D1-A60218B606C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13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A298-E6A9-40C9-A386-68C1FA649167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AE063078-B8E4-4336-9CAF-476170A3E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C3543ECC-27F5-4992-AF84-24E7A5DB6E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2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9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2" indent="-228462" algn="l" defTabSz="9138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2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10/14/2024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2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2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2" indent="-228462" algn="l" defTabSz="9138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E53058-A278-4F9A-BF22-0364F9835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5DAA4-AA63-4FD0-869C-DEE1ED2CA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912A8-73FE-4BE5-ACA2-341D332E6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E241B-E8FE-4DB8-9B8A-023E244499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5748C-5F69-4993-ADB2-E9E3F9C79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EE20C-E28F-4708-BAF1-A66E72406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B068F-30BD-4C13-9D74-F17460C355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38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ED93CF-66C7-4B69-BFAC-C1A86CE7C4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06616-E817-4FAC-A19B-73C1F5BE0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58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37B22F-9EED-48B5-9E5A-B3DE8C45199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16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1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5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77814"/>
            <a:ext cx="113537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50800"/>
                <a:solidFill>
                  <a:srgbClr val="FB7D7D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QUÝ THẦY CÔ VỀ DỰ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50800"/>
                <a:solidFill>
                  <a:srgbClr val="FB7D7D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THAO GIẢNG LỚP </a:t>
            </a:r>
            <a:r>
              <a:rPr kumimoji="0" lang="en-US" sz="5400" b="1" i="0" u="none" strike="noStrike" kern="1200" cap="none" spc="0" normalizeH="0" baseline="0" noProof="0" dirty="0" smtClean="0">
                <a:ln w="50800"/>
                <a:solidFill>
                  <a:srgbClr val="FB7D7D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2C</a:t>
            </a:r>
            <a:endParaRPr kumimoji="0" lang="en-US" sz="54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0303" y="642178"/>
            <a:ext cx="7924800" cy="49530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476294"/>
              </a:avLst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50800"/>
                <a:solidFill>
                  <a:srgbClr val="FB7D7D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NHIỆT LIỆT CHÀO MỪNG</a:t>
            </a:r>
          </a:p>
        </p:txBody>
      </p:sp>
    </p:spTree>
    <p:extLst>
      <p:ext uri="{BB962C8B-B14F-4D97-AF65-F5344CB8AC3E}">
        <p14:creationId xmlns:p14="http://schemas.microsoft.com/office/powerpoint/2010/main" val="35693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A5C9CC-E59C-4211-AD58-D73841A3C99B}"/>
              </a:ext>
            </a:extLst>
          </p:cNvPr>
          <p:cNvSpPr txBox="1"/>
          <p:nvPr/>
        </p:nvSpPr>
        <p:spPr>
          <a:xfrm flipH="1">
            <a:off x="1302077" y="650704"/>
            <a:ext cx="9456882" cy="604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329" b="1" dirty="0" err="1">
                <a:latin typeface="HP001 4 hàng" panose="020B0603050302020204" pitchFamily="34" charset="0"/>
              </a:rPr>
              <a:t>Thứ</a:t>
            </a:r>
            <a:r>
              <a:rPr lang="en-US" sz="3329" b="1" dirty="0">
                <a:latin typeface="HP001 4 hàng" panose="020B0603050302020204" pitchFamily="34" charset="0"/>
              </a:rPr>
              <a:t> </a:t>
            </a:r>
            <a:r>
              <a:rPr lang="en-US" sz="3329" b="1" dirty="0" err="1">
                <a:latin typeface="HP001 4 hàng" panose="020B0603050302020204" pitchFamily="34" charset="0"/>
              </a:rPr>
              <a:t>N</a:t>
            </a:r>
            <a:r>
              <a:rPr lang="en-US" sz="3329" b="1" dirty="0" err="1" smtClean="0">
                <a:latin typeface="HP001 4 hàng" panose="020B0603050302020204" pitchFamily="34" charset="0"/>
              </a:rPr>
              <a:t>ăm</a:t>
            </a:r>
            <a:r>
              <a:rPr lang="en-US" sz="3329" b="1" dirty="0" smtClean="0">
                <a:latin typeface="HP001 4 hàng" panose="020B0603050302020204" pitchFamily="34" charset="0"/>
              </a:rPr>
              <a:t> </a:t>
            </a:r>
            <a:r>
              <a:rPr lang="en-US" sz="3329" b="1" dirty="0" err="1">
                <a:latin typeface="HP001 4 hàng" panose="020B0603050302020204" pitchFamily="34" charset="0"/>
              </a:rPr>
              <a:t>ngày</a:t>
            </a:r>
            <a:r>
              <a:rPr lang="en-US" sz="3329" b="1" dirty="0">
                <a:latin typeface="HP001 4 hàng" panose="020B0603050302020204" pitchFamily="34" charset="0"/>
              </a:rPr>
              <a:t> </a:t>
            </a:r>
            <a:r>
              <a:rPr lang="en-US" sz="3329" b="1" dirty="0" smtClean="0">
                <a:latin typeface="HP001 4 hàng" panose="020B0603050302020204" pitchFamily="34" charset="0"/>
              </a:rPr>
              <a:t>17 </a:t>
            </a:r>
            <a:r>
              <a:rPr lang="en-US" sz="3329" b="1" dirty="0" err="1">
                <a:latin typeface="HP001 4 hàng" panose="020B0603050302020204" pitchFamily="34" charset="0"/>
              </a:rPr>
              <a:t>tháng</a:t>
            </a:r>
            <a:r>
              <a:rPr lang="en-US" sz="3329" b="1" dirty="0">
                <a:latin typeface="HP001 4 hàng" panose="020B0603050302020204" pitchFamily="34" charset="0"/>
              </a:rPr>
              <a:t> </a:t>
            </a:r>
            <a:r>
              <a:rPr lang="vi-VN" sz="3329" b="1" dirty="0">
                <a:latin typeface="HP001 4 hàng" panose="020B0603050302020204" pitchFamily="34" charset="0"/>
              </a:rPr>
              <a:t>10</a:t>
            </a:r>
            <a:r>
              <a:rPr lang="en-US" sz="3329" b="1" dirty="0">
                <a:latin typeface="HP001 4 hàng" panose="020B0603050302020204" pitchFamily="34" charset="0"/>
              </a:rPr>
              <a:t> </a:t>
            </a:r>
            <a:r>
              <a:rPr lang="en-US" sz="3329" b="1" dirty="0" err="1">
                <a:latin typeface="HP001 4 hàng" panose="020B0603050302020204" pitchFamily="34" charset="0"/>
              </a:rPr>
              <a:t>năm</a:t>
            </a:r>
            <a:r>
              <a:rPr lang="en-US" sz="3329" b="1">
                <a:latin typeface="HP001 4 hàng" panose="020B0603050302020204" pitchFamily="34" charset="0"/>
              </a:rPr>
              <a:t> </a:t>
            </a:r>
            <a:r>
              <a:rPr lang="en-US" sz="3329" b="1" smtClean="0">
                <a:latin typeface="HP001 4 hàng" panose="020B0603050302020204" pitchFamily="34" charset="0"/>
              </a:rPr>
              <a:t>2024</a:t>
            </a:r>
            <a:endParaRPr lang="en-US" sz="3329" b="1" dirty="0"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1E93D-FB0C-43C7-A8E6-2C68421EA90B}"/>
              </a:ext>
            </a:extLst>
          </p:cNvPr>
          <p:cNvSpPr txBox="1"/>
          <p:nvPr/>
        </p:nvSpPr>
        <p:spPr>
          <a:xfrm>
            <a:off x="5290956" y="1305806"/>
            <a:ext cx="1191352" cy="604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329" b="1" dirty="0" err="1">
                <a:latin typeface="HP001 4 hàng" panose="020B0603050302020204" pitchFamily="34" charset="0"/>
              </a:rPr>
              <a:t>Toán</a:t>
            </a:r>
            <a:endParaRPr lang="en-US" sz="3329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3BA7C-BEDF-407B-963E-FB4EAF9997DF}"/>
              </a:ext>
            </a:extLst>
          </p:cNvPr>
          <p:cNvSpPr txBox="1"/>
          <p:nvPr/>
        </p:nvSpPr>
        <p:spPr>
          <a:xfrm>
            <a:off x="4699221" y="1784553"/>
            <a:ext cx="4450687" cy="590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39" b="1" dirty="0" err="1">
                <a:solidFill>
                  <a:srgbClr val="FF0000"/>
                </a:solidFill>
                <a:latin typeface="HP001 4 hàng" panose="020B0603050302020204" pitchFamily="34" charset="0"/>
                <a:cs typeface="iCiel Cucho" pitchFamily="50" charset="0"/>
              </a:rPr>
              <a:t>Luyện</a:t>
            </a:r>
            <a:r>
              <a:rPr lang="en-US" sz="3239" b="1" dirty="0">
                <a:solidFill>
                  <a:srgbClr val="FF0000"/>
                </a:solidFill>
                <a:latin typeface="HP001 4 hàng" panose="020B0603050302020204" pitchFamily="34" charset="0"/>
                <a:cs typeface="iCiel Cucho" pitchFamily="50" charset="0"/>
              </a:rPr>
              <a:t> </a:t>
            </a:r>
            <a:r>
              <a:rPr lang="en-US" sz="3239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iCiel Cucho" pitchFamily="50" charset="0"/>
              </a:rPr>
              <a:t>tập</a:t>
            </a:r>
            <a:r>
              <a:rPr lang="en-US" sz="3239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iCiel Cucho" pitchFamily="50" charset="0"/>
              </a:rPr>
              <a:t>(</a:t>
            </a:r>
            <a:r>
              <a:rPr lang="en-US" sz="3239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iCiel Cucho" pitchFamily="50" charset="0"/>
              </a:rPr>
              <a:t>tiết</a:t>
            </a:r>
            <a:r>
              <a:rPr lang="en-US" sz="3239" b="1" smtClean="0">
                <a:solidFill>
                  <a:srgbClr val="FF0000"/>
                </a:solidFill>
                <a:latin typeface="HP001 4 hàng" panose="020B0603050302020204" pitchFamily="34" charset="0"/>
                <a:cs typeface="iCiel Cucho" pitchFamily="50" charset="0"/>
              </a:rPr>
              <a:t> 3)  </a:t>
            </a:r>
            <a:endParaRPr lang="vi-VN" sz="3329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4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3" y="2640588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40335" y="1919768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6888" y="2550894"/>
            <a:ext cx="7034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4701" y="3558899"/>
            <a:ext cx="6296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14,15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371" y="4675653"/>
            <a:ext cx="6308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3" y="3740669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070" y="467565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8461" y="166720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585083"/>
              </p:ext>
            </p:extLst>
          </p:nvPr>
        </p:nvGraphicFramePr>
        <p:xfrm>
          <a:off x="1425960" y="1813381"/>
          <a:ext cx="9306558" cy="3747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3279">
                  <a:extLst>
                    <a:ext uri="{9D8B030D-6E8A-4147-A177-3AD203B41FA5}">
                      <a16:colId xmlns:a16="http://schemas.microsoft.com/office/drawing/2014/main" val="3538814585"/>
                    </a:ext>
                  </a:extLst>
                </a:gridCol>
                <a:gridCol w="4653279">
                  <a:extLst>
                    <a:ext uri="{9D8B030D-6E8A-4147-A177-3AD203B41FA5}">
                      <a16:colId xmlns:a16="http://schemas.microsoft.com/office/drawing/2014/main" val="81308283"/>
                    </a:ext>
                  </a:extLst>
                </a:gridCol>
              </a:tblGrid>
              <a:tr h="37475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135416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746067" y="1922376"/>
            <a:ext cx="2788988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14 - 5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238566" y="2633113"/>
            <a:ext cx="3966060" cy="2683556"/>
            <a:chOff x="2282368" y="3301930"/>
            <a:chExt cx="3642340" cy="2633586"/>
          </a:xfrm>
        </p:grpSpPr>
        <p:sp>
          <p:nvSpPr>
            <p:cNvPr id="38" name="TextBox 37"/>
            <p:cNvSpPr txBox="1"/>
            <p:nvPr/>
          </p:nvSpPr>
          <p:spPr>
            <a:xfrm>
              <a:off x="2282368" y="3301930"/>
              <a:ext cx="3642340" cy="249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Tách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14 = 10 + 4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10 -  5  =  	      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+ 4  =</a:t>
              </a:r>
            </a:p>
            <a:p>
              <a:pPr>
                <a:lnSpc>
                  <a:spcPct val="150000"/>
                </a:lnSpc>
              </a:pPr>
              <a:r>
                <a:rPr lang="en-US" sz="2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en-US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165035" y="4098737"/>
              <a:ext cx="514477" cy="50876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122532" y="4694898"/>
              <a:ext cx="579026" cy="49149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609182" y="5422039"/>
              <a:ext cx="2277688" cy="5134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14 - 5   =  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540153" y="4671895"/>
              <a:ext cx="579026" cy="49149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897689" y="2725560"/>
            <a:ext cx="3512719" cy="2677656"/>
            <a:chOff x="2295521" y="3454113"/>
            <a:chExt cx="3512719" cy="2677656"/>
          </a:xfrm>
        </p:grpSpPr>
        <p:sp>
          <p:nvSpPr>
            <p:cNvPr id="54" name="TextBox 53"/>
            <p:cNvSpPr txBox="1"/>
            <p:nvPr/>
          </p:nvSpPr>
          <p:spPr>
            <a:xfrm>
              <a:off x="2295521" y="3454113"/>
              <a:ext cx="351271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Tách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15 = 10 + 5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10 -         =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+      =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76523" y="5492596"/>
              <a:ext cx="224162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15 - 7   = ? 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366448" y="1974615"/>
            <a:ext cx="2673512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15 - 7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7973224" y="3501945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5" name="图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941" y="-254346"/>
            <a:ext cx="2289840" cy="2289840"/>
          </a:xfrm>
          <a:prstGeom prst="rect">
            <a:avLst/>
          </a:prstGeom>
        </p:spPr>
      </p:pic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0" y="4751588"/>
            <a:ext cx="1865116" cy="1697256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9021039" y="3499484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7312543" y="4111915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9039960" y="4087304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566876" cy="1149125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9846180" y="2876055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175917" y="4131763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1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61" grpId="0" animBg="1"/>
      <p:bldP spid="62" grpId="0" animBg="1"/>
      <p:bldP spid="77" grpId="0" animBg="1"/>
      <p:bldP spid="78" grpId="0" animBg="1"/>
      <p:bldP spid="79" grpId="0" animBg="1"/>
      <p:bldP spid="39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74322BB-0600-437B-AD2A-8DB8C14F80CF}"/>
              </a:ext>
            </a:extLst>
          </p:cNvPr>
          <p:cNvGrpSpPr/>
          <p:nvPr/>
        </p:nvGrpSpPr>
        <p:grpSpPr>
          <a:xfrm>
            <a:off x="7366915" y="229284"/>
            <a:ext cx="4023842" cy="3589281"/>
            <a:chOff x="2159184" y="2217447"/>
            <a:chExt cx="3536166" cy="35892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27A96A-8D5F-43F3-A04D-2C5C5CAB49A3}"/>
                </a:ext>
              </a:extLst>
            </p:cNvPr>
            <p:cNvGrpSpPr/>
            <p:nvPr/>
          </p:nvGrpSpPr>
          <p:grpSpPr>
            <a:xfrm>
              <a:off x="2159184" y="2217447"/>
              <a:ext cx="3536166" cy="3589281"/>
              <a:chOff x="2296597" y="1542979"/>
              <a:chExt cx="3536166" cy="3589281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26EDAD9-420D-466C-A67D-FBE525EF4FF9}"/>
                  </a:ext>
                </a:extLst>
              </p:cNvPr>
              <p:cNvSpPr txBox="1"/>
              <p:nvPr/>
            </p:nvSpPr>
            <p:spPr>
              <a:xfrm>
                <a:off x="2296597" y="1542979"/>
                <a:ext cx="3536166" cy="3589281"/>
              </a:xfrm>
              <a:prstGeom prst="round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Tính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14 – 5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Tách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14 = 10 + 4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 – 5 =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+ 4 =  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1B1EF38-C9AA-4239-B691-EBCF6796D340}"/>
                  </a:ext>
                </a:extLst>
              </p:cNvPr>
              <p:cNvSpPr/>
              <p:nvPr/>
            </p:nvSpPr>
            <p:spPr>
              <a:xfrm>
                <a:off x="4058576" y="376114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895E13A-E82E-4872-BF6B-015829C85F8E}"/>
                </a:ext>
              </a:extLst>
            </p:cNvPr>
            <p:cNvSpPr/>
            <p:nvPr/>
          </p:nvSpPr>
          <p:spPr>
            <a:xfrm>
              <a:off x="3929719" y="3817009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421E0A-498F-44AF-BD1B-71A085215A85}"/>
                </a:ext>
              </a:extLst>
            </p:cNvPr>
            <p:cNvSpPr/>
            <p:nvPr/>
          </p:nvSpPr>
          <p:spPr>
            <a:xfrm>
              <a:off x="2580865" y="4475537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2F9CAA-2EB2-46B2-9C52-89CB2229B047}"/>
              </a:ext>
            </a:extLst>
          </p:cNvPr>
          <p:cNvGrpSpPr/>
          <p:nvPr/>
        </p:nvGrpSpPr>
        <p:grpSpPr>
          <a:xfrm>
            <a:off x="751573" y="3100000"/>
            <a:ext cx="3834157" cy="2962513"/>
            <a:chOff x="7138337" y="1930185"/>
            <a:chExt cx="3834157" cy="296251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1BB71A-F1CA-439F-A35B-3CB9AD21E4AB}"/>
                </a:ext>
              </a:extLst>
            </p:cNvPr>
            <p:cNvGrpSpPr/>
            <p:nvPr/>
          </p:nvGrpSpPr>
          <p:grpSpPr>
            <a:xfrm>
              <a:off x="7138337" y="1930185"/>
              <a:ext cx="3834157" cy="2962513"/>
              <a:chOff x="7332719" y="1255717"/>
              <a:chExt cx="3834157" cy="296251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49E7441-65B8-4003-AD10-5BD67A59AAEA}"/>
                  </a:ext>
                </a:extLst>
              </p:cNvPr>
              <p:cNvGrpSpPr/>
              <p:nvPr/>
            </p:nvGrpSpPr>
            <p:grpSpPr>
              <a:xfrm>
                <a:off x="7332719" y="1255717"/>
                <a:ext cx="3834157" cy="2962513"/>
                <a:chOff x="2246679" y="1255717"/>
                <a:chExt cx="3834157" cy="2962513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5C63F8F-4383-434C-BAFA-2E61EA2F7789}"/>
                    </a:ext>
                  </a:extLst>
                </p:cNvPr>
                <p:cNvSpPr txBox="1"/>
                <p:nvPr/>
              </p:nvSpPr>
              <p:spPr>
                <a:xfrm>
                  <a:off x="2246679" y="1255717"/>
                  <a:ext cx="3834157" cy="2962513"/>
                </a:xfrm>
                <a:prstGeom prst="roundRect">
                  <a:avLst/>
                </a:prstGeom>
                <a:ln>
                  <a:solidFill>
                    <a:srgbClr val="9DD046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b)   </a:t>
                  </a: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Tính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15 – 7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Tách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: 15 = 10 +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10 –         = 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     +       =  </a:t>
                  </a:r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EA12149A-3D8F-4415-BA6B-36C49CE2AA35}"/>
                    </a:ext>
                  </a:extLst>
                </p:cNvPr>
                <p:cNvSpPr/>
                <p:nvPr/>
              </p:nvSpPr>
              <p:spPr>
                <a:xfrm>
                  <a:off x="4608606" y="3454369"/>
                  <a:ext cx="436418" cy="436418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?</a:t>
                  </a:r>
                </a:p>
              </p:txBody>
            </p:sp>
          </p:grp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8676995-5AF3-41B5-9FC5-DD93F487A8D1}"/>
                  </a:ext>
                </a:extLst>
              </p:cNvPr>
              <p:cNvSpPr/>
              <p:nvPr/>
            </p:nvSpPr>
            <p:spPr>
              <a:xfrm>
                <a:off x="8714301" y="2853413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9BE671C-90A1-42FF-B9F0-354373B303C4}"/>
                  </a:ext>
                </a:extLst>
              </p:cNvPr>
              <p:cNvSpPr/>
              <p:nvPr/>
            </p:nvSpPr>
            <p:spPr>
              <a:xfrm>
                <a:off x="9759984" y="2862389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E184B4F-B62B-45E1-9A0B-03901EE4C873}"/>
                  </a:ext>
                </a:extLst>
              </p:cNvPr>
              <p:cNvSpPr/>
              <p:nvPr/>
            </p:nvSpPr>
            <p:spPr>
              <a:xfrm>
                <a:off x="7914881" y="3431840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F3D6C67-CE48-4D6D-8F71-D4E59039AD83}"/>
                </a:ext>
              </a:extLst>
            </p:cNvPr>
            <p:cNvSpPr/>
            <p:nvPr/>
          </p:nvSpPr>
          <p:spPr>
            <a:xfrm>
              <a:off x="10424596" y="2891366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1788C24-51CA-468C-8692-7566AABAB48F}"/>
                </a:ext>
              </a:extLst>
            </p:cNvPr>
            <p:cNvSpPr/>
            <p:nvPr/>
          </p:nvSpPr>
          <p:spPr>
            <a:xfrm>
              <a:off x="8519919" y="4101777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72145440-903C-4400-A61F-982C8D93A263}"/>
              </a:ext>
            </a:extLst>
          </p:cNvPr>
          <p:cNvSpPr/>
          <p:nvPr/>
        </p:nvSpPr>
        <p:spPr>
          <a:xfrm>
            <a:off x="334012" y="17671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8CE90D-FB72-46F2-B6A6-1C03578A5C00}"/>
              </a:ext>
            </a:extLst>
          </p:cNvPr>
          <p:cNvSpPr/>
          <p:nvPr/>
        </p:nvSpPr>
        <p:spPr>
          <a:xfrm>
            <a:off x="9410836" y="182911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53DCD9-DE8F-4827-BF35-54D93AF42691}"/>
              </a:ext>
            </a:extLst>
          </p:cNvPr>
          <p:cNvGrpSpPr/>
          <p:nvPr/>
        </p:nvGrpSpPr>
        <p:grpSpPr>
          <a:xfrm>
            <a:off x="8112747" y="3100000"/>
            <a:ext cx="1967345" cy="512618"/>
            <a:chOff x="2563090" y="4391891"/>
            <a:chExt cx="1967345" cy="51261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4BB6B18-027B-4113-9ECF-FC9B764955A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 – 5 =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6AA94D2-D2D0-44CB-8497-F285B1ADC505}"/>
                </a:ext>
              </a:extLst>
            </p:cNvPr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F53B51-85AB-4F7F-BA9B-633EA51D2D6D}"/>
              </a:ext>
            </a:extLst>
          </p:cNvPr>
          <p:cNvGrpSpPr/>
          <p:nvPr/>
        </p:nvGrpSpPr>
        <p:grpSpPr>
          <a:xfrm>
            <a:off x="1517344" y="5949793"/>
            <a:ext cx="2097123" cy="512618"/>
            <a:chOff x="2273777" y="4138200"/>
            <a:chExt cx="2097123" cy="51261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BE08FF7-F7C4-41E7-B8DB-F57B628A2DE9}"/>
                </a:ext>
              </a:extLst>
            </p:cNvPr>
            <p:cNvSpPr/>
            <p:nvPr/>
          </p:nvSpPr>
          <p:spPr>
            <a:xfrm>
              <a:off x="2273777" y="4138200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 – 7  =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44CBF2B-9693-4111-A466-3F84A50FA221}"/>
                </a:ext>
              </a:extLst>
            </p:cNvPr>
            <p:cNvSpPr/>
            <p:nvPr/>
          </p:nvSpPr>
          <p:spPr>
            <a:xfrm>
              <a:off x="3934482" y="416622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C1E61BF-4B77-4D0A-A6C3-817EA4FA1280}"/>
              </a:ext>
            </a:extLst>
          </p:cNvPr>
          <p:cNvSpPr/>
          <p:nvPr/>
        </p:nvSpPr>
        <p:spPr>
          <a:xfrm>
            <a:off x="9478824" y="3107976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191A037-AF87-4610-80B8-F9245150832F}"/>
              </a:ext>
            </a:extLst>
          </p:cNvPr>
          <p:cNvSpPr/>
          <p:nvPr/>
        </p:nvSpPr>
        <p:spPr>
          <a:xfrm>
            <a:off x="7846749" y="2477243"/>
            <a:ext cx="496606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78910F1-3E74-4B3D-8258-ECAEE03356AE}"/>
              </a:ext>
            </a:extLst>
          </p:cNvPr>
          <p:cNvSpPr/>
          <p:nvPr/>
        </p:nvSpPr>
        <p:spPr>
          <a:xfrm>
            <a:off x="9369013" y="2464423"/>
            <a:ext cx="499481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C979460-FA22-42E7-A7FB-E5FFF9453EB5}"/>
              </a:ext>
            </a:extLst>
          </p:cNvPr>
          <p:cNvSpPr/>
          <p:nvPr/>
        </p:nvSpPr>
        <p:spPr>
          <a:xfrm>
            <a:off x="4042465" y="4067016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6EB7F76-0DCE-49E1-8D2E-A6C395499AA5}"/>
              </a:ext>
            </a:extLst>
          </p:cNvPr>
          <p:cNvSpPr/>
          <p:nvPr/>
        </p:nvSpPr>
        <p:spPr>
          <a:xfrm>
            <a:off x="2137788" y="4703531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49B4085-D212-455C-AE67-49A1BEA39FA0}"/>
              </a:ext>
            </a:extLst>
          </p:cNvPr>
          <p:cNvSpPr/>
          <p:nvPr/>
        </p:nvSpPr>
        <p:spPr>
          <a:xfrm>
            <a:off x="3193866" y="471273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000EFF4-3135-4F61-A369-8E3AC2644F06}"/>
              </a:ext>
            </a:extLst>
          </p:cNvPr>
          <p:cNvSpPr/>
          <p:nvPr/>
        </p:nvSpPr>
        <p:spPr>
          <a:xfrm>
            <a:off x="1313851" y="529647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10A3141-DD1E-4CB3-84DD-299A4A2C3797}"/>
              </a:ext>
            </a:extLst>
          </p:cNvPr>
          <p:cNvSpPr/>
          <p:nvPr/>
        </p:nvSpPr>
        <p:spPr>
          <a:xfrm>
            <a:off x="2124726" y="5297206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C3BD787-07D7-4BA8-BD01-274AF58637CD}"/>
              </a:ext>
            </a:extLst>
          </p:cNvPr>
          <p:cNvSpPr/>
          <p:nvPr/>
        </p:nvSpPr>
        <p:spPr>
          <a:xfrm>
            <a:off x="3125266" y="5299096"/>
            <a:ext cx="428026" cy="423949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BA9B9E2-4778-48B7-B73F-EF247B4174BF}"/>
              </a:ext>
            </a:extLst>
          </p:cNvPr>
          <p:cNvSpPr/>
          <p:nvPr/>
        </p:nvSpPr>
        <p:spPr>
          <a:xfrm>
            <a:off x="3192009" y="597781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FE0AA87-CC24-4B56-8C68-4EFD2B54F18E}"/>
              </a:ext>
            </a:extLst>
          </p:cNvPr>
          <p:cNvSpPr/>
          <p:nvPr/>
        </p:nvSpPr>
        <p:spPr>
          <a:xfrm>
            <a:off x="452862" y="924505"/>
            <a:ext cx="6626294" cy="16459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20F449F-72CA-4C70-A998-6D9863B10591}"/>
              </a:ext>
            </a:extLst>
          </p:cNvPr>
          <p:cNvGrpSpPr/>
          <p:nvPr/>
        </p:nvGrpSpPr>
        <p:grpSpPr>
          <a:xfrm>
            <a:off x="595622" y="1201877"/>
            <a:ext cx="3493332" cy="1244723"/>
            <a:chOff x="4125690" y="1483258"/>
            <a:chExt cx="3493332" cy="124472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5F4108C-08FC-4EED-80E1-5C397941BCED}"/>
                </a:ext>
              </a:extLst>
            </p:cNvPr>
            <p:cNvSpPr/>
            <p:nvPr/>
          </p:nvSpPr>
          <p:spPr>
            <a:xfrm>
              <a:off x="4125690" y="1483262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F305679-045A-443B-806B-23CF68871EFD}"/>
                </a:ext>
              </a:extLst>
            </p:cNvPr>
            <p:cNvSpPr/>
            <p:nvPr/>
          </p:nvSpPr>
          <p:spPr>
            <a:xfrm>
              <a:off x="4843919" y="1483261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D86B2D5-7D94-4B2A-A488-DC6C4AFAF9DF}"/>
                </a:ext>
              </a:extLst>
            </p:cNvPr>
            <p:cNvSpPr/>
            <p:nvPr/>
          </p:nvSpPr>
          <p:spPr>
            <a:xfrm>
              <a:off x="5562148" y="1483260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0909CA1-B903-4044-BB5C-98DE94101E95}"/>
                </a:ext>
              </a:extLst>
            </p:cNvPr>
            <p:cNvSpPr/>
            <p:nvPr/>
          </p:nvSpPr>
          <p:spPr>
            <a:xfrm>
              <a:off x="6282610" y="1483259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282CB57-ECC9-4D50-AE93-93018913A7B4}"/>
                </a:ext>
              </a:extLst>
            </p:cNvPr>
            <p:cNvSpPr/>
            <p:nvPr/>
          </p:nvSpPr>
          <p:spPr>
            <a:xfrm>
              <a:off x="7035926" y="1483258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AE0473D-ACD4-4E27-8BF7-4F045886FF8F}"/>
                </a:ext>
              </a:extLst>
            </p:cNvPr>
            <p:cNvSpPr/>
            <p:nvPr/>
          </p:nvSpPr>
          <p:spPr>
            <a:xfrm>
              <a:off x="4125690" y="2211146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7B5766B-1F60-49AB-978D-B95B980C5B95}"/>
                </a:ext>
              </a:extLst>
            </p:cNvPr>
            <p:cNvSpPr/>
            <p:nvPr/>
          </p:nvSpPr>
          <p:spPr>
            <a:xfrm>
              <a:off x="4843919" y="2211145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DE0D6D9-D0C8-471F-844C-B13883BDC78B}"/>
                </a:ext>
              </a:extLst>
            </p:cNvPr>
            <p:cNvSpPr/>
            <p:nvPr/>
          </p:nvSpPr>
          <p:spPr>
            <a:xfrm>
              <a:off x="5562148" y="2211145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F146075-4BD8-416C-AFC5-7F4416AE56C1}"/>
                </a:ext>
              </a:extLst>
            </p:cNvPr>
            <p:cNvSpPr/>
            <p:nvPr/>
          </p:nvSpPr>
          <p:spPr>
            <a:xfrm>
              <a:off x="6282610" y="2211145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D8FEA4F-CE8A-4747-9538-5FC8181684A4}"/>
                </a:ext>
              </a:extLst>
            </p:cNvPr>
            <p:cNvSpPr/>
            <p:nvPr/>
          </p:nvSpPr>
          <p:spPr>
            <a:xfrm>
              <a:off x="7035926" y="2211145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F81048C-2B24-4575-8C17-B32BCF3950D4}"/>
              </a:ext>
            </a:extLst>
          </p:cNvPr>
          <p:cNvSpPr/>
          <p:nvPr/>
        </p:nvSpPr>
        <p:spPr>
          <a:xfrm>
            <a:off x="4872417" y="4426150"/>
            <a:ext cx="7319583" cy="16459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B8E9DDC-6CB5-4916-8724-0E259D86EACA}"/>
              </a:ext>
            </a:extLst>
          </p:cNvPr>
          <p:cNvGrpSpPr/>
          <p:nvPr/>
        </p:nvGrpSpPr>
        <p:grpSpPr>
          <a:xfrm>
            <a:off x="5017928" y="4651140"/>
            <a:ext cx="3493332" cy="1244723"/>
            <a:chOff x="4125690" y="1483258"/>
            <a:chExt cx="3493332" cy="124472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62AA821-B6FE-43F9-B99D-35DE96DDBCBD}"/>
                </a:ext>
              </a:extLst>
            </p:cNvPr>
            <p:cNvSpPr/>
            <p:nvPr/>
          </p:nvSpPr>
          <p:spPr>
            <a:xfrm>
              <a:off x="4125690" y="1483262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CE42832-E479-4725-8321-04E9CE07E8DE}"/>
                </a:ext>
              </a:extLst>
            </p:cNvPr>
            <p:cNvSpPr/>
            <p:nvPr/>
          </p:nvSpPr>
          <p:spPr>
            <a:xfrm>
              <a:off x="4843919" y="1483261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5922138-99C4-441F-BDCA-2E5DA666D5DB}"/>
                </a:ext>
              </a:extLst>
            </p:cNvPr>
            <p:cNvSpPr/>
            <p:nvPr/>
          </p:nvSpPr>
          <p:spPr>
            <a:xfrm>
              <a:off x="5562148" y="1483260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BA189F1-AED4-4976-BF10-C0E311BD383B}"/>
                </a:ext>
              </a:extLst>
            </p:cNvPr>
            <p:cNvSpPr/>
            <p:nvPr/>
          </p:nvSpPr>
          <p:spPr>
            <a:xfrm>
              <a:off x="6282610" y="1483259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77CF091-CC3A-406E-BAA6-C554B77B3D70}"/>
                </a:ext>
              </a:extLst>
            </p:cNvPr>
            <p:cNvSpPr/>
            <p:nvPr/>
          </p:nvSpPr>
          <p:spPr>
            <a:xfrm>
              <a:off x="7035926" y="1483258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BF98010-EE8E-4A23-89A8-D267A8A82C47}"/>
                </a:ext>
              </a:extLst>
            </p:cNvPr>
            <p:cNvSpPr/>
            <p:nvPr/>
          </p:nvSpPr>
          <p:spPr>
            <a:xfrm>
              <a:off x="4125690" y="2211146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7C83ADC-DAA3-4EFD-8BE7-E169D2C283AD}"/>
                </a:ext>
              </a:extLst>
            </p:cNvPr>
            <p:cNvSpPr/>
            <p:nvPr/>
          </p:nvSpPr>
          <p:spPr>
            <a:xfrm>
              <a:off x="4843919" y="2211145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74F467C-C54F-4081-822F-ED238C406AD7}"/>
                </a:ext>
              </a:extLst>
            </p:cNvPr>
            <p:cNvSpPr/>
            <p:nvPr/>
          </p:nvSpPr>
          <p:spPr>
            <a:xfrm>
              <a:off x="5562148" y="2211145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4EDBE78-9C6B-414F-A150-EF4B3B93A166}"/>
                </a:ext>
              </a:extLst>
            </p:cNvPr>
            <p:cNvSpPr/>
            <p:nvPr/>
          </p:nvSpPr>
          <p:spPr>
            <a:xfrm>
              <a:off x="6282610" y="2211145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1312BE7-6B73-4D1C-ADF6-65BE46AFAD68}"/>
                </a:ext>
              </a:extLst>
            </p:cNvPr>
            <p:cNvSpPr/>
            <p:nvPr/>
          </p:nvSpPr>
          <p:spPr>
            <a:xfrm>
              <a:off x="7035926" y="2211145"/>
              <a:ext cx="583096" cy="51683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E80CC6C-378D-4F99-B109-75F038FE39A8}"/>
              </a:ext>
            </a:extLst>
          </p:cNvPr>
          <p:cNvCxnSpPr>
            <a:cxnSpLocks/>
          </p:cNvCxnSpPr>
          <p:nvPr/>
        </p:nvCxnSpPr>
        <p:spPr>
          <a:xfrm flipH="1" flipV="1">
            <a:off x="510664" y="2199395"/>
            <a:ext cx="3628534" cy="18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E945B50-F649-4F36-BAF3-5931F73EA3CF}"/>
              </a:ext>
            </a:extLst>
          </p:cNvPr>
          <p:cNvCxnSpPr>
            <a:cxnSpLocks/>
          </p:cNvCxnSpPr>
          <p:nvPr/>
        </p:nvCxnSpPr>
        <p:spPr>
          <a:xfrm>
            <a:off x="4954943" y="5661481"/>
            <a:ext cx="3573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A0AE9E8-BF7F-42ED-8703-C33BFCC93537}"/>
              </a:ext>
            </a:extLst>
          </p:cNvPr>
          <p:cNvCxnSpPr>
            <a:cxnSpLocks/>
          </p:cNvCxnSpPr>
          <p:nvPr/>
        </p:nvCxnSpPr>
        <p:spPr>
          <a:xfrm>
            <a:off x="4998447" y="4907502"/>
            <a:ext cx="1352439" cy="116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7A7E1DA-F50C-424A-9EA6-08CCBF852F2C}"/>
              </a:ext>
            </a:extLst>
          </p:cNvPr>
          <p:cNvGrpSpPr/>
          <p:nvPr/>
        </p:nvGrpSpPr>
        <p:grpSpPr>
          <a:xfrm>
            <a:off x="4260674" y="1230630"/>
            <a:ext cx="1432874" cy="1246001"/>
            <a:chOff x="4260674" y="1230630"/>
            <a:chExt cx="1432874" cy="124600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34EF3FB-5C58-4E1E-AA6E-B6C925401497}"/>
                </a:ext>
              </a:extLst>
            </p:cNvPr>
            <p:cNvGrpSpPr/>
            <p:nvPr/>
          </p:nvGrpSpPr>
          <p:grpSpPr>
            <a:xfrm>
              <a:off x="4260674" y="1230630"/>
              <a:ext cx="586208" cy="1229067"/>
              <a:chOff x="3981274" y="1230630"/>
              <a:chExt cx="586208" cy="1229067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0381B1-516C-4BD1-9F9C-3BF78B7DDA3A}"/>
                  </a:ext>
                </a:extLst>
              </p:cNvPr>
              <p:cNvSpPr/>
              <p:nvPr/>
            </p:nvSpPr>
            <p:spPr>
              <a:xfrm>
                <a:off x="3981274" y="1230630"/>
                <a:ext cx="583096" cy="5168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AF4CC14-1AE8-485C-A928-D40E230F7878}"/>
                  </a:ext>
                </a:extLst>
              </p:cNvPr>
              <p:cNvSpPr/>
              <p:nvPr/>
            </p:nvSpPr>
            <p:spPr>
              <a:xfrm>
                <a:off x="3984386" y="1942862"/>
                <a:ext cx="583096" cy="5168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D3897DE-6D71-478D-8B65-38AB77E7621F}"/>
                </a:ext>
              </a:extLst>
            </p:cNvPr>
            <p:cNvGrpSpPr/>
            <p:nvPr/>
          </p:nvGrpSpPr>
          <p:grpSpPr>
            <a:xfrm>
              <a:off x="5107340" y="1247564"/>
              <a:ext cx="586208" cy="1229067"/>
              <a:chOff x="3981274" y="1230630"/>
              <a:chExt cx="586208" cy="1229067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8F9D07F-C386-436C-B472-041C3EE877F7}"/>
                  </a:ext>
                </a:extLst>
              </p:cNvPr>
              <p:cNvSpPr/>
              <p:nvPr/>
            </p:nvSpPr>
            <p:spPr>
              <a:xfrm>
                <a:off x="3981274" y="1230630"/>
                <a:ext cx="583096" cy="5168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63C5608-459F-4BD4-979C-9309ACBCFFEE}"/>
                  </a:ext>
                </a:extLst>
              </p:cNvPr>
              <p:cNvSpPr/>
              <p:nvPr/>
            </p:nvSpPr>
            <p:spPr>
              <a:xfrm>
                <a:off x="3984386" y="1942862"/>
                <a:ext cx="583096" cy="5168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8A6510B-71A9-4861-B822-E43BD3D99F53}"/>
              </a:ext>
            </a:extLst>
          </p:cNvPr>
          <p:cNvGrpSpPr/>
          <p:nvPr/>
        </p:nvGrpSpPr>
        <p:grpSpPr>
          <a:xfrm>
            <a:off x="8721024" y="4666796"/>
            <a:ext cx="2183050" cy="1266817"/>
            <a:chOff x="8721024" y="4666796"/>
            <a:chExt cx="2183050" cy="1266817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3C76FC5-CA3F-4032-A886-C29F22EA6FDA}"/>
                </a:ext>
              </a:extLst>
            </p:cNvPr>
            <p:cNvGrpSpPr/>
            <p:nvPr/>
          </p:nvGrpSpPr>
          <p:grpSpPr>
            <a:xfrm>
              <a:off x="8721024" y="4666796"/>
              <a:ext cx="586208" cy="1229067"/>
              <a:chOff x="9559224" y="4666796"/>
              <a:chExt cx="586208" cy="1229067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4F1569D2-0379-4A41-8534-1661C69FE4CC}"/>
                  </a:ext>
                </a:extLst>
              </p:cNvPr>
              <p:cNvSpPr/>
              <p:nvPr/>
            </p:nvSpPr>
            <p:spPr>
              <a:xfrm>
                <a:off x="9559224" y="4666796"/>
                <a:ext cx="583096" cy="5168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51264CA-453C-4A39-9321-DB958FF3DABB}"/>
                  </a:ext>
                </a:extLst>
              </p:cNvPr>
              <p:cNvSpPr/>
              <p:nvPr/>
            </p:nvSpPr>
            <p:spPr>
              <a:xfrm>
                <a:off x="9562336" y="5379028"/>
                <a:ext cx="583096" cy="5168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8CE1178-46E1-4F9B-8B46-D00DC05236C2}"/>
                </a:ext>
              </a:extLst>
            </p:cNvPr>
            <p:cNvGrpSpPr/>
            <p:nvPr/>
          </p:nvGrpSpPr>
          <p:grpSpPr>
            <a:xfrm>
              <a:off x="9513884" y="4700919"/>
              <a:ext cx="1390190" cy="1232694"/>
              <a:chOff x="9559224" y="4663169"/>
              <a:chExt cx="1390190" cy="1232694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1643A75-789D-41EB-83B8-98779211AC27}"/>
                  </a:ext>
                </a:extLst>
              </p:cNvPr>
              <p:cNvSpPr/>
              <p:nvPr/>
            </p:nvSpPr>
            <p:spPr>
              <a:xfrm>
                <a:off x="9559224" y="4666796"/>
                <a:ext cx="583096" cy="5168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601F247-E844-4D66-90C8-934D365DCBE5}"/>
                  </a:ext>
                </a:extLst>
              </p:cNvPr>
              <p:cNvSpPr/>
              <p:nvPr/>
            </p:nvSpPr>
            <p:spPr>
              <a:xfrm>
                <a:off x="9562336" y="5379028"/>
                <a:ext cx="583096" cy="5168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7086796-89F8-4C0C-8306-DDD383AAD977}"/>
                  </a:ext>
                </a:extLst>
              </p:cNvPr>
              <p:cNvSpPr/>
              <p:nvPr/>
            </p:nvSpPr>
            <p:spPr>
              <a:xfrm>
                <a:off x="10366318" y="4663169"/>
                <a:ext cx="583096" cy="51683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81E1A643-6F09-4395-973D-554EA70A99EE}"/>
              </a:ext>
            </a:extLst>
          </p:cNvPr>
          <p:cNvSpPr txBox="1"/>
          <p:nvPr/>
        </p:nvSpPr>
        <p:spPr>
          <a:xfrm>
            <a:off x="887170" y="213276"/>
            <a:ext cx="1926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83" name="Oval 82"/>
          <p:cNvSpPr/>
          <p:nvPr/>
        </p:nvSpPr>
        <p:spPr>
          <a:xfrm>
            <a:off x="372329" y="957593"/>
            <a:ext cx="3888345" cy="966106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/>
          <p:cNvCxnSpPr>
            <a:stCxn id="51" idx="2"/>
          </p:cNvCxnSpPr>
          <p:nvPr/>
        </p:nvCxnSpPr>
        <p:spPr>
          <a:xfrm>
            <a:off x="4260674" y="1489048"/>
            <a:ext cx="611743" cy="3163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3" name="Oval 92"/>
          <p:cNvSpPr/>
          <p:nvPr/>
        </p:nvSpPr>
        <p:spPr>
          <a:xfrm>
            <a:off x="4843770" y="1053548"/>
            <a:ext cx="1947626" cy="1549965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6367268" y="4457286"/>
            <a:ext cx="2279776" cy="966106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8656069" y="5139458"/>
            <a:ext cx="611743" cy="3163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9472174" y="4457286"/>
            <a:ext cx="2719826" cy="1804366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275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0724 0.000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08541 0.0023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2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3" grpId="0" animBg="1"/>
      <p:bldP spid="96" grpId="0"/>
      <p:bldP spid="83" grpId="0" animBg="1"/>
      <p:bldP spid="93" grpId="0" animBg="1"/>
      <p:bldP spid="94" grpId="0" animBg="1"/>
      <p:bldP spid="9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2355" y="1017916"/>
            <a:ext cx="2788988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14 – 7 =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2355" y="1673900"/>
            <a:ext cx="4813758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14  = 10 + 4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2355" y="2329884"/>
            <a:ext cx="4813758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10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7 = 3 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1969" y="2985868"/>
            <a:ext cx="4813758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3 + 4  = 7 </a:t>
            </a:r>
            <a:endParaRPr lang="en-US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2355" y="3616163"/>
            <a:ext cx="4813758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14 - 7  = 7 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42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1434188" y="800093"/>
            <a:ext cx="8688121" cy="27321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-123291" y="4212177"/>
            <a:ext cx="11668975" cy="2767946"/>
          </a:xfrm>
          <a:prstGeom prst="rect">
            <a:avLst/>
          </a:prstGeom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7402408" y="3776273"/>
            <a:ext cx="4671317" cy="3070860"/>
          </a:xfrm>
          <a:prstGeom prst="rect">
            <a:avLst/>
          </a:prstGeom>
        </p:spPr>
      </p:pic>
      <p:pic>
        <p:nvPicPr>
          <p:cNvPr id="27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180026" y="3145958"/>
            <a:ext cx="2225490" cy="2132439"/>
          </a:xfrm>
          <a:prstGeom prst="rect">
            <a:avLst/>
          </a:prstGeom>
        </p:spPr>
      </p:pic>
      <p:sp>
        <p:nvSpPr>
          <p:cNvPr id="1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5342" y="3994565"/>
            <a:ext cx="614754" cy="6148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2719" y="218172"/>
            <a:ext cx="222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843978" y="82073"/>
            <a:ext cx="2111023" cy="1648178"/>
          </a:xfrm>
          <a:prstGeom prst="rect">
            <a:avLst/>
          </a:prstGeom>
        </p:spPr>
      </p:pic>
      <p:pic>
        <p:nvPicPr>
          <p:cNvPr id="3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10502937" y="1370445"/>
            <a:ext cx="1646218" cy="1707220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9369192" y="2615583"/>
            <a:ext cx="1928956" cy="239003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 rot="19999882">
            <a:off x="7569605" y="3781049"/>
            <a:ext cx="2153727" cy="228833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29771" y="1220954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– 5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46941" y="1214578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– 6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82599" y="1177784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– 7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68905" y="2197505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– 8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08291" y="2180970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– 9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52695" y="2188562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– 10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87507" y="1273588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4" name="Oval 43"/>
          <p:cNvSpPr/>
          <p:nvPr/>
        </p:nvSpPr>
        <p:spPr>
          <a:xfrm>
            <a:off x="3262667" y="1218340"/>
            <a:ext cx="990119" cy="578468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19735" y="1229082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6" name="Oval 45"/>
          <p:cNvSpPr/>
          <p:nvPr/>
        </p:nvSpPr>
        <p:spPr>
          <a:xfrm>
            <a:off x="5924138" y="1250709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247238" y="1131218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8" name="Oval 47"/>
          <p:cNvSpPr/>
          <p:nvPr/>
        </p:nvSpPr>
        <p:spPr>
          <a:xfrm>
            <a:off x="8609605" y="1172557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80034" y="2208520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0" name="Oval 49"/>
          <p:cNvSpPr/>
          <p:nvPr/>
        </p:nvSpPr>
        <p:spPr>
          <a:xfrm>
            <a:off x="3318601" y="2194892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45718" y="2167631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2" name="Oval 51"/>
          <p:cNvSpPr/>
          <p:nvPr/>
        </p:nvSpPr>
        <p:spPr>
          <a:xfrm>
            <a:off x="5941942" y="2166369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05850" y="2160857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4" name="Oval 53"/>
          <p:cNvSpPr/>
          <p:nvPr/>
        </p:nvSpPr>
        <p:spPr>
          <a:xfrm>
            <a:off x="8687189" y="2134000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17965" y="210449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vi-VN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5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694168" y="1882655"/>
            <a:ext cx="2448732" cy="4925179"/>
          </a:xfrm>
          <a:prstGeom prst="rect">
            <a:avLst/>
          </a:prstGeom>
        </p:spPr>
      </p:pic>
      <p:pic>
        <p:nvPicPr>
          <p:cNvPr id="40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2444110" y="4577633"/>
            <a:ext cx="7085352" cy="2067434"/>
          </a:xfrm>
          <a:prstGeom prst="rect">
            <a:avLst/>
          </a:prstGeom>
        </p:spPr>
      </p:pic>
      <p:grpSp>
        <p:nvGrpSpPr>
          <p:cNvPr id="41" name="组合 23"/>
          <p:cNvGrpSpPr/>
          <p:nvPr/>
        </p:nvGrpSpPr>
        <p:grpSpPr>
          <a:xfrm>
            <a:off x="-60823" y="5734638"/>
            <a:ext cx="12203723" cy="1123362"/>
            <a:chOff x="-17585" y="5729324"/>
            <a:chExt cx="12203723" cy="1123362"/>
          </a:xfrm>
        </p:grpSpPr>
        <p:pic>
          <p:nvPicPr>
            <p:cNvPr id="42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3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7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8855" y="413218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212783" y="510139"/>
            <a:ext cx="1164657" cy="5179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436587"/>
              </p:ext>
            </p:extLst>
          </p:nvPr>
        </p:nvGraphicFramePr>
        <p:xfrm>
          <a:off x="1381697" y="1476886"/>
          <a:ext cx="7494726" cy="2072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121">
                  <a:extLst>
                    <a:ext uri="{9D8B030D-6E8A-4147-A177-3AD203B41FA5}">
                      <a16:colId xmlns:a16="http://schemas.microsoft.com/office/drawing/2014/main" val="348649247"/>
                    </a:ext>
                  </a:extLst>
                </a:gridCol>
                <a:gridCol w="1249121">
                  <a:extLst>
                    <a:ext uri="{9D8B030D-6E8A-4147-A177-3AD203B41FA5}">
                      <a16:colId xmlns:a16="http://schemas.microsoft.com/office/drawing/2014/main" val="2351777407"/>
                    </a:ext>
                  </a:extLst>
                </a:gridCol>
                <a:gridCol w="1249121">
                  <a:extLst>
                    <a:ext uri="{9D8B030D-6E8A-4147-A177-3AD203B41FA5}">
                      <a16:colId xmlns:a16="http://schemas.microsoft.com/office/drawing/2014/main" val="2855970045"/>
                    </a:ext>
                  </a:extLst>
                </a:gridCol>
                <a:gridCol w="1249121">
                  <a:extLst>
                    <a:ext uri="{9D8B030D-6E8A-4147-A177-3AD203B41FA5}">
                      <a16:colId xmlns:a16="http://schemas.microsoft.com/office/drawing/2014/main" val="1467045867"/>
                    </a:ext>
                  </a:extLst>
                </a:gridCol>
                <a:gridCol w="1249121">
                  <a:extLst>
                    <a:ext uri="{9D8B030D-6E8A-4147-A177-3AD203B41FA5}">
                      <a16:colId xmlns:a16="http://schemas.microsoft.com/office/drawing/2014/main" val="3564079418"/>
                    </a:ext>
                  </a:extLst>
                </a:gridCol>
                <a:gridCol w="1249121">
                  <a:extLst>
                    <a:ext uri="{9D8B030D-6E8A-4147-A177-3AD203B41FA5}">
                      <a16:colId xmlns:a16="http://schemas.microsoft.com/office/drawing/2014/main" val="2692669110"/>
                    </a:ext>
                  </a:extLst>
                </a:gridCol>
              </a:tblGrid>
              <a:tr h="690834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576100"/>
                  </a:ext>
                </a:extLst>
              </a:tr>
              <a:tr h="6908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623076"/>
                  </a:ext>
                </a:extLst>
              </a:tr>
              <a:tr h="690834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803962"/>
                  </a:ext>
                </a:extLst>
              </a:tr>
            </a:tbl>
          </a:graphicData>
        </a:graphic>
      </p:graphicFrame>
      <p:sp>
        <p:nvSpPr>
          <p:cNvPr id="33" name="Rounded Rectangle 32"/>
          <p:cNvSpPr/>
          <p:nvPr/>
        </p:nvSpPr>
        <p:spPr>
          <a:xfrm>
            <a:off x="4269053" y="2907493"/>
            <a:ext cx="666750" cy="5775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467560" y="2903992"/>
            <a:ext cx="666750" cy="5775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688010" y="2903991"/>
            <a:ext cx="666750" cy="5775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932180" y="2900569"/>
            <a:ext cx="666750" cy="5775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3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259" b="48056" l="33646" r="43021"/>
                    </a14:imgEffect>
                  </a14:imgLayer>
                </a14:imgProps>
              </a:ext>
            </a:extLst>
          </a:blip>
          <a:srcRect l="33564" t="34258" r="56904" b="52052"/>
          <a:stretch/>
        </p:blipFill>
        <p:spPr>
          <a:xfrm>
            <a:off x="3056737" y="3570273"/>
            <a:ext cx="2127143" cy="1718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93" b="46852" l="52969" r="62292"/>
                    </a14:imgEffect>
                  </a14:imgLayer>
                </a14:imgProps>
              </a:ext>
            </a:extLst>
          </a:blip>
          <a:srcRect l="52735" t="32917" r="37733" b="53393"/>
          <a:stretch/>
        </p:blipFill>
        <p:spPr>
          <a:xfrm>
            <a:off x="7001331" y="5096542"/>
            <a:ext cx="2015901" cy="1628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222" b="46204" l="43073" r="52760">
                        <a14:foregroundMark x1="48542" y1="37870" x2="48542" y2="37870"/>
                        <a14:foregroundMark x1="48646" y1="38241" x2="48646" y2="38241"/>
                        <a14:foregroundMark x1="48802" y1="38241" x2="48802" y2="38241"/>
                        <a14:foregroundMark x1="49115" y1="38148" x2="49115" y2="38148"/>
                      </a14:backgroundRemoval>
                    </a14:imgEffect>
                  </a14:imgLayer>
                </a14:imgProps>
              </a:ext>
            </a:extLst>
          </a:blip>
          <a:srcRect l="43041" t="33013" r="47427" b="53297"/>
          <a:stretch/>
        </p:blipFill>
        <p:spPr>
          <a:xfrm>
            <a:off x="5561727" y="2707429"/>
            <a:ext cx="1893479" cy="1529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56" b="61944" l="43229" r="52500"/>
                    </a14:imgEffect>
                  </a14:imgLayer>
                </a14:imgProps>
              </a:ext>
            </a:extLst>
          </a:blip>
          <a:srcRect l="43149" t="48043" r="47319" b="38267"/>
          <a:stretch/>
        </p:blipFill>
        <p:spPr>
          <a:xfrm>
            <a:off x="5246718" y="4238514"/>
            <a:ext cx="1948478" cy="1574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52" b="63796" l="52760" r="62083"/>
                    </a14:imgEffect>
                  </a14:imgLayer>
                </a14:imgProps>
              </a:ext>
            </a:extLst>
          </a:blip>
          <a:srcRect l="52789" t="49575" r="37679" b="36735"/>
          <a:stretch/>
        </p:blipFill>
        <p:spPr>
          <a:xfrm>
            <a:off x="7715217" y="3219631"/>
            <a:ext cx="1835933" cy="1483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944" b="65648" l="33125" r="43021"/>
                    </a14:imgEffect>
                  </a14:imgLayer>
                </a14:imgProps>
              </a:ext>
            </a:extLst>
          </a:blip>
          <a:srcRect l="33402" t="52256" r="57066" b="34054"/>
          <a:stretch/>
        </p:blipFill>
        <p:spPr>
          <a:xfrm>
            <a:off x="3281253" y="5197964"/>
            <a:ext cx="2096802" cy="1694027"/>
          </a:xfrm>
          <a:prstGeom prst="rect">
            <a:avLst/>
          </a:prstGeom>
        </p:spPr>
      </p:pic>
      <p:sp>
        <p:nvSpPr>
          <p:cNvPr id="1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0868" y="18238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3609" y="304770"/>
            <a:ext cx="10824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7?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9 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05622" y="1081480"/>
            <a:ext cx="3424032" cy="2071525"/>
            <a:chOff x="905622" y="1081480"/>
            <a:chExt cx="3424032" cy="2071525"/>
          </a:xfrm>
        </p:grpSpPr>
        <p:pic>
          <p:nvPicPr>
            <p:cNvPr id="12" name="图片 2">
              <a:extLst>
                <a:ext uri="{FF2B5EF4-FFF2-40B4-BE49-F238E27FC236}">
                  <a16:creationId xmlns:a16="http://schemas.microsoft.com/office/drawing/2014/main" id="{3631CC96-E12A-42F8-BF49-026C830A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22" y="1081480"/>
              <a:ext cx="3214687" cy="20715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95143" y="1765928"/>
              <a:ext cx="2734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Hiệu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7</a:t>
              </a:r>
              <a:endPara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24028" y="1109128"/>
            <a:ext cx="3214687" cy="1884094"/>
            <a:chOff x="7916334" y="1234919"/>
            <a:chExt cx="3214687" cy="2071525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3631CC96-E12A-42F8-BF49-026C830A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6334" y="1234919"/>
              <a:ext cx="3214687" cy="20715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30308" y="1940690"/>
              <a:ext cx="22678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Hiệu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lang="en-US" sz="2800" b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9</a:t>
              </a:r>
              <a:endPara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372" y="3961265"/>
            <a:ext cx="4902229" cy="39813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2369169" y="797213"/>
            <a:ext cx="6862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48993" y="1177047"/>
            <a:ext cx="5852338" cy="92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2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3.125E-6 4.81481E-6 L -0.00573 -0.02546 C -0.00768 -0.0338 -0.00859 -0.03889 -0.01145 -0.04746 C -0.0151 -0.05833 -0.01901 -0.06898 -0.02291 -0.0794 C -0.02369 -0.08195 -0.02487 -0.0838 -0.02565 -0.08634 C -0.02669 -0.08889 -0.02734 -0.09213 -0.02851 -0.09468 C -0.02929 -0.0963 -0.03046 -0.09699 -0.03138 -0.09815 C -0.03802 -0.11783 -0.02916 -0.09283 -0.04179 -0.11991 C -0.04349 -0.12338 -0.04479 -0.12708 -0.04661 -0.13009 C -0.0483 -0.13287 -0.05052 -0.13426 -0.05234 -0.13681 C -0.05403 -0.13935 -0.05533 -0.14259 -0.05703 -0.14537 C -0.05859 -0.14769 -0.06028 -0.14977 -0.06185 -0.15208 C -0.06315 -0.15417 -0.06406 -0.15718 -0.06562 -0.1588 C -0.07812 -0.17199 -0.07382 -0.16644 -0.08177 -0.1706 C -0.08372 -0.17176 -0.08541 -0.17361 -0.0875 -0.17408 C -0.09531 -0.17546 -0.10325 -0.175 -0.11119 -0.1757 C -0.11627 -0.17616 -0.12135 -0.17685 -0.12643 -0.17732 C -0.14414 -0.17685 -0.16185 -0.17755 -0.17955 -0.1757 C -0.18502 -0.17523 -0.19036 -0.17246 -0.1957 -0.1706 L -0.20143 -0.16898 C -0.21093 -0.16227 -0.20182 -0.16829 -0.21002 -0.16389 C -0.21185 -0.16296 -0.21367 -0.16065 -0.21562 -0.16065 L -0.22226 -0.16065 L -0.22226 -0.16065 " pathEditMode="relative" ptsTypes="AAAAAAAAAAAAAAAAAAAAAAA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0.00023 C 0.003 -0.00185 0.01302 -0.0081 0.0168 -0.00926 C 0.02136 -0.01065 0.02631 -0.01065 0.03086 -0.01181 C 0.0517 -0.01667 0.03073 -0.01412 0.0517 -0.01574 C 0.05326 -0.0162 0.05482 -0.0162 0.05625 -0.01667 C 0.0573 -0.0169 0.05808 -0.01736 0.05912 -0.01759 C 0.06224 -0.01782 0.0655 -0.01806 0.06862 -0.01829 C 0.0793 -0.01921 0.08763 -0.01944 0.09857 -0.02014 C 0.1073 -0.02199 0.09688 -0.01968 0.11172 -0.02269 C 0.11302 -0.02292 0.11433 -0.02315 0.11563 -0.02338 C 0.11941 -0.02384 0.12331 -0.02384 0.12683 -0.025 C 0.13894 -0.0287 0.12657 -0.02523 0.13724 -0.02755 C 0.14649 -0.02963 0.13021 -0.02685 0.14571 -0.02917 C 0.15339 -0.03194 0.14766 -0.03009 0.15704 -0.03241 C 0.15795 -0.03264 0.15886 -0.0331 0.15977 -0.03333 C 0.16133 -0.03356 0.16302 -0.0338 0.16459 -0.03426 C 0.16576 -0.03449 0.16693 -0.03495 0.16823 -0.03495 C 0.17136 -0.03542 0.17461 -0.03565 0.17774 -0.03588 C 0.18008 -0.03611 0.18269 -0.03634 0.18516 -0.03681 C 0.18802 -0.03704 0.19089 -0.03727 0.19362 -0.0375 C 0.19623 -0.03796 0.20144 -0.03866 0.20404 -0.03935 C 0.20612 -0.03958 0.21055 -0.04074 0.2125 -0.04074 C 0.22214 -0.0412 0.23204 -0.04144 0.24167 -0.04167 C 0.24362 -0.0419 0.24545 -0.04213 0.2474 -0.04259 C 0.25013 -0.04306 0.25287 -0.04375 0.25573 -0.04421 C 0.25795 -0.04444 0.26016 -0.04468 0.26224 -0.04514 C 0.26784 -0.04676 0.2625 -0.04514 0.27084 -0.04676 C 0.27579 -0.04745 0.27305 -0.04745 0.27566 -0.04745 " pathEditMode="relative" rAng="0" ptsTypes="AAAAAAAAAAAAAAAAAAAAAAAAAAA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6.66667E-6 L -4.16667E-7 -6.66667E-6 C -0.00455 -0.00302 -0.00898 -0.0051 -0.01341 -0.00857 C -0.02096 -0.01436 -0.02239 -0.01968 -0.03047 -0.02362 C -0.03411 -0.0257 -0.03802 -0.02593 -0.04179 -0.02709 C -0.04557 -0.03103 -0.04922 -0.03566 -0.05325 -0.0389 C -0.05976 -0.04445 -0.06263 -0.04422 -0.0694 -0.04561 C -0.0776 -0.0507 -0.08606 -0.05464 -0.09401 -0.06089 C -0.09687 -0.0632 -0.09961 -0.06598 -0.1026 -0.0676 C -0.13007 -0.08403 -0.11692 -0.07524 -0.13385 -0.08288 C -0.13619 -0.0838 -0.13828 -0.08542 -0.14049 -0.08612 C -0.14336 -0.08704 -0.14622 -0.08728 -0.14909 -0.08797 C -0.15065 -0.0882 -0.15221 -0.08913 -0.1539 -0.08959 C -0.15924 -0.09121 -0.16341 -0.09191 -0.16901 -0.09283 L -0.30377 -0.09121 C -0.30833 -0.09121 -0.31263 -0.08866 -0.31705 -0.08797 C -0.32343 -0.08681 -0.32981 -0.08612 -0.33606 -0.0845 C -0.34049 -0.08334 -0.34492 -0.08195 -0.34935 -0.08103 C -0.35351 -0.08033 -0.35768 -0.0801 -0.36172 -0.07941 C -0.36458 -0.07894 -0.36744 -0.07825 -0.37031 -0.07778 C -0.37343 -0.07709 -0.37656 -0.07686 -0.37981 -0.07616 C -0.38164 -0.0757 -0.38359 -0.07501 -0.38541 -0.07431 C -0.38763 -0.07385 -0.38984 -0.07316 -0.39205 -0.07269 C -0.40338 -0.06413 -0.39401 -0.06991 -0.4082 -0.06598 C -0.40924 -0.06575 -0.41015 -0.06482 -0.41106 -0.06436 C -0.41237 -0.06366 -0.41367 -0.06297 -0.41484 -0.06251 C -0.41744 -0.06181 -0.41992 -0.06135 -0.42252 -0.06089 C -0.42343 -0.06042 -0.42435 -0.0595 -0.42539 -0.05927 C -0.44036 -0.05348 -0.43789 -0.05464 -0.45091 -0.05232 C -0.45312 -0.0514 -0.45534 -0.05001 -0.45755 -0.04908 C -0.46211 -0.047 -0.46419 -0.047 -0.46901 -0.04561 C -0.47057 -0.04515 -0.47213 -0.04445 -0.47369 -0.04399 C -0.48711 -0.03959 -0.47252 -0.04468 -0.48424 -0.04052 C -0.49284 -0.03288 -0.48541 -0.03866 -0.50312 -0.0338 C -0.50885 -0.03241 -0.50534 -0.03195 -0.51172 -0.02871 C -0.51354 -0.02778 -0.51549 -0.02755 -0.51744 -0.02709 C -0.52122 -0.02616 -0.52773 -0.02501 -0.53164 -0.02362 C -0.53294 -0.02339 -0.53411 -0.02246 -0.53541 -0.022 C -0.53698 -0.02153 -0.53867 -0.02107 -0.54023 -0.02038 C -0.54114 -0.01991 -0.54205 -0.01899 -0.5431 -0.01876 C -0.56002 -0.01251 -0.54218 -0.02038 -0.55351 -0.01528 C -0.56159 -0.00556 -0.5513 -0.01714 -0.55924 -0.01019 C -0.56015 -0.00927 -0.56119 -0.00811 -0.56198 -0.00695 C -0.56276 -0.00579 -0.56315 -0.00441 -0.56393 -0.00348 C -0.56484 -0.00255 -0.56588 -0.00232 -0.56679 -0.00186 C -0.56862 0.00046 -0.57083 0.00209 -0.57252 0.00485 C -0.57513 0.00972 -0.57356 0.0074 -0.57721 0.0118 C -0.5776 0.01411 -0.57916 0.02152 -0.57916 0.0236 C -0.57916 0.028 -0.57851 0.03263 -0.57812 0.03703 C -0.57851 0.04559 -0.57838 0.05393 -0.57916 0.06226 C -0.57942 0.06597 -0.57955 0.0699 -0.58099 0.07245 L -0.5819 0.0743 " pathEditMode="relative" ptsTypes="AAA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3.75E-6 0.00023 C 0.00325 -0.00139 0.0069 -0.00208 0.01028 -0.0037 C 0.01172 -0.0044 0.01263 -0.00648 0.01406 -0.00741 C 0.0164 -0.00903 0.01914 -0.00972 0.02148 -0.01088 C 0.02343 -0.01204 0.02539 -0.01319 0.02721 -0.01458 C 0.02825 -0.01528 0.02903 -0.01643 0.03007 -0.01713 C 0.03151 -0.01759 0.0332 -0.01759 0.03476 -0.01829 C 0.04023 -0.02176 0.03724 -0.01991 0.04414 -0.02292 L 0.047 -0.02407 C 0.04791 -0.02454 0.04882 -0.02523 0.04987 -0.02546 L 0.05924 -0.02662 L 0.09323 -0.03981 C 0.09739 -0.04143 0.10104 -0.04352 0.10547 -0.04468 C 0.10768 -0.04514 0.10989 -0.04514 0.11211 -0.04583 C 0.11341 -0.04606 0.11471 -0.04653 0.11575 -0.04699 C 0.12213 -0.04931 0.12838 -0.05208 0.13463 -0.0544 C 0.13593 -0.05463 0.13724 -0.05509 0.13841 -0.05556 C 0.14192 -0.05694 0.14544 -0.0588 0.14895 -0.06018 C 0.15013 -0.06065 0.15143 -0.06088 0.15273 -0.06134 C 0.16757 -0.06782 0.14987 -0.06042 0.16015 -0.0662 C 0.16198 -0.06736 0.16393 -0.06782 0.16588 -0.06875 L 0.16875 -0.06991 C 0.16966 -0.07037 0.17057 -0.07083 0.17161 -0.07106 L 0.17526 -0.07222 C 0.17617 -0.07315 0.17708 -0.07407 0.17812 -0.07477 C 0.18906 -0.08102 0.18216 -0.07546 0.19218 -0.08194 C 0.20221 -0.08819 0.19518 -0.08565 0.2026 -0.08796 C 0.20481 -0.08935 0.20703 -0.0912 0.20924 -0.09282 C 0.21015 -0.09329 0.21119 -0.09329 0.21198 -0.09398 C 0.21849 -0.09884 0.20885 -0.09398 0.21679 -0.09745 C 0.21797 -0.09861 0.21927 -0.1 0.22057 -0.10116 C 0.22148 -0.10208 0.22252 -0.10255 0.22343 -0.1037 C 0.22408 -0.1044 0.22448 -0.10556 0.22526 -0.10602 C 0.22643 -0.10671 0.22786 -0.10671 0.22903 -0.10718 C 0.23007 -0.10787 0.23073 -0.10903 0.23177 -0.10949 C 0.23268 -0.11018 0.23372 -0.11042 0.23463 -0.11065 C 0.23763 -0.11181 0.24023 -0.11181 0.24323 -0.11319 C 0.24479 -0.11389 0.24635 -0.11505 0.24791 -0.11551 C 0.24935 -0.1162 0.25104 -0.1162 0.2526 -0.1169 C 0.25547 -0.11806 0.26002 -0.12106 0.26302 -0.12153 L 0.27044 -0.12268 C 0.27981 -0.12662 0.27422 -0.12523 0.28763 -0.12523 " pathEditMode="relative" rAng="0" ptsTypes="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1.66667E-6 -1.85185E-6 C -0.00235 -0.00509 -0.00443 -0.01041 -0.00677 -0.01528 C -0.00756 -0.01713 -0.00873 -0.01852 -0.00951 -0.02037 C -0.01055 -0.02245 -0.0112 -0.02523 -0.01237 -0.02708 C -0.01407 -0.02986 -0.01641 -0.03125 -0.0181 -0.03379 C -0.0267 -0.04653 -0.02045 -0.0419 -0.0267 -0.0456 C -0.02761 -0.04745 -0.02839 -0.0493 -0.02956 -0.05069 C -0.03034 -0.05162 -0.03151 -0.05139 -0.0323 -0.05231 C -0.03386 -0.05416 -0.03477 -0.05717 -0.0362 -0.05926 C -0.03724 -0.06065 -0.03881 -0.06111 -0.03998 -0.0625 C -0.04063 -0.06342 -0.04102 -0.06528 -0.0418 -0.06597 C -0.04414 -0.06805 -0.04857 -0.06967 -0.05131 -0.07106 C -0.05222 -0.07199 -0.05313 -0.07361 -0.05417 -0.0743 C -0.05664 -0.07592 -0.05925 -0.07616 -0.06172 -0.07778 C -0.06276 -0.07824 -0.06368 -0.0787 -0.06459 -0.0794 C -0.06563 -0.08032 -0.06641 -0.08194 -0.06745 -0.08287 C -0.06862 -0.08379 -0.07006 -0.08379 -0.07123 -0.08449 C -0.08568 -0.09213 -0.06927 -0.08449 -0.08164 -0.08958 C -0.08425 -0.09051 -0.08685 -0.09143 -0.08933 -0.09282 C -0.09024 -0.09352 -0.09115 -0.09421 -0.09219 -0.09467 C -0.09375 -0.09537 -0.09532 -0.0956 -0.09688 -0.09629 C -0.10534 -0.09954 -0.09519 -0.09629 -0.10638 -0.09954 C -0.11211 -0.09907 -0.11784 -0.0993 -0.12344 -0.09791 C -0.12552 -0.09745 -0.12722 -0.0956 -0.12917 -0.09467 C -0.13008 -0.09398 -0.13099 -0.09329 -0.13203 -0.09282 C -0.13451 -0.09166 -0.13711 -0.09097 -0.13959 -0.08958 C -0.14063 -0.08889 -0.14154 -0.08819 -0.14245 -0.08773 C -0.1444 -0.08704 -0.14623 -0.0868 -0.14818 -0.08611 C -0.14909 -0.08588 -0.15 -0.08495 -0.15105 -0.08449 C -0.15261 -0.08379 -0.15417 -0.08356 -0.15573 -0.08287 C -0.15769 -0.08194 -0.15951 -0.08009 -0.16146 -0.0794 L -0.16719 -0.07778 C -0.18308 -0.07338 -0.16524 -0.07847 -0.17943 -0.0743 C -0.18138 -0.07315 -0.18373 -0.07338 -0.18516 -0.07106 C -0.18607 -0.06921 -0.18698 -0.06736 -0.18802 -0.06597 C -0.18972 -0.06342 -0.19089 -0.0625 -0.19271 -0.06088 " pathEditMode="relative" ptsTypes="AAAAAAAAAAAAAAAAAAAAAAAAAAAAAAAAAAA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717 L 0.00234 0.0074 C 0.00482 0.0037 0.00742 0.00046 0.0099 -0.00301 C 0.01055 -0.00417 0.0112 -0.0051 0.01172 -0.00649 C 0.0125 -0.00811 0.01276 -0.01019 0.01367 -0.01158 C 0.01445 -0.0125 0.01563 -0.01274 0.01654 -0.0132 C 0.02201 -0.02292 0.02005 -0.02246 0.025 -0.025 C 0.0263 -0.0257 0.02761 -0.02616 0.02891 -0.02662 C 0.03294 -0.03403 0.03112 -0.03149 0.03737 -0.03843 C 0.03893 -0.04028 0.04076 -0.04144 0.04219 -0.04352 C 0.053 -0.05973 0.04427 -0.05209 0.05352 -0.0588 C 0.05899 -0.06829 0.05378 -0.06065 0.05925 -0.06551 C 0.06185 -0.06783 0.06328 -0.0713 0.06589 -0.07385 C 0.07149 -0.07987 0.07175 -0.07963 0.0763 -0.08241 C 0.08073 -0.09028 0.075 -0.08125 0.08203 -0.0875 C 0.08281 -0.0882 0.08307 -0.09005 0.08386 -0.09075 C 0.0862 -0.09283 0.09063 -0.09468 0.09336 -0.09584 C 0.09844 -0.10186 0.09388 -0.09723 0.1 -0.10093 C 0.10091 -0.10139 0.10599 -0.10533 0.10768 -0.10602 C 0.10977 -0.10672 0.11211 -0.10718 0.11432 -0.10764 L 0.11719 -0.10926 " pathEditMode="relative" rAng="0" ptsTypes="AAAAAAAAAAAAAAAAAAAAA">
                                      <p:cBhvr>
                                        <p:cTn id="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0868" y="18238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2389" y="182385"/>
            <a:ext cx="10485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245" y="3482109"/>
            <a:ext cx="6124595" cy="2801207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9361" y="3634584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5622" y="4117167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5622" y="4590324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– 6 = 8 (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6432" y="5044612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ổi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852" b="51574" l="45625" r="68385">
                        <a14:foregroundMark x1="58750" y1="37500" x2="58750" y2="37500"/>
                        <a14:foregroundMark x1="67708" y1="37315" x2="67708" y2="37315"/>
                        <a14:foregroundMark x1="58698" y1="37778" x2="67813" y2="37500"/>
                        <a14:foregroundMark x1="59010" y1="36667" x2="66354" y2="35093"/>
                        <a14:foregroundMark x1="60469" y1="39074" x2="66719" y2="38704"/>
                        <a14:foregroundMark x1="52396" y1="27593" x2="52396" y2="27593"/>
                        <a14:foregroundMark x1="52812" y1="27500" x2="52812" y2="27500"/>
                        <a14:foregroundMark x1="51042" y1="27315" x2="55573" y2="26944"/>
                        <a14:foregroundMark x1="55469" y1="26852" x2="60365" y2="31574"/>
                        <a14:foregroundMark x1="60365" y1="31574" x2="61771" y2="33889"/>
                        <a14:foregroundMark x1="61771" y1="33889" x2="66563" y2="34259"/>
                        <a14:foregroundMark x1="66563" y1="34259" x2="67917" y2="36111"/>
                        <a14:foregroundMark x1="67760" y1="37685" x2="67760" y2="37685"/>
                        <a14:foregroundMark x1="65417" y1="36481" x2="65417" y2="36481"/>
                        <a14:foregroundMark x1="64844" y1="37130" x2="64479" y2="37222"/>
                        <a14:foregroundMark x1="60052" y1="37500" x2="60052" y2="37500"/>
                        <a14:foregroundMark x1="63698" y1="39630" x2="66510" y2="39259"/>
                        <a14:foregroundMark x1="68073" y1="35926" x2="68021" y2="37963"/>
                        <a14:foregroundMark x1="67865" y1="37778" x2="66667" y2="39259"/>
                      </a14:backgroundRemoval>
                    </a14:imgEffect>
                  </a14:imgLayer>
                </a14:imgProps>
              </a:ext>
            </a:extLst>
          </a:blip>
          <a:srcRect l="45650" t="26911" r="31384" b="48079"/>
          <a:stretch/>
        </p:blipFill>
        <p:spPr>
          <a:xfrm>
            <a:off x="6814475" y="2163338"/>
            <a:ext cx="5377525" cy="379220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804965" y="675905"/>
            <a:ext cx="22909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287739" y="732974"/>
            <a:ext cx="3041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499422" y="732974"/>
            <a:ext cx="186100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96280" y="1172817"/>
            <a:ext cx="3290993" cy="159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6313" y="1334572"/>
            <a:ext cx="2290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Tóm tắt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6313" y="1819970"/>
            <a:ext cx="410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Có:      14 quả ổi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6313" y="2304449"/>
            <a:ext cx="410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Cho:      6 quả ổi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313" y="2809545"/>
            <a:ext cx="410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Còn lại: ...quả ổi?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71757BCC-80F8-4638-A624-945622669297}"/>
              </a:ext>
            </a:extLst>
          </p:cNvPr>
          <p:cNvSpPr/>
          <p:nvPr/>
        </p:nvSpPr>
        <p:spPr>
          <a:xfrm>
            <a:off x="6283291" y="755534"/>
            <a:ext cx="3419061" cy="54082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0B19A2-7F42-4278-BD0F-388BEBE8B06B}"/>
              </a:ext>
            </a:extLst>
          </p:cNvPr>
          <p:cNvSpPr/>
          <p:nvPr/>
        </p:nvSpPr>
        <p:spPr>
          <a:xfrm>
            <a:off x="624493" y="1009533"/>
            <a:ext cx="3944066" cy="51542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5DF77-F5EE-4C70-866E-7BED5F4DE79F}"/>
              </a:ext>
            </a:extLst>
          </p:cNvPr>
          <p:cNvSpPr txBox="1"/>
          <p:nvPr/>
        </p:nvSpPr>
        <p:spPr>
          <a:xfrm>
            <a:off x="762383" y="1408917"/>
            <a:ext cx="44678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– 6 =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– 7 =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– 8 =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– 9 =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A15316-211D-42E2-B996-924ABCF5F7EB}"/>
              </a:ext>
            </a:extLst>
          </p:cNvPr>
          <p:cNvSpPr txBox="1"/>
          <p:nvPr/>
        </p:nvSpPr>
        <p:spPr>
          <a:xfrm>
            <a:off x="6518054" y="1330430"/>
            <a:ext cx="38730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– 5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– 6 =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– 7 =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– 8 =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– 9 = …</a:t>
            </a:r>
          </a:p>
        </p:txBody>
      </p:sp>
    </p:spTree>
    <p:extLst>
      <p:ext uri="{BB962C8B-B14F-4D97-AF65-F5344CB8AC3E}">
        <p14:creationId xmlns:p14="http://schemas.microsoft.com/office/powerpoint/2010/main" val="200889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19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257458"/>
            <a:ext cx="922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TRƯỜNG THỊNH</a:t>
            </a:r>
          </a:p>
        </p:txBody>
      </p:sp>
      <p:sp>
        <p:nvSpPr>
          <p:cNvPr id="7" name="Rectangle 6"/>
          <p:cNvSpPr/>
          <p:nvPr/>
        </p:nvSpPr>
        <p:spPr>
          <a:xfrm>
            <a:off x="2088864" y="3597400"/>
            <a:ext cx="76580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A6C0C-1543-4C77-8435-A3DA13E97838}"/>
              </a:ext>
            </a:extLst>
          </p:cNvPr>
          <p:cNvSpPr txBox="1"/>
          <p:nvPr/>
        </p:nvSpPr>
        <p:spPr>
          <a:xfrm>
            <a:off x="2617055" y="1908490"/>
            <a:ext cx="6926708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: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99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20BD6D-8A7E-5CC1-9893-D04BA908D9C1}"/>
              </a:ext>
            </a:extLst>
          </p:cNvPr>
          <p:cNvSpPr/>
          <p:nvPr/>
        </p:nvSpPr>
        <p:spPr>
          <a:xfrm>
            <a:off x="838200" y="3018562"/>
            <a:ext cx="10893406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Kính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chúc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Thầy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Cô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sức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khỏe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-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hạnh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phúc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Chúc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con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chăm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ngoan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học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giỏi</a:t>
            </a:r>
            <a:r>
              <a:rPr kumimoji="0" lang="en-US" sz="40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680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39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936" y="343705"/>
            <a:ext cx="5537496" cy="62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20" y="90342"/>
            <a:ext cx="8346498" cy="58948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5637" y="883033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8874" y="1261723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2111" y="1677360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3302" y="1677360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4848" y="1677360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4493" y="2102232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6575" y="980568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8282" y="1331550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84660" y="1333064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47861" y="1784943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0127" y="1777220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04124" y="1777220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1506" y="2170500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18873" y="3415624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91891" y="3785767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32933" y="5461943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8068" y="4390525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38212" y="4529070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12209" y="3524157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33421" y="4000202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10225" y="5052290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2745" y="5575509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2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98" y="135659"/>
            <a:ext cx="8864457" cy="4464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895" y="2912505"/>
            <a:ext cx="2305372" cy="1771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336" y="2835591"/>
            <a:ext cx="2381582" cy="1667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008" y="2835591"/>
            <a:ext cx="2391109" cy="16290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124" y="1081000"/>
            <a:ext cx="2410161" cy="1619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441" y="1139904"/>
            <a:ext cx="2524477" cy="1695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074" y="1302065"/>
            <a:ext cx="2553056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5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509" y="263669"/>
            <a:ext cx="9458036" cy="5056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2313" y="1244658"/>
            <a:ext cx="691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giỏ còn số quả măng cụt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9780" y="2002039"/>
            <a:ext cx="473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– 6 = 9(quả)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1974" y="2667780"/>
            <a:ext cx="473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 : 9 quả măng cụt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03601" y="4051105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3600" y="4685625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1455" y="4063130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1454" y="4685625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26253" y="4012572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25017" y="4064332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06545" y="4639312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" pitchFamily="34" charset="0"/>
                <a:cs typeface="Arial" pitchFamily="34" charset="0"/>
              </a:rPr>
              <a:t>6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16623" y="4614122"/>
            <a:ext cx="591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0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9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259" b="48056" l="33646" r="43021"/>
                    </a14:imgEffect>
                  </a14:imgLayer>
                </a14:imgProps>
              </a:ext>
            </a:extLst>
          </a:blip>
          <a:srcRect l="33564" t="34258" r="56904" b="52052"/>
          <a:stretch/>
        </p:blipFill>
        <p:spPr>
          <a:xfrm>
            <a:off x="3056737" y="3570273"/>
            <a:ext cx="2127143" cy="1718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93" b="46852" l="52969" r="62292"/>
                    </a14:imgEffect>
                  </a14:imgLayer>
                </a14:imgProps>
              </a:ext>
            </a:extLst>
          </a:blip>
          <a:srcRect l="52735" t="32917" r="37733" b="53393"/>
          <a:stretch/>
        </p:blipFill>
        <p:spPr>
          <a:xfrm>
            <a:off x="7001331" y="5096542"/>
            <a:ext cx="2015901" cy="1628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222" b="46204" l="43073" r="52760">
                        <a14:foregroundMark x1="48542" y1="37870" x2="48542" y2="37870"/>
                        <a14:foregroundMark x1="48646" y1="38241" x2="48646" y2="38241"/>
                        <a14:foregroundMark x1="48802" y1="38241" x2="48802" y2="38241"/>
                        <a14:foregroundMark x1="49115" y1="38148" x2="49115" y2="38148"/>
                      </a14:backgroundRemoval>
                    </a14:imgEffect>
                  </a14:imgLayer>
                </a14:imgProps>
              </a:ext>
            </a:extLst>
          </a:blip>
          <a:srcRect l="43041" t="33013" r="47427" b="53297"/>
          <a:stretch/>
        </p:blipFill>
        <p:spPr>
          <a:xfrm>
            <a:off x="5561727" y="2707429"/>
            <a:ext cx="1893479" cy="1529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56" b="61944" l="43229" r="52500"/>
                    </a14:imgEffect>
                  </a14:imgLayer>
                </a14:imgProps>
              </a:ext>
            </a:extLst>
          </a:blip>
          <a:srcRect l="43149" t="48043" r="47319" b="38267"/>
          <a:stretch/>
        </p:blipFill>
        <p:spPr>
          <a:xfrm>
            <a:off x="5246718" y="4238514"/>
            <a:ext cx="1948478" cy="1574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52" b="63796" l="52760" r="62083"/>
                    </a14:imgEffect>
                  </a14:imgLayer>
                </a14:imgProps>
              </a:ext>
            </a:extLst>
          </a:blip>
          <a:srcRect l="52789" t="49575" r="37679" b="36735"/>
          <a:stretch/>
        </p:blipFill>
        <p:spPr>
          <a:xfrm>
            <a:off x="7715217" y="3219631"/>
            <a:ext cx="1835933" cy="1483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944" b="65648" l="33125" r="43021"/>
                    </a14:imgEffect>
                  </a14:imgLayer>
                </a14:imgProps>
              </a:ext>
            </a:extLst>
          </a:blip>
          <a:srcRect l="33402" t="52256" r="57066" b="34054"/>
          <a:stretch/>
        </p:blipFill>
        <p:spPr>
          <a:xfrm>
            <a:off x="3281253" y="5197964"/>
            <a:ext cx="2096802" cy="1694027"/>
          </a:xfrm>
          <a:prstGeom prst="rect">
            <a:avLst/>
          </a:prstGeom>
        </p:spPr>
      </p:pic>
      <p:sp>
        <p:nvSpPr>
          <p:cNvPr id="1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90868" y="18238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3609" y="304770"/>
            <a:ext cx="10824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7?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05622" y="1081480"/>
            <a:ext cx="3424032" cy="2071525"/>
            <a:chOff x="905622" y="1081480"/>
            <a:chExt cx="3424032" cy="2071525"/>
          </a:xfrm>
        </p:grpSpPr>
        <p:pic>
          <p:nvPicPr>
            <p:cNvPr id="12" name="图片 2">
              <a:extLst>
                <a:ext uri="{FF2B5EF4-FFF2-40B4-BE49-F238E27FC236}">
                  <a16:creationId xmlns:a16="http://schemas.microsoft.com/office/drawing/2014/main" id="{3631CC96-E12A-42F8-BF49-026C830A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22" y="1081480"/>
              <a:ext cx="3214687" cy="20715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95143" y="1765928"/>
              <a:ext cx="27345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Hiệu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7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30828" y="991775"/>
            <a:ext cx="3214687" cy="2071525"/>
            <a:chOff x="8023134" y="1078700"/>
            <a:chExt cx="3214687" cy="2071525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3631CC96-E12A-42F8-BF49-026C830A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134" y="1078700"/>
              <a:ext cx="3214687" cy="20715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76858" y="1852852"/>
              <a:ext cx="22678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Hiệu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4" y="2673013"/>
            <a:ext cx="4902229" cy="398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0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13984 -0.1446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2" y="-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32305 0.0143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51328 0.0976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64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33854 0.00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16758 -0.0145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20638 0.0189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1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 - Nhạc Thiếu Nhi Bảo Ngọc - Skids Nhạc Thiếu Nhi Vui Nhộn Hay Nhất 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557"/>
            <a:ext cx="11935838" cy="6316426"/>
          </a:xfrm>
        </p:spPr>
      </p:pic>
    </p:spTree>
    <p:extLst>
      <p:ext uri="{BB962C8B-B14F-4D97-AF65-F5344CB8AC3E}">
        <p14:creationId xmlns:p14="http://schemas.microsoft.com/office/powerpoint/2010/main" val="340873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143" y="885245"/>
            <a:ext cx="2856012" cy="2856012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8861" y="1380287"/>
            <a:ext cx="2738728" cy="236097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6596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Ong</a:t>
            </a:r>
            <a:endParaRPr lang="en-US" sz="659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3815" y="199802"/>
            <a:ext cx="2738728" cy="236097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6596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non</a:t>
            </a:r>
            <a:endParaRPr lang="en-US" sz="659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3724" y="2560772"/>
            <a:ext cx="2738728" cy="236097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6596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769" y="1380287"/>
            <a:ext cx="2738728" cy="236097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6596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học</a:t>
            </a:r>
            <a:endParaRPr lang="en-US" sz="6596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860" y="3436620"/>
            <a:ext cx="2648659" cy="266043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4661" y="5416785"/>
            <a:ext cx="4281635" cy="1015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/>
            <a:r>
              <a:rPr lang="en-US" sz="5996">
                <a:solidFill>
                  <a:prstClr val="black"/>
                </a:solidFill>
                <a:latin typeface="Calibri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19251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80" y="2813052"/>
            <a:ext cx="2932808" cy="2932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5784" y="1786"/>
            <a:ext cx="2856012" cy="2856012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6552" y="485680"/>
            <a:ext cx="7836263" cy="160698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852">
              <a:defRPr/>
            </a:pP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12 -  5 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6" y="1604034"/>
            <a:ext cx="1599872" cy="1606983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7919" y="572287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852"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1" y="2813052"/>
            <a:ext cx="2932808" cy="2932808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8739" y="572287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852"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520" y="2813052"/>
            <a:ext cx="2932808" cy="2932808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60" y="572287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852"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341" y="2813052"/>
            <a:ext cx="2932808" cy="2932808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0380" y="572287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852"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54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80" y="2813052"/>
            <a:ext cx="2932808" cy="2932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5784" y="1786"/>
            <a:ext cx="2856012" cy="2856012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6552" y="485680"/>
            <a:ext cx="7836263" cy="160698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852"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13 - 8 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6" y="1604034"/>
            <a:ext cx="1599872" cy="1606983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7919" y="572287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852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1" y="2813052"/>
            <a:ext cx="2932808" cy="2932808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8739" y="572287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852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520" y="2813052"/>
            <a:ext cx="2932808" cy="2932808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60" y="572287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852"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341" y="2813052"/>
            <a:ext cx="2932808" cy="2932808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0380" y="572287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3852"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4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80" y="2813052"/>
            <a:ext cx="2932808" cy="2932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5784" y="1786"/>
            <a:ext cx="2856012" cy="2856012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6552" y="485680"/>
            <a:ext cx="7836263" cy="160698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13 - 6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6" y="1604034"/>
            <a:ext cx="1599872" cy="1606983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7919" y="572287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37" y="2896196"/>
            <a:ext cx="2932808" cy="2932808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75327" y="5734365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654" y="2759985"/>
            <a:ext cx="2932808" cy="2932808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213873" y="574586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341" y="2813052"/>
            <a:ext cx="2932808" cy="2932808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0380" y="572287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4400" b="1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7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264" y="2790062"/>
            <a:ext cx="2932808" cy="2932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5784" y="1786"/>
            <a:ext cx="2856012" cy="2856012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6552" y="485680"/>
            <a:ext cx="7836263" cy="160698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12 -  7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6" y="1604034"/>
            <a:ext cx="1599872" cy="1606983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8970412" y="5722869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1" y="2813052"/>
            <a:ext cx="2932808" cy="2932808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8739" y="572287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520" y="2813052"/>
            <a:ext cx="2932808" cy="2932808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60" y="572287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30" y="2693127"/>
            <a:ext cx="2932808" cy="2932808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306907" y="5745860"/>
            <a:ext cx="2772735" cy="84139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9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15"/>
            <a:ext cx="12192000" cy="8447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3662" y="549888"/>
            <a:ext cx="8035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PHÉP CỘNG, PHÉP TRỪ TRONG PHẠM VI 20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2062" y="2044534"/>
            <a:ext cx="629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(qua 10)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 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8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795</Words>
  <Application>Microsoft Office PowerPoint</Application>
  <PresentationFormat>Widescreen</PresentationFormat>
  <Paragraphs>223</Paragraphs>
  <Slides>27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微软雅黑</vt:lpstr>
      <vt:lpstr>Arial</vt:lpstr>
      <vt:lpstr>Arial-Rounded</vt:lpstr>
      <vt:lpstr>Calibri</vt:lpstr>
      <vt:lpstr>Calibri Light</vt:lpstr>
      <vt:lpstr>Comfortaa</vt:lpstr>
      <vt:lpstr>Delius Unicase</vt:lpstr>
      <vt:lpstr>等线</vt:lpstr>
      <vt:lpstr>HP001 4 hàng</vt:lpstr>
      <vt:lpstr>iCiel Crocante</vt:lpstr>
      <vt:lpstr>iCiel Cucho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Dell</cp:lastModifiedBy>
  <cp:revision>121</cp:revision>
  <dcterms:created xsi:type="dcterms:W3CDTF">2021-05-28T09:26:39Z</dcterms:created>
  <dcterms:modified xsi:type="dcterms:W3CDTF">2024-10-14T00:16:00Z</dcterms:modified>
</cp:coreProperties>
</file>