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6"/>
  </p:notesMasterIdLst>
  <p:sldIdLst>
    <p:sldId id="299" r:id="rId3"/>
    <p:sldId id="291" r:id="rId4"/>
    <p:sldId id="260" r:id="rId5"/>
    <p:sldId id="261" r:id="rId6"/>
    <p:sldId id="29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92" r:id="rId15"/>
    <p:sldId id="286" r:id="rId16"/>
    <p:sldId id="287" r:id="rId17"/>
    <p:sldId id="288" r:id="rId18"/>
    <p:sldId id="289" r:id="rId19"/>
    <p:sldId id="296" r:id="rId20"/>
    <p:sldId id="275" r:id="rId21"/>
    <p:sldId id="290" r:id="rId22"/>
    <p:sldId id="276" r:id="rId23"/>
    <p:sldId id="277" r:id="rId24"/>
    <p:sldId id="29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5731E89-949E-4235-A9FA-A1EC7689843A}">
          <p14:sldIdLst>
            <p14:sldId id="299"/>
            <p14:sldId id="291"/>
            <p14:sldId id="260"/>
            <p14:sldId id="261"/>
            <p14:sldId id="298"/>
            <p14:sldId id="262"/>
            <p14:sldId id="263"/>
            <p14:sldId id="264"/>
            <p14:sldId id="265"/>
            <p14:sldId id="266"/>
            <p14:sldId id="267"/>
            <p14:sldId id="268"/>
            <p14:sldId id="292"/>
            <p14:sldId id="286"/>
            <p14:sldId id="287"/>
            <p14:sldId id="288"/>
            <p14:sldId id="289"/>
            <p14:sldId id="296"/>
            <p14:sldId id="275"/>
            <p14:sldId id="290"/>
            <p14:sldId id="276"/>
            <p14:sldId id="277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66" y="25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58572-0922-455C-B444-0E98AF5FB8A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65DE0-8BAE-4E6D-A35E-6DAB5BBF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28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431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757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876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349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868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6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06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89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s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935725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3613908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6292091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970274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</p:spTree>
    <p:extLst>
      <p:ext uri="{BB962C8B-B14F-4D97-AF65-F5344CB8AC3E}">
        <p14:creationId xmlns:p14="http://schemas.microsoft.com/office/powerpoint/2010/main" val="1939415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4114-BCEA-41E4-995E-3921186D1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66DE3-FC38-421E-89D7-4C7DD2C8A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81E90-A9C5-4A80-A7AD-A0A56ED05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781CD-9E44-4468-AA7C-2854BCBEF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3DE3B-1BF1-41E1-8DD9-E61F7835C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46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D72C3-4ED1-4F4B-97AC-53EDF6A7D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8409C-17CF-4A5B-BF0B-C2A337C9B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06052-C3B5-4915-922D-26A80EFB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70A15-9258-42EB-9616-D1463089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E8A18-2351-4F37-8941-2568CFFE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84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7E89-EF64-4E24-AED3-6116271A1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8D544-3800-4AD5-B02E-33F8E49F0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041A8-4D33-4555-AAB0-B390CEB9D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FC8E7-9FF8-45E8-BBE7-C823779F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B827-1219-4861-AC73-C39F7876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08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DDE43-54EA-400D-98E5-E5DB55B6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28709-99EA-4BD2-80A2-904B0913B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1445A-8251-468D-BF57-C88CF7C40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A31C9-A72F-44C3-BC60-52B287D1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3B8F2-BC84-4C01-9B28-3F3EAF93A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D0621-EF66-485B-89F1-B33DB02F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75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4D651-5721-476A-9DC2-D576E12F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E1A18-10A9-4A41-B5E0-60D307A6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B4674-FD0F-4BAD-A033-8837965E6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D99760-7634-4B63-974C-49574A35B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A8F4A9-68FB-44E4-82AC-481517E41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CDD41-4511-4E41-860F-9E486596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EADCD-46B8-4183-8C92-4A693884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B2C3F3-CF14-4DEE-9C85-354C5C90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14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81CF-7440-4066-917B-0C4A28E0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0CDF0-757A-4F3C-A368-E511AADC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D5EC7-4EAA-4332-9EEB-50C296AE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5D4E3-3862-436A-A650-3B5735C2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87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01D29-5187-4F88-857C-9465A0FB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0CA70-AF6E-4648-84EF-8F2AFD18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A6C9F-8206-4AA0-8FAC-12103B74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37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17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D5FA-91A6-4C85-8DA8-31C049EC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E6954-B880-45C4-8754-1D0EA9528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E48BA-CB90-4488-A127-6829878A9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F3A63-2144-4E5E-BF15-C8EC7F91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6825-9F30-4A28-B777-CC388640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CB5D8-C19B-475B-9F3F-AB21247A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77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69588-07C2-44C9-95A1-F5C9D902F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BB2DD-DA85-45DB-BB33-A564C652A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AAFDF-7284-4605-8B17-B6BDD7738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E006-4847-43E6-BE50-F28834A9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80FA9-1128-4B9D-A95D-6452C085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6B85C-A041-444F-BFAD-D46D61B1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61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8D747-E8A2-4A10-955A-C462849A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40920-1FD3-4005-AA44-8128A48C6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06636-CF2A-41A1-80FD-36C7B3F4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16F90-DBD9-4642-8CF6-4309CF09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446AA-A6DE-453D-A7E8-E66CFFFE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71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954E4B-FA66-4BF1-9807-B80DC42BF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4A953-2D2E-4E96-9634-2F5D1336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AD531-C2F1-4F3E-82CA-F6BAEEE8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7D4C0-4BF7-4782-AAB6-1F75AC06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69834-390E-4328-A80E-4BCB73FB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0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8614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9699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6726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49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5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5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8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14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44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70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DA55-EB64-4D61-98A1-89616548955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3B654-7948-4EB4-AB02-52B1FA50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0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B205B-9D6D-41CB-AAA1-A472A1BA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E0B77-E9F8-4F17-A384-54CCD68F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97178-5A27-4E8B-A129-A5AC6F509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1536-1F4C-4DA0-9269-7AFBAAAF9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04F24-2AF5-4256-AB6F-D502E3D75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marL="0" marR="0" lvl="0" indent="0" algn="ctr" defTabSz="1216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TIẾNG VIỆT LỚP 1</a:t>
            </a:r>
            <a:endParaRPr kumimoji="0" lang="zh-CN" alt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056575" y="6105544"/>
            <a:ext cx="638367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1216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等线" panose="02010600030101010101" pitchFamily="2" charset="-122"/>
                <a:cs typeface="Tahoma" pitchFamily="34" charset="0"/>
                <a:sym typeface="+mn-lt"/>
              </a:rPr>
              <a:t>Giáo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等线" panose="02010600030101010101" pitchFamily="2" charset="-122"/>
                <a:cs typeface="Tahoma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等线" panose="02010600030101010101" pitchFamily="2" charset="-122"/>
                <a:cs typeface="Tahoma" pitchFamily="34" charset="0"/>
                <a:sym typeface="+mn-lt"/>
              </a:rPr>
              <a:t>viên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等线" panose="02010600030101010101" pitchFamily="2" charset="-122"/>
                <a:cs typeface="Tahoma" pitchFamily="34" charset="0"/>
                <a:sym typeface="+mn-lt"/>
              </a:rPr>
              <a:t>: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等线" panose="02010600030101010101" pitchFamily="2" charset="-122"/>
                <a:cs typeface="Tahoma" pitchFamily="34" charset="0"/>
                <a:sym typeface="+mn-lt"/>
              </a:rPr>
              <a:t>Trương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等线" panose="02010600030101010101" pitchFamily="2" charset="-122"/>
                <a:cs typeface="Tahoma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等线" panose="02010600030101010101" pitchFamily="2" charset="-122"/>
                <a:cs typeface="Tahoma" pitchFamily="34" charset="0"/>
                <a:sym typeface="+mn-lt"/>
              </a:rPr>
              <a:t>Thị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等线" panose="02010600030101010101" pitchFamily="2" charset="-122"/>
                <a:cs typeface="Tahoma" pitchFamily="34" charset="0"/>
                <a:sym typeface="+mn-lt"/>
              </a:rPr>
              <a:t> Thu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等线" panose="02010600030101010101" pitchFamily="2" charset="-122"/>
                <a:cs typeface="Tahoma" pitchFamily="34" charset="0"/>
                <a:sym typeface="+mn-lt"/>
              </a:rPr>
              <a:t>Trà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itchFamily="34" charset="0"/>
              <a:ea typeface="等线" panose="02010600030101010101" pitchFamily="2" charset="-122"/>
              <a:cs typeface="Tahoma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marL="0" marR="0" lvl="0" indent="0" algn="ctr" defTabSz="1216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1" i="0" u="none" strike="noStrike" kern="1200" cap="all" spc="0" normalizeH="0" baseline="0" noProof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517265" y="217184"/>
            <a:ext cx="765119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2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等线" panose="02010600030101010101" pitchFamily="2" charset="-122"/>
                <a:cs typeface="Tahoma" pitchFamily="34" charset="0"/>
                <a:sym typeface="+mn-lt"/>
              </a:rPr>
              <a:t>TRƯỜNG TIỂU HỌC TRƯỜNG THỊNH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itchFamily="34" charset="0"/>
              <a:ea typeface="Microsoft YaHei" pitchFamily="34" charset="-122"/>
              <a:cs typeface="Tahoma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912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CHÀO MỪNG CÁC EM ĐẾN VỚI TIẾT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6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B400CE-DC6F-415E-B4D5-35DC38BFFE52}"/>
              </a:ext>
            </a:extLst>
          </p:cNvPr>
          <p:cNvSpPr txBox="1"/>
          <p:nvPr/>
        </p:nvSpPr>
        <p:spPr>
          <a:xfrm>
            <a:off x="4683244" y="5720973"/>
            <a:ext cx="4104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qu</a:t>
            </a:r>
            <a:r>
              <a:rPr lang="en-US" sz="6600" b="1" dirty="0">
                <a:latin typeface=".VnAvant" panose="020B7200000000000000" pitchFamily="34" charset="0"/>
              </a:rPr>
              <a:t>¶ </a:t>
            </a:r>
            <a:r>
              <a:rPr lang="en-US" sz="6600" b="1" dirty="0" err="1">
                <a:latin typeface=".VnAvant" panose="020B7200000000000000" pitchFamily="34" charset="0"/>
              </a:rPr>
              <a:t>khÕ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44E1A-EDEC-41DE-8D72-244642797119}"/>
              </a:ext>
            </a:extLst>
          </p:cNvPr>
          <p:cNvSpPr txBox="1"/>
          <p:nvPr/>
        </p:nvSpPr>
        <p:spPr>
          <a:xfrm>
            <a:off x="4683244" y="5721727"/>
            <a:ext cx="20163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3" y="167425"/>
            <a:ext cx="11372045" cy="5541423"/>
          </a:xfrm>
        </p:spPr>
      </p:pic>
    </p:spTree>
    <p:extLst>
      <p:ext uri="{BB962C8B-B14F-4D97-AF65-F5344CB8AC3E}">
        <p14:creationId xmlns:p14="http://schemas.microsoft.com/office/powerpoint/2010/main" val="363709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E9203-5DE6-4E6D-AB1F-C7ABA5C5D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774" y="1185795"/>
            <a:ext cx="11119338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r>
              <a:rPr lang="en-US" sz="8800" b="1" dirty="0" err="1">
                <a:solidFill>
                  <a:schemeClr val="tx2"/>
                </a:solidFill>
                <a:latin typeface=".VnAvant" panose="020B7200000000000000" pitchFamily="34" charset="0"/>
              </a:rPr>
              <a:t>a</a:t>
            </a:r>
            <a:r>
              <a:rPr lang="en-US" sz="8800" b="1" dirty="0">
                <a:solidFill>
                  <a:schemeClr val="tx2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solidFill>
                  <a:schemeClr val="tx2"/>
                </a:solidFill>
                <a:latin typeface=".VnAvant" panose="020B7200000000000000" pitchFamily="34" charset="0"/>
              </a:rPr>
              <a:t>tr</a:t>
            </a:r>
            <a:r>
              <a:rPr lang="en-US" sz="8800" b="1" dirty="0">
                <a:solidFill>
                  <a:schemeClr val="tx2"/>
                </a:solidFill>
                <a:latin typeface=".VnAvant" panose="020B7200000000000000" pitchFamily="34" charset="0"/>
              </a:rPr>
              <a:t>µ       </a:t>
            </a:r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r>
              <a:rPr lang="en-US" sz="8800" b="1" dirty="0" err="1">
                <a:solidFill>
                  <a:schemeClr val="tx2"/>
                </a:solidFill>
                <a:latin typeface=".VnAvant" panose="020B7200000000000000" pitchFamily="34" charset="0"/>
              </a:rPr>
              <a:t>è</a:t>
            </a:r>
            <a:r>
              <a:rPr lang="en-US" sz="8800" b="1" dirty="0">
                <a:solidFill>
                  <a:schemeClr val="tx2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solidFill>
                  <a:schemeClr val="tx2"/>
                </a:solidFill>
                <a:latin typeface=".VnAvant" panose="020B7200000000000000" pitchFamily="34" charset="0"/>
              </a:rPr>
              <a:t>cæ</a:t>
            </a:r>
            <a:r>
              <a:rPr lang="en-US" sz="8800" b="1" dirty="0">
                <a:solidFill>
                  <a:schemeClr val="tx2"/>
                </a:solidFill>
                <a:latin typeface=".VnAvant" panose="020B7200000000000000" pitchFamily="34" charset="0"/>
              </a:rPr>
              <a:t>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r>
              <a:rPr lang="en-US" sz="8800" b="1" dirty="0">
                <a:solidFill>
                  <a:schemeClr val="tx2"/>
                </a:solidFill>
                <a:latin typeface=".VnAvant" panose="020B7200000000000000" pitchFamily="34" charset="0"/>
              </a:rPr>
              <a:t>ª </a:t>
            </a:r>
            <a:r>
              <a:rPr lang="en-US" sz="8800" b="1" dirty="0" err="1">
                <a:solidFill>
                  <a:schemeClr val="tx2"/>
                </a:solidFill>
                <a:latin typeface=".VnAvant" panose="020B7200000000000000" pitchFamily="34" charset="0"/>
              </a:rPr>
              <a:t>nh</a:t>
            </a:r>
            <a:r>
              <a:rPr lang="en-US" sz="8800" b="1" dirty="0">
                <a:solidFill>
                  <a:schemeClr val="tx2"/>
                </a:solidFill>
                <a:latin typeface=".VnAvant" panose="020B7200000000000000" pitchFamily="34" charset="0"/>
              </a:rPr>
              <a:t>µ    </a:t>
            </a:r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r>
              <a:rPr lang="en-US" sz="8800" b="1" dirty="0">
                <a:solidFill>
                  <a:schemeClr val="tx2"/>
                </a:solidFill>
                <a:latin typeface=".VnAvant" panose="020B7200000000000000" pitchFamily="34" charset="0"/>
              </a:rPr>
              <a:t>¶ </a:t>
            </a:r>
            <a:r>
              <a:rPr lang="en-US" sz="8800" b="1" dirty="0" err="1">
                <a:solidFill>
                  <a:schemeClr val="tx2"/>
                </a:solidFill>
                <a:latin typeface=".VnAvant" panose="020B7200000000000000" pitchFamily="34" charset="0"/>
              </a:rPr>
              <a:t>khÕ</a:t>
            </a:r>
            <a:endParaRPr lang="en-US" sz="8800" b="1" dirty="0">
              <a:solidFill>
                <a:schemeClr val="tx2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72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2737045" y="312365"/>
            <a:ext cx="7244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                     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1003493" y="15930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52764" y="196880"/>
            <a:ext cx="551146" cy="4967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746B6E4-FC6C-480E-8922-61E386646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304454"/>
              </p:ext>
            </p:extLst>
          </p:nvPr>
        </p:nvGraphicFramePr>
        <p:xfrm>
          <a:off x="2174045" y="1368914"/>
          <a:ext cx="2859062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ph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«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357CE6E-C9DF-4B0E-AFC8-B721E6A22048}"/>
              </a:ext>
            </a:extLst>
          </p:cNvPr>
          <p:cNvSpPr/>
          <p:nvPr/>
        </p:nvSpPr>
        <p:spPr>
          <a:xfrm>
            <a:off x="2174045" y="2110387"/>
            <a:ext cx="2859062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r>
              <a:rPr lang="en-US" sz="4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è</a:t>
            </a:r>
            <a:endParaRPr lang="en-US" sz="4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74EE96B1-1FEB-4358-8AE8-A9D83C299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468936"/>
              </p:ext>
            </p:extLst>
          </p:nvPr>
        </p:nvGraphicFramePr>
        <p:xfrm>
          <a:off x="6938201" y="1449610"/>
          <a:ext cx="2859062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qu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ª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9DBEDF17-6D76-44BA-A89E-A736E9AC7E35}"/>
              </a:ext>
            </a:extLst>
          </p:cNvPr>
          <p:cNvSpPr/>
          <p:nvPr/>
        </p:nvSpPr>
        <p:spPr>
          <a:xfrm>
            <a:off x="6938201" y="2130267"/>
            <a:ext cx="2859062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r>
              <a:rPr lang="en-US" sz="4400" b="1" dirty="0">
                <a:solidFill>
                  <a:schemeClr val="tx1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774915" y="3058345"/>
            <a:ext cx="10893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anose="020B7200000000000000" pitchFamily="34" charset="0"/>
              </a:rPr>
              <a:t>ph</a:t>
            </a:r>
            <a:r>
              <a:rPr lang="en-US" sz="4400" b="1" dirty="0">
                <a:latin typeface=".VnAvant" panose="020B7200000000000000" pitchFamily="34" charset="0"/>
              </a:rPr>
              <a:t>µ      </a:t>
            </a:r>
            <a:r>
              <a:rPr lang="en-US" sz="4400" b="1" dirty="0" err="1">
                <a:latin typeface=".VnAvant" panose="020B7200000000000000" pitchFamily="34" charset="0"/>
              </a:rPr>
              <a:t>phÝ</a:t>
            </a:r>
            <a:r>
              <a:rPr lang="en-US" sz="4400" b="1" dirty="0">
                <a:latin typeface=".VnAvant" panose="020B7200000000000000" pitchFamily="34" charset="0"/>
              </a:rPr>
              <a:t>      </a:t>
            </a:r>
            <a:r>
              <a:rPr lang="en-US" sz="4400" b="1" dirty="0" err="1">
                <a:latin typeface=".VnAvant" panose="020B7200000000000000" pitchFamily="34" charset="0"/>
              </a:rPr>
              <a:t>phë</a:t>
            </a:r>
            <a:r>
              <a:rPr lang="en-US" sz="4400" b="1" dirty="0">
                <a:latin typeface=".VnAvant" panose="020B7200000000000000" pitchFamily="34" charset="0"/>
              </a:rPr>
              <a:t>      qu¹     </a:t>
            </a:r>
            <a:r>
              <a:rPr lang="en-US" sz="4400" b="1" dirty="0" err="1">
                <a:latin typeface=".VnAvant" panose="020B7200000000000000" pitchFamily="34" charset="0"/>
              </a:rPr>
              <a:t>qu</a:t>
            </a:r>
            <a:r>
              <a:rPr lang="en-US" sz="4400" b="1" dirty="0">
                <a:latin typeface=".VnAvant" panose="020B7200000000000000" pitchFamily="34" charset="0"/>
              </a:rPr>
              <a:t>ª      </a:t>
            </a:r>
            <a:r>
              <a:rPr lang="en-US" sz="4400" b="1" dirty="0" err="1">
                <a:latin typeface=".VnAvant" panose="020B7200000000000000" pitchFamily="34" charset="0"/>
              </a:rPr>
              <a:t>quÕ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969F5D-705B-4D09-9EB4-FF4005943ECD}"/>
              </a:ext>
            </a:extLst>
          </p:cNvPr>
          <p:cNvSpPr txBox="1"/>
          <p:nvPr/>
        </p:nvSpPr>
        <p:spPr>
          <a:xfrm>
            <a:off x="233248" y="5809184"/>
            <a:ext cx="12580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pha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tr</a:t>
            </a:r>
            <a:r>
              <a:rPr lang="en-US" sz="4400" b="1" dirty="0">
                <a:latin typeface=".VnAvant" panose="020B7200000000000000" pitchFamily="34" charset="0"/>
              </a:rPr>
              <a:t>µ       </a:t>
            </a:r>
            <a:r>
              <a:rPr lang="en-US" sz="4400" b="1" dirty="0" err="1">
                <a:latin typeface=".VnAvant" panose="020B7200000000000000" pitchFamily="34" charset="0"/>
              </a:rPr>
              <a:t>phè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cæ</a:t>
            </a:r>
            <a:r>
              <a:rPr lang="en-US" sz="4400" b="1" dirty="0">
                <a:latin typeface=".VnAvant" panose="020B7200000000000000" pitchFamily="34" charset="0"/>
              </a:rPr>
              <a:t>­      </a:t>
            </a:r>
            <a:r>
              <a:rPr lang="en-US" sz="4400" b="1" dirty="0" err="1">
                <a:latin typeface=".VnAvant" panose="020B7200000000000000" pitchFamily="34" charset="0"/>
              </a:rPr>
              <a:t>qu</a:t>
            </a:r>
            <a:r>
              <a:rPr lang="en-US" sz="4400" b="1" dirty="0">
                <a:latin typeface=".VnAvant" panose="020B7200000000000000" pitchFamily="34" charset="0"/>
              </a:rPr>
              <a:t>ª </a:t>
            </a:r>
            <a:r>
              <a:rPr lang="en-US" sz="4400" b="1" dirty="0" err="1">
                <a:latin typeface=".VnAvant" panose="020B7200000000000000" pitchFamily="34" charset="0"/>
              </a:rPr>
              <a:t>nh</a:t>
            </a:r>
            <a:r>
              <a:rPr lang="en-US" sz="4400" b="1" dirty="0">
                <a:latin typeface=".VnAvant" panose="020B7200000000000000" pitchFamily="34" charset="0"/>
              </a:rPr>
              <a:t>µ      </a:t>
            </a:r>
            <a:r>
              <a:rPr lang="en-US" sz="4400" b="1" dirty="0" err="1">
                <a:latin typeface=".VnAvant" panose="020B7200000000000000" pitchFamily="34" charset="0"/>
              </a:rPr>
              <a:t>qu</a:t>
            </a:r>
            <a:r>
              <a:rPr lang="en-US" sz="4400" b="1" dirty="0">
                <a:latin typeface=".VnAvant" panose="020B7200000000000000" pitchFamily="34" charset="0"/>
              </a:rPr>
              <a:t>¶ </a:t>
            </a:r>
            <a:r>
              <a:rPr lang="en-US" sz="4400" b="1" dirty="0" err="1">
                <a:latin typeface=".VnAvant" panose="020B7200000000000000" pitchFamily="34" charset="0"/>
              </a:rPr>
              <a:t>khÕ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47" y="4050545"/>
            <a:ext cx="2503797" cy="1662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69" y="4040734"/>
            <a:ext cx="2466975" cy="1682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069" y="4037829"/>
            <a:ext cx="2564354" cy="16854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447" y="4050545"/>
            <a:ext cx="2222811" cy="165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21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51148" y="-255061"/>
            <a:ext cx="8128630" cy="64536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文本框 17">
            <a:extLst>
              <a:ext uri="{FF2B5EF4-FFF2-40B4-BE49-F238E27FC236}">
                <a16:creationId xmlns:a16="http://schemas.microsoft.com/office/drawing/2014/main" id="{C3D290E4-D4B9-476B-A8C9-4EDF4E9FBEBE}"/>
              </a:ext>
            </a:extLst>
          </p:cNvPr>
          <p:cNvSpPr txBox="1"/>
          <p:nvPr/>
        </p:nvSpPr>
        <p:spPr>
          <a:xfrm>
            <a:off x="1488130" y="1805181"/>
            <a:ext cx="6009979" cy="144655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8800" b="1" dirty="0">
                <a:solidFill>
                  <a:srgbClr val="FF0000"/>
                </a:solidFill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LUYÖN VIÕT</a:t>
            </a:r>
            <a:endParaRPr kumimoji="0" lang="tr-TR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9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470" y="735193"/>
            <a:ext cx="4368643" cy="526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173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p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136" r="26818"/>
          <a:stretch/>
        </p:blipFill>
        <p:spPr>
          <a:xfrm>
            <a:off x="3781586" y="735193"/>
            <a:ext cx="4695986" cy="545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1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9" y="798733"/>
            <a:ext cx="4035425" cy="441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484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q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791803"/>
            <a:ext cx="4038600" cy="411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1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文本框 17">
            <a:extLst>
              <a:ext uri="{FF2B5EF4-FFF2-40B4-BE49-F238E27FC236}">
                <a16:creationId xmlns:a16="http://schemas.microsoft.com/office/drawing/2014/main" id="{C3D290E4-D4B9-476B-A8C9-4EDF4E9FBEBE}"/>
              </a:ext>
            </a:extLst>
          </p:cNvPr>
          <p:cNvSpPr txBox="1"/>
          <p:nvPr/>
        </p:nvSpPr>
        <p:spPr>
          <a:xfrm>
            <a:off x="3297211" y="2705725"/>
            <a:ext cx="2983509" cy="144655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TIÕT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 2</a:t>
            </a:r>
            <a:endParaRPr kumimoji="0" lang="tr-TR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669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D39024-E25C-4900-9498-0CCEDB9184D9}"/>
              </a:ext>
            </a:extLst>
          </p:cNvPr>
          <p:cNvSpPr/>
          <p:nvPr/>
        </p:nvSpPr>
        <p:spPr>
          <a:xfrm>
            <a:off x="1169046" y="577794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T« vµ </a:t>
            </a:r>
            <a:r>
              <a:rPr lang="en-US" sz="2800" b="1" dirty="0" err="1">
                <a:latin typeface=".VnAvant" panose="020B7200000000000000" pitchFamily="34" charset="0"/>
              </a:rPr>
              <a:t>viÕt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B332C6-F60B-4D3D-B295-6CC02E98D35A}"/>
              </a:ext>
            </a:extLst>
          </p:cNvPr>
          <p:cNvSpPr/>
          <p:nvPr/>
        </p:nvSpPr>
        <p:spPr>
          <a:xfrm>
            <a:off x="818317" y="615372"/>
            <a:ext cx="551146" cy="4967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17" y="1545465"/>
            <a:ext cx="9994004" cy="112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文本框 17">
            <a:extLst>
              <a:ext uri="{FF2B5EF4-FFF2-40B4-BE49-F238E27FC236}">
                <a16:creationId xmlns:a16="http://schemas.microsoft.com/office/drawing/2014/main" id="{C3D290E4-D4B9-476B-A8C9-4EDF4E9FBEBE}"/>
              </a:ext>
            </a:extLst>
          </p:cNvPr>
          <p:cNvSpPr txBox="1"/>
          <p:nvPr/>
        </p:nvSpPr>
        <p:spPr>
          <a:xfrm>
            <a:off x="3297211" y="2705725"/>
            <a:ext cx="2983509" cy="144655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TIÕT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 1</a:t>
            </a:r>
            <a:endParaRPr kumimoji="0" lang="tr-TR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375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10" y="227309"/>
            <a:ext cx="6356580" cy="688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96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3" y="128789"/>
            <a:ext cx="10959921" cy="517730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C389FE-DC68-4EF0-AB82-BAE0913BAF74}"/>
              </a:ext>
            </a:extLst>
          </p:cNvPr>
          <p:cNvSpPr/>
          <p:nvPr/>
        </p:nvSpPr>
        <p:spPr>
          <a:xfrm>
            <a:off x="513785" y="294812"/>
            <a:ext cx="1757170" cy="730033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3C0BD3-C05F-45F2-818A-0502A0FEEB74}"/>
              </a:ext>
            </a:extLst>
          </p:cNvPr>
          <p:cNvSpPr/>
          <p:nvPr/>
        </p:nvSpPr>
        <p:spPr>
          <a:xfrm>
            <a:off x="137354" y="332390"/>
            <a:ext cx="678207" cy="62050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065A8-C067-4B5D-AD54-35732C9C368F}"/>
              </a:ext>
            </a:extLst>
          </p:cNvPr>
          <p:cNvSpPr txBox="1"/>
          <p:nvPr/>
        </p:nvSpPr>
        <p:spPr>
          <a:xfrm>
            <a:off x="334851" y="5527964"/>
            <a:ext cx="11388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    Bµ </a:t>
            </a:r>
            <a:r>
              <a:rPr lang="en-US" sz="4000" b="1" dirty="0" err="1">
                <a:latin typeface=".VnAvant" panose="020B7200000000000000" pitchFamily="34" charset="0"/>
              </a:rPr>
              <a:t>ra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thñ</a:t>
            </a:r>
            <a:r>
              <a:rPr lang="en-US" sz="4000" b="1" dirty="0">
                <a:latin typeface=".VnAvant" panose="020B7200000000000000" pitchFamily="34" charset="0"/>
              </a:rPr>
              <a:t> ®«. Bµ </a:t>
            </a:r>
            <a:r>
              <a:rPr lang="en-US" sz="4000" b="1" dirty="0" err="1">
                <a:latin typeface=".VnAvant" panose="020B7200000000000000" pitchFamily="34" charset="0"/>
              </a:rPr>
              <a:t>cho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bÐ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qu</a:t>
            </a:r>
            <a:r>
              <a:rPr lang="en-US" sz="4000" b="1" dirty="0">
                <a:latin typeface=".VnAvant" panose="020B7200000000000000" pitchFamily="34" charset="0"/>
              </a:rPr>
              <a:t>µ </a:t>
            </a:r>
            <a:r>
              <a:rPr lang="en-US" sz="4000" b="1" dirty="0" err="1">
                <a:latin typeface=".VnAvant" panose="020B7200000000000000" pitchFamily="34" charset="0"/>
              </a:rPr>
              <a:t>qu</a:t>
            </a:r>
            <a:r>
              <a:rPr lang="en-US" sz="4000" b="1" dirty="0">
                <a:latin typeface=".VnAvant" panose="020B7200000000000000" pitchFamily="34" charset="0"/>
              </a:rPr>
              <a:t>ª. </a:t>
            </a:r>
            <a:r>
              <a:rPr lang="en-US" sz="4000" b="1" dirty="0" err="1">
                <a:latin typeface=".VnAvant" panose="020B7200000000000000" pitchFamily="34" charset="0"/>
              </a:rPr>
              <a:t>Bè</a:t>
            </a:r>
            <a:r>
              <a:rPr lang="en-US" sz="4000" b="1" dirty="0">
                <a:latin typeface=".VnAvant" panose="020B7200000000000000" pitchFamily="34" charset="0"/>
              </a:rPr>
              <a:t> ®­</a:t>
            </a:r>
            <a:r>
              <a:rPr lang="en-US" sz="4000" b="1" dirty="0" err="1">
                <a:latin typeface=".VnAvant" panose="020B7200000000000000" pitchFamily="34" charset="0"/>
              </a:rPr>
              <a:t>ùa</a:t>
            </a:r>
            <a:r>
              <a:rPr lang="en-US" sz="4000" b="1" dirty="0">
                <a:latin typeface=".VnAvant" panose="020B7200000000000000" pitchFamily="34" charset="0"/>
              </a:rPr>
              <a:t> bµ ®</a:t>
            </a:r>
            <a:r>
              <a:rPr lang="en-US" sz="4000" b="1" dirty="0" err="1">
                <a:latin typeface=".VnAvant" panose="020B7200000000000000" pitchFamily="34" charset="0"/>
              </a:rPr>
              <a:t>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bê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Hå</a:t>
            </a:r>
            <a:r>
              <a:rPr lang="en-US" sz="4000" b="1" dirty="0">
                <a:latin typeface=".VnAvant" panose="020B7200000000000000" pitchFamily="34" charset="0"/>
              </a:rPr>
              <a:t>, ®</a:t>
            </a:r>
            <a:r>
              <a:rPr lang="en-US" sz="4000" b="1" dirty="0" err="1">
                <a:latin typeface=".VnAvant" panose="020B7200000000000000" pitchFamily="34" charset="0"/>
              </a:rPr>
              <a:t>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phè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cæ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24A7DA-F26A-4AE0-A0B8-487566F68E90}"/>
              </a:ext>
            </a:extLst>
          </p:cNvPr>
          <p:cNvCxnSpPr/>
          <p:nvPr/>
        </p:nvCxnSpPr>
        <p:spPr>
          <a:xfrm flipV="1">
            <a:off x="8075054" y="6153121"/>
            <a:ext cx="592428" cy="47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D24A7DA-F26A-4AE0-A0B8-487566F68E90}"/>
              </a:ext>
            </a:extLst>
          </p:cNvPr>
          <p:cNvCxnSpPr/>
          <p:nvPr/>
        </p:nvCxnSpPr>
        <p:spPr>
          <a:xfrm>
            <a:off x="6967470" y="6128811"/>
            <a:ext cx="850006" cy="13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24A7DA-F26A-4AE0-A0B8-487566F68E90}"/>
              </a:ext>
            </a:extLst>
          </p:cNvPr>
          <p:cNvCxnSpPr/>
          <p:nvPr/>
        </p:nvCxnSpPr>
        <p:spPr>
          <a:xfrm>
            <a:off x="4251244" y="6712257"/>
            <a:ext cx="10761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0396330" y="6089055"/>
            <a:ext cx="457200" cy="192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0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0E58F6-00BE-407F-940C-D10D5D4B2C6C}"/>
              </a:ext>
            </a:extLst>
          </p:cNvPr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C302CB-6800-44D0-80E3-E8415D228D84}"/>
              </a:ext>
            </a:extLst>
          </p:cNvPr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8B6F90-8FF6-47AD-9E3A-D93F38E53BB1}"/>
              </a:ext>
            </a:extLst>
          </p:cNvPr>
          <p:cNvSpPr txBox="1"/>
          <p:nvPr/>
        </p:nvSpPr>
        <p:spPr>
          <a:xfrm>
            <a:off x="5021452" y="181075"/>
            <a:ext cx="4479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.VnAvant" panose="020B7200000000000000" pitchFamily="34" charset="0"/>
              </a:rPr>
              <a:t>C¶m</a:t>
            </a:r>
            <a:r>
              <a:rPr lang="en-US" sz="4800" b="1" dirty="0">
                <a:latin typeface=".VnAvant" panose="020B7200000000000000" pitchFamily="34" charset="0"/>
              </a:rPr>
              <a:t> ¬n</a:t>
            </a:r>
          </a:p>
        </p:txBody>
      </p:sp>
      <p:sp>
        <p:nvSpPr>
          <p:cNvPr id="7" name="Rectangle 6"/>
          <p:cNvSpPr/>
          <p:nvPr/>
        </p:nvSpPr>
        <p:spPr>
          <a:xfrm>
            <a:off x="5216236" y="1171260"/>
            <a:ext cx="2119746" cy="32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473" y="1171260"/>
            <a:ext cx="4025872" cy="5074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29" y="1171260"/>
            <a:ext cx="4089340" cy="506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7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466048" y="2644"/>
            <a:ext cx="7575296" cy="64536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文本框 17">
            <a:extLst>
              <a:ext uri="{FF2B5EF4-FFF2-40B4-BE49-F238E27FC236}">
                <a16:creationId xmlns:a16="http://schemas.microsoft.com/office/drawing/2014/main" id="{C3D290E4-D4B9-476B-A8C9-4EDF4E9FBEBE}"/>
              </a:ext>
            </a:extLst>
          </p:cNvPr>
          <p:cNvSpPr txBox="1"/>
          <p:nvPr/>
        </p:nvSpPr>
        <p:spPr>
          <a:xfrm>
            <a:off x="2773356" y="1669972"/>
            <a:ext cx="2954655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FF0000"/>
                </a:solidFill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DÆN </a:t>
            </a:r>
            <a:r>
              <a:rPr lang="en-US" altLang="zh-CN" sz="5400" b="1" dirty="0" err="1">
                <a:solidFill>
                  <a:srgbClr val="FF0000"/>
                </a:solidFill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Dß</a:t>
            </a:r>
            <a:endParaRPr kumimoji="0" lang="tr-TR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01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173" y="752167"/>
            <a:ext cx="10456607" cy="547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8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43" y="0"/>
            <a:ext cx="11578107" cy="546064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0A9E1C-9162-4347-9616-C1FAF3D9AE7C}"/>
              </a:ext>
            </a:extLst>
          </p:cNvPr>
          <p:cNvSpPr/>
          <p:nvPr/>
        </p:nvSpPr>
        <p:spPr>
          <a:xfrm>
            <a:off x="1850613" y="1011972"/>
            <a:ext cx="2403335" cy="73731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02BDFB-F771-4D67-9FD6-F3C352EA18F0}"/>
              </a:ext>
            </a:extLst>
          </p:cNvPr>
          <p:cNvSpPr/>
          <p:nvPr/>
        </p:nvSpPr>
        <p:spPr>
          <a:xfrm>
            <a:off x="1301427" y="1011972"/>
            <a:ext cx="807604" cy="7436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09A690-80ED-4D0A-83F9-79DD053A13CF}"/>
              </a:ext>
            </a:extLst>
          </p:cNvPr>
          <p:cNvSpPr txBox="1"/>
          <p:nvPr/>
        </p:nvSpPr>
        <p:spPr>
          <a:xfrm>
            <a:off x="2806665" y="5916768"/>
            <a:ext cx="8421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C¶ </a:t>
            </a:r>
            <a:r>
              <a:rPr lang="en-US" sz="4000" b="1" dirty="0" err="1">
                <a:latin typeface=".VnAvant" panose="020B7200000000000000" pitchFamily="34" charset="0"/>
              </a:rPr>
              <a:t>nh</a:t>
            </a:r>
            <a:r>
              <a:rPr lang="en-US" sz="4000" b="1" dirty="0">
                <a:latin typeface=".VnAvant" panose="020B7200000000000000" pitchFamily="34" charset="0"/>
              </a:rPr>
              <a:t>µ </a:t>
            </a:r>
            <a:r>
              <a:rPr lang="en-US" sz="4000" b="1" dirty="0" err="1">
                <a:latin typeface=".VnAvant" panose="020B7200000000000000" pitchFamily="34" charset="0"/>
              </a:rPr>
              <a:t>tõ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phè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vÒ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th¨m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qu</a:t>
            </a:r>
            <a:r>
              <a:rPr lang="en-US" sz="4000" b="1" dirty="0">
                <a:latin typeface=".VnAvant" panose="020B7200000000000000" pitchFamily="34" charset="0"/>
              </a:rPr>
              <a:t>ª.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24712B-DFD1-4EBD-859F-42F48766D73F}"/>
              </a:ext>
            </a:extLst>
          </p:cNvPr>
          <p:cNvSpPr txBox="1"/>
          <p:nvPr/>
        </p:nvSpPr>
        <p:spPr>
          <a:xfrm>
            <a:off x="5375251" y="5916768"/>
            <a:ext cx="949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24712B-DFD1-4EBD-859F-42F48766D73F}"/>
              </a:ext>
            </a:extLst>
          </p:cNvPr>
          <p:cNvSpPr txBox="1"/>
          <p:nvPr/>
        </p:nvSpPr>
        <p:spPr>
          <a:xfrm>
            <a:off x="8639293" y="5916768"/>
            <a:ext cx="1136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09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/>
      <p:bldP spid="11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7" t="34134" r="9200" b="25096"/>
          <a:stretch/>
        </p:blipFill>
        <p:spPr>
          <a:xfrm>
            <a:off x="9395968" y="2738656"/>
            <a:ext cx="1436155" cy="23982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0" t="36504" r="30000" b="16814"/>
          <a:stretch/>
        </p:blipFill>
        <p:spPr>
          <a:xfrm>
            <a:off x="6534912" y="3154118"/>
            <a:ext cx="1593088" cy="25507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0" t="36504" r="52933" b="21541"/>
          <a:stretch/>
        </p:blipFill>
        <p:spPr>
          <a:xfrm>
            <a:off x="4291584" y="3150010"/>
            <a:ext cx="1121664" cy="2230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29392" r="73333" b="21541"/>
          <a:stretch/>
        </p:blipFill>
        <p:spPr>
          <a:xfrm>
            <a:off x="1658112" y="2852420"/>
            <a:ext cx="1593088" cy="25283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3" b="11822"/>
          <a:stretch/>
        </p:blipFill>
        <p:spPr>
          <a:xfrm>
            <a:off x="0" y="3429000"/>
            <a:ext cx="12192000" cy="25283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66370"/>
          <a:stretch/>
        </p:blipFill>
        <p:spPr>
          <a:xfrm>
            <a:off x="4876800" y="4551680"/>
            <a:ext cx="7315200" cy="23063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4" r="34000"/>
          <a:stretch/>
        </p:blipFill>
        <p:spPr>
          <a:xfrm>
            <a:off x="0" y="4697984"/>
            <a:ext cx="8046720" cy="2160016"/>
          </a:xfrm>
          <a:prstGeom prst="rect">
            <a:avLst/>
          </a:prstGeom>
        </p:spPr>
      </p:pic>
      <p:sp>
        <p:nvSpPr>
          <p:cNvPr id="20" name="Google Shape;387;p28">
            <a:extLst>
              <a:ext uri="{FF2B5EF4-FFF2-40B4-BE49-F238E27FC236}">
                <a16:creationId xmlns:a16="http://schemas.microsoft.com/office/drawing/2014/main" id="{78748FC1-0945-4D75-B6CA-B05CD1E933FE}"/>
              </a:ext>
            </a:extLst>
          </p:cNvPr>
          <p:cNvSpPr txBox="1">
            <a:spLocks/>
          </p:cNvSpPr>
          <p:nvPr/>
        </p:nvSpPr>
        <p:spPr>
          <a:xfrm>
            <a:off x="4023360" y="-323854"/>
            <a:ext cx="11360800" cy="175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.VnAvantH" panose="020B7200000000000000" pitchFamily="34" charset="0"/>
              </a:rPr>
              <a:t>TIÕNG VIÖT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FA2E47-54FC-409F-A149-88676DB1BBB9}"/>
              </a:ext>
            </a:extLst>
          </p:cNvPr>
          <p:cNvSpPr txBox="1"/>
          <p:nvPr/>
        </p:nvSpPr>
        <p:spPr>
          <a:xfrm>
            <a:off x="2531044" y="1679174"/>
            <a:ext cx="83010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.VnAvantH" panose="020B7200000000000000" pitchFamily="34" charset="0"/>
              </a:rPr>
              <a:t>B</a:t>
            </a:r>
            <a:r>
              <a:rPr lang="en-US" sz="4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µi</a:t>
            </a:r>
            <a:r>
              <a:rPr lang="en-US" sz="4800" b="1" dirty="0">
                <a:solidFill>
                  <a:srgbClr val="0070C0"/>
                </a:solidFill>
                <a:latin typeface=".VnAvant" panose="020B7200000000000000" pitchFamily="34" charset="0"/>
              </a:rPr>
              <a:t> 26</a:t>
            </a:r>
            <a:r>
              <a:rPr lang="en-US" sz="4800" b="1" dirty="0">
                <a:solidFill>
                  <a:srgbClr val="002060"/>
                </a:solidFill>
                <a:latin typeface=".VnAvant" panose="020B7200000000000000" pitchFamily="34" charset="0"/>
              </a:rPr>
              <a:t>: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endParaRPr lang="en-US" sz="6000" b="1" dirty="0">
              <a:solidFill>
                <a:srgbClr val="FF0000"/>
              </a:solidFill>
              <a:latin typeface=".VnAvantH" panose="020B7200000000000000" pitchFamily="34" charset="0"/>
            </a:endParaRPr>
          </a:p>
          <a:p>
            <a:endParaRPr lang="en-US" sz="60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3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3267553" y="822627"/>
            <a:ext cx="1567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1003493" y="15930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52764" y="196880"/>
            <a:ext cx="551146" cy="4967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746B6E4-FC6C-480E-8922-61E386646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727634"/>
              </p:ext>
            </p:extLst>
          </p:nvPr>
        </p:nvGraphicFramePr>
        <p:xfrm>
          <a:off x="2201257" y="1952808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474386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ph</a:t>
                      </a:r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</a:rPr>
                        <a:t>«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357CE6E-C9DF-4B0E-AFC8-B721E6A22048}"/>
              </a:ext>
            </a:extLst>
          </p:cNvPr>
          <p:cNvSpPr/>
          <p:nvPr/>
        </p:nvSpPr>
        <p:spPr>
          <a:xfrm>
            <a:off x="2195343" y="2823016"/>
            <a:ext cx="2859062" cy="8229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ố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74EE96B1-1FEB-4358-8AE8-A9D83C299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261915"/>
              </p:ext>
            </p:extLst>
          </p:nvPr>
        </p:nvGraphicFramePr>
        <p:xfrm>
          <a:off x="7531716" y="1992836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384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81678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qu</a:t>
                      </a:r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9DBEDF17-6D76-44BA-A89E-A736E9AC7E35}"/>
              </a:ext>
            </a:extLst>
          </p:cNvPr>
          <p:cNvSpPr/>
          <p:nvPr/>
        </p:nvSpPr>
        <p:spPr>
          <a:xfrm>
            <a:off x="7514670" y="2823016"/>
            <a:ext cx="285906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1717476" y="3825256"/>
            <a:ext cx="4341668" cy="98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ph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µ  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phÝ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  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phë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F1228E-2023-489D-8B7C-52FAB12CC85A}"/>
              </a:ext>
            </a:extLst>
          </p:cNvPr>
          <p:cNvSpPr txBox="1"/>
          <p:nvPr/>
        </p:nvSpPr>
        <p:spPr>
          <a:xfrm>
            <a:off x="8283323" y="850848"/>
            <a:ext cx="1826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6495665" y="3825256"/>
            <a:ext cx="43416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qu¹  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qu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ª  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quÕ</a:t>
            </a:r>
            <a:endParaRPr lang="en-US" sz="44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9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3" grpId="0" animBg="1"/>
      <p:bldP spid="10" grpId="0" animBg="1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92862B-FFD0-4033-92A6-5669D90384F4}"/>
              </a:ext>
            </a:extLst>
          </p:cNvPr>
          <p:cNvSpPr txBox="1"/>
          <p:nvPr/>
        </p:nvSpPr>
        <p:spPr>
          <a:xfrm>
            <a:off x="4532035" y="5750004"/>
            <a:ext cx="3779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pha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tr</a:t>
            </a:r>
            <a:r>
              <a:rPr lang="en-US" sz="6600" b="1" dirty="0">
                <a:latin typeface=".VnAvant" panose="020B7200000000000000" pitchFamily="34" charset="0"/>
              </a:rPr>
              <a:t>µ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133945-C869-454D-A53E-BB2D4677135A}"/>
              </a:ext>
            </a:extLst>
          </p:cNvPr>
          <p:cNvCxnSpPr/>
          <p:nvPr/>
        </p:nvCxnSpPr>
        <p:spPr>
          <a:xfrm>
            <a:off x="5669280" y="642893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4532035" y="5750004"/>
            <a:ext cx="1611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2" y="90152"/>
            <a:ext cx="11101589" cy="574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1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w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2535A207-84DB-4CC5-87D1-37A781BAA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18607" y="968188"/>
            <a:ext cx="0" cy="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24AABD-5DD2-4C71-9768-48F46CA74340}"/>
              </a:ext>
            </a:extLst>
          </p:cNvPr>
          <p:cNvSpPr txBox="1"/>
          <p:nvPr/>
        </p:nvSpPr>
        <p:spPr>
          <a:xfrm>
            <a:off x="4396260" y="5734621"/>
            <a:ext cx="4305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phè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cæ</a:t>
            </a:r>
            <a:r>
              <a:rPr lang="en-US" sz="6600" b="1" dirty="0">
                <a:latin typeface=".VnAvant" panose="020B7200000000000000" pitchFamily="34" charset="0"/>
              </a:rPr>
              <a:t>­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37568-5ACB-4A4A-B730-1E5A1303660C}"/>
              </a:ext>
            </a:extLst>
          </p:cNvPr>
          <p:cNvSpPr txBox="1"/>
          <p:nvPr/>
        </p:nvSpPr>
        <p:spPr>
          <a:xfrm>
            <a:off x="4396260" y="5734621"/>
            <a:ext cx="1666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" y="387066"/>
            <a:ext cx="11487955" cy="534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B400CE-DC6F-415E-B4D5-35DC38BFFE52}"/>
              </a:ext>
            </a:extLst>
          </p:cNvPr>
          <p:cNvSpPr txBox="1"/>
          <p:nvPr/>
        </p:nvSpPr>
        <p:spPr>
          <a:xfrm>
            <a:off x="4709002" y="5664559"/>
            <a:ext cx="38644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qu</a:t>
            </a:r>
            <a:r>
              <a:rPr lang="en-US" sz="6600" b="1" dirty="0">
                <a:latin typeface=".VnAvant" panose="020B7200000000000000" pitchFamily="34" charset="0"/>
              </a:rPr>
              <a:t>ª </a:t>
            </a:r>
            <a:r>
              <a:rPr lang="en-US" sz="6600" b="1" dirty="0" err="1">
                <a:latin typeface=".VnAvant" panose="020B7200000000000000" pitchFamily="34" charset="0"/>
              </a:rPr>
              <a:t>nh</a:t>
            </a:r>
            <a:r>
              <a:rPr lang="en-US" sz="6600" b="1" dirty="0">
                <a:latin typeface=".VnAvant" panose="020B7200000000000000" pitchFamily="34" charset="0"/>
              </a:rPr>
              <a:t>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44E1A-EDEC-41DE-8D72-244642797119}"/>
              </a:ext>
            </a:extLst>
          </p:cNvPr>
          <p:cNvSpPr txBox="1"/>
          <p:nvPr/>
        </p:nvSpPr>
        <p:spPr>
          <a:xfrm>
            <a:off x="4709002" y="5651680"/>
            <a:ext cx="1808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qu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1" y="254000"/>
            <a:ext cx="11539470" cy="53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8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177</Words>
  <Application>Microsoft Office PowerPoint</Application>
  <PresentationFormat>Widescreen</PresentationFormat>
  <Paragraphs>70</Paragraphs>
  <Slides>23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Microsoft YaHei</vt:lpstr>
      <vt:lpstr>宋体</vt:lpstr>
      <vt:lpstr>.VnAvant</vt:lpstr>
      <vt:lpstr>.VnAvantH</vt:lpstr>
      <vt:lpstr>Arial</vt:lpstr>
      <vt:lpstr>Calibri</vt:lpstr>
      <vt:lpstr>Calibri Light</vt:lpstr>
      <vt:lpstr>等线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67</cp:revision>
  <dcterms:created xsi:type="dcterms:W3CDTF">2020-08-21T08:39:18Z</dcterms:created>
  <dcterms:modified xsi:type="dcterms:W3CDTF">2024-10-15T01:17:12Z</dcterms:modified>
</cp:coreProperties>
</file>