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7"/>
  </p:notesMasterIdLst>
  <p:sldIdLst>
    <p:sldId id="323" r:id="rId3"/>
    <p:sldId id="264" r:id="rId4"/>
    <p:sldId id="324" r:id="rId5"/>
    <p:sldId id="257" r:id="rId6"/>
    <p:sldId id="769" r:id="rId7"/>
    <p:sldId id="260" r:id="rId8"/>
    <p:sldId id="274" r:id="rId9"/>
    <p:sldId id="336" r:id="rId10"/>
    <p:sldId id="259" r:id="rId11"/>
    <p:sldId id="335" r:id="rId12"/>
    <p:sldId id="265" r:id="rId13"/>
    <p:sldId id="295" r:id="rId14"/>
    <p:sldId id="326" r:id="rId15"/>
    <p:sldId id="327" r:id="rId16"/>
    <p:sldId id="275" r:id="rId17"/>
    <p:sldId id="337" r:id="rId18"/>
    <p:sldId id="334" r:id="rId19"/>
    <p:sldId id="765" r:id="rId20"/>
    <p:sldId id="766" r:id="rId21"/>
    <p:sldId id="767" r:id="rId22"/>
    <p:sldId id="768" r:id="rId23"/>
    <p:sldId id="325" r:id="rId24"/>
    <p:sldId id="298"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16" autoAdjust="0"/>
  </p:normalViewPr>
  <p:slideViewPr>
    <p:cSldViewPr snapToGrid="0">
      <p:cViewPr varScale="1">
        <p:scale>
          <a:sx n="58" d="100"/>
          <a:sy n="58" d="100"/>
        </p:scale>
        <p:origin x="4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Cô</a:t>
            </a:r>
            <a:r>
              <a:rPr lang="en-US" altLang="zh-CN" dirty="0"/>
              <a:t> </a:t>
            </a:r>
            <a:r>
              <a:rPr lang="en-US" altLang="zh-CN" dirty="0" err="1"/>
              <a:t>xin</a:t>
            </a:r>
            <a:r>
              <a:rPr lang="en-US" altLang="zh-CN" dirty="0"/>
              <a:t> </a:t>
            </a:r>
            <a:r>
              <a:rPr lang="en-US" altLang="zh-CN" dirty="0" err="1"/>
              <a:t>trân</a:t>
            </a:r>
            <a:r>
              <a:rPr lang="en-US" altLang="zh-CN" dirty="0"/>
              <a:t> </a:t>
            </a:r>
            <a:r>
              <a:rPr lang="en-US" altLang="zh-CN" dirty="0" err="1"/>
              <a:t>trọng</a:t>
            </a:r>
            <a:r>
              <a:rPr lang="en-US" altLang="zh-CN" dirty="0"/>
              <a:t> </a:t>
            </a:r>
            <a:r>
              <a:rPr lang="en-US" altLang="zh-CN" dirty="0" err="1"/>
              <a:t>giới</a:t>
            </a:r>
            <a:r>
              <a:rPr lang="en-US" altLang="zh-CN" dirty="0"/>
              <a:t> </a:t>
            </a:r>
            <a:r>
              <a:rPr lang="en-US" altLang="zh-CN" dirty="0" err="1"/>
              <a:t>thiệu</a:t>
            </a:r>
            <a:r>
              <a:rPr lang="en-US" altLang="zh-CN" dirty="0"/>
              <a:t> </a:t>
            </a:r>
            <a:r>
              <a:rPr lang="en-US" altLang="zh-CN" dirty="0" err="1"/>
              <a:t>về</a:t>
            </a:r>
            <a:r>
              <a:rPr lang="en-US" altLang="zh-CN" dirty="0"/>
              <a:t> </a:t>
            </a:r>
            <a:r>
              <a:rPr lang="en-US" altLang="zh-CN" dirty="0" err="1"/>
              <a:t>dự</a:t>
            </a:r>
            <a:r>
              <a:rPr lang="en-US" altLang="zh-CN" dirty="0"/>
              <a:t> </a:t>
            </a:r>
            <a:r>
              <a:rPr lang="en-US" altLang="zh-CN" dirty="0" err="1"/>
              <a:t>với</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ngày</a:t>
            </a:r>
            <a:r>
              <a:rPr lang="en-US" altLang="zh-CN" dirty="0"/>
              <a:t> </a:t>
            </a:r>
            <a:r>
              <a:rPr lang="en-US" altLang="zh-CN" dirty="0" err="1"/>
              <a:t>hôm</a:t>
            </a:r>
            <a:r>
              <a:rPr lang="en-US" altLang="zh-CN" dirty="0"/>
              <a:t> nay </a:t>
            </a:r>
            <a:r>
              <a:rPr lang="en-US" altLang="zh-CN" dirty="0" err="1"/>
              <a:t>của</a:t>
            </a:r>
            <a:r>
              <a:rPr lang="en-US" altLang="zh-CN" dirty="0"/>
              <a:t> </a:t>
            </a:r>
            <a:r>
              <a:rPr lang="en-US" altLang="zh-CN" dirty="0" err="1"/>
              <a:t>chúng</a:t>
            </a:r>
            <a:r>
              <a:rPr lang="en-US" altLang="zh-CN" dirty="0"/>
              <a:t> ta </a:t>
            </a:r>
            <a:r>
              <a:rPr lang="en-US" altLang="zh-CN" dirty="0" err="1"/>
              <a:t>có</a:t>
            </a:r>
            <a:r>
              <a:rPr lang="en-US" altLang="zh-CN" dirty="0"/>
              <a:t> </a:t>
            </a:r>
            <a:r>
              <a:rPr lang="en-US" altLang="zh-CN" dirty="0" err="1"/>
              <a:t>các</a:t>
            </a:r>
            <a:r>
              <a:rPr lang="en-US" altLang="zh-CN" dirty="0"/>
              <a:t> </a:t>
            </a:r>
            <a:r>
              <a:rPr lang="en-US" altLang="zh-CN" dirty="0" err="1"/>
              <a:t>thầy</a:t>
            </a:r>
            <a:r>
              <a:rPr lang="en-US" altLang="zh-CN" dirty="0"/>
              <a:t> </a:t>
            </a:r>
            <a:r>
              <a:rPr lang="en-US" altLang="zh-CN" dirty="0" err="1"/>
              <a:t>cô</a:t>
            </a:r>
            <a:r>
              <a:rPr lang="en-US" altLang="zh-CN" dirty="0"/>
              <a:t> </a:t>
            </a:r>
            <a:r>
              <a:rPr lang="en-US" altLang="zh-CN" dirty="0" err="1"/>
              <a:t>trong</a:t>
            </a:r>
            <a:r>
              <a:rPr lang="en-US" altLang="zh-CN" dirty="0"/>
              <a:t> ban </a:t>
            </a:r>
            <a:r>
              <a:rPr lang="en-US" altLang="zh-CN" dirty="0" err="1"/>
              <a:t>giám</a:t>
            </a:r>
            <a:r>
              <a:rPr lang="en-US" altLang="zh-CN" dirty="0"/>
              <a:t> </a:t>
            </a:r>
            <a:r>
              <a:rPr lang="en-US" altLang="zh-CN" dirty="0" err="1"/>
              <a:t>hiệu</a:t>
            </a:r>
            <a:r>
              <a:rPr lang="en-US" altLang="zh-CN" dirty="0"/>
              <a:t>, </a:t>
            </a:r>
            <a:r>
              <a:rPr lang="en-US" altLang="zh-CN" dirty="0" err="1"/>
              <a:t>các</a:t>
            </a:r>
            <a:r>
              <a:rPr lang="en-US" altLang="zh-CN" dirty="0"/>
              <a:t> </a:t>
            </a:r>
            <a:r>
              <a:rPr lang="en-US" altLang="zh-CN" dirty="0" err="1"/>
              <a:t>thầy</a:t>
            </a:r>
            <a:r>
              <a:rPr lang="en-US" altLang="zh-CN" dirty="0"/>
              <a:t> </a:t>
            </a:r>
            <a:r>
              <a:rPr lang="en-US" altLang="zh-CN" dirty="0" err="1"/>
              <a:t>cô</a:t>
            </a:r>
            <a:r>
              <a:rPr lang="en-US" altLang="zh-CN" dirty="0"/>
              <a:t> </a:t>
            </a:r>
            <a:r>
              <a:rPr lang="en-US" altLang="zh-CN" dirty="0" err="1"/>
              <a:t>trong</a:t>
            </a:r>
            <a:r>
              <a:rPr lang="en-US" altLang="zh-CN" dirty="0"/>
              <a:t> </a:t>
            </a:r>
            <a:r>
              <a:rPr lang="en-US" altLang="zh-CN" dirty="0" err="1"/>
              <a:t>hội</a:t>
            </a:r>
            <a:r>
              <a:rPr lang="en-US" altLang="zh-CN" dirty="0"/>
              <a:t> </a:t>
            </a:r>
            <a:r>
              <a:rPr lang="en-US" altLang="zh-CN" dirty="0" err="1"/>
              <a:t>đồng</a:t>
            </a:r>
            <a:r>
              <a:rPr lang="en-US" altLang="zh-CN" dirty="0"/>
              <a:t> </a:t>
            </a:r>
            <a:r>
              <a:rPr lang="en-US" altLang="zh-CN" dirty="0" err="1"/>
              <a:t>nhà</a:t>
            </a:r>
            <a:r>
              <a:rPr lang="en-US" altLang="zh-CN" dirty="0"/>
              <a:t> </a:t>
            </a:r>
            <a:r>
              <a:rPr lang="en-US" altLang="zh-CN" dirty="0" err="1"/>
              <a:t>trường</a:t>
            </a:r>
            <a:r>
              <a:rPr lang="en-US" altLang="zh-CN" dirty="0"/>
              <a:t>. CÔ </a:t>
            </a:r>
            <a:r>
              <a:rPr lang="en-US" altLang="zh-CN" dirty="0" err="1"/>
              <a:t>trò</a:t>
            </a:r>
            <a:r>
              <a:rPr lang="en-US" altLang="zh-CN" dirty="0"/>
              <a:t> </a:t>
            </a:r>
            <a:r>
              <a:rPr lang="en-US" altLang="zh-CN" dirty="0" err="1"/>
              <a:t>cmk</a:t>
            </a:r>
            <a:r>
              <a:rPr lang="en-US" altLang="zh-CN" dirty="0"/>
              <a:t> </a:t>
            </a:r>
            <a:r>
              <a:rPr lang="en-US" altLang="zh-CN" dirty="0" err="1"/>
              <a:t>cùng</a:t>
            </a:r>
            <a:r>
              <a:rPr lang="en-US" altLang="zh-CN" dirty="0"/>
              <a:t> </a:t>
            </a:r>
            <a:r>
              <a:rPr lang="en-US" altLang="zh-CN" dirty="0" err="1"/>
              <a:t>nhiệt</a:t>
            </a:r>
            <a:r>
              <a:rPr lang="en-US" altLang="zh-CN" dirty="0"/>
              <a:t> </a:t>
            </a:r>
            <a:r>
              <a:rPr lang="en-US" altLang="zh-CN" dirty="0" err="1"/>
              <a:t>liệt</a:t>
            </a:r>
            <a:r>
              <a:rPr lang="en-US" altLang="zh-CN" dirty="0"/>
              <a:t> </a:t>
            </a:r>
            <a:r>
              <a:rPr lang="en-US" altLang="zh-CN" dirty="0" err="1"/>
              <a:t>chào</a:t>
            </a:r>
            <a:r>
              <a:rPr lang="en-US" altLang="zh-CN" dirty="0"/>
              <a:t> </a:t>
            </a:r>
            <a:r>
              <a:rPr lang="en-US" altLang="zh-CN" dirty="0" err="1"/>
              <a:t>mừng</a:t>
            </a:r>
            <a:r>
              <a:rPr lang="en-US" altLang="zh-CN" dirty="0"/>
              <a:t>.</a:t>
            </a:r>
            <a:endParaRPr dirty="0"/>
          </a:p>
        </p:txBody>
      </p:sp>
      <p:sp>
        <p:nvSpPr>
          <p:cNvPr id="29" name="Google Shape;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15323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srgbClr val="000000"/>
                </a:solidFill>
                <a:effectLst/>
                <a:latin typeface="Times New Roman" panose="02020603050405020304" pitchFamily="18" charset="0"/>
                <a:ea typeface="Calibri" panose="020F0502020204030204" pitchFamily="34" charset="0"/>
              </a:rPr>
              <a:t>Luật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chơi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như</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sau</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sẽ</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chỉ</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định</a:t>
            </a:r>
            <a:r>
              <a:rPr lang="en-US" sz="1200" i="1" dirty="0">
                <a:solidFill>
                  <a:srgbClr val="000000"/>
                </a:solidFill>
                <a:effectLst/>
                <a:latin typeface="Times New Roman" panose="02020603050405020304" pitchFamily="18" charset="0"/>
                <a:ea typeface="Calibri" panose="020F0502020204030204" pitchFamily="34" charset="0"/>
              </a:rPr>
              <a:t> 1 </a:t>
            </a:r>
            <a:r>
              <a:rPr lang="en-US" sz="1200" i="1" dirty="0" err="1">
                <a:solidFill>
                  <a:srgbClr val="000000"/>
                </a:solidFill>
                <a:effectLst/>
                <a:latin typeface="Times New Roman" panose="02020603050405020304" pitchFamily="18" charset="0"/>
                <a:ea typeface="Calibri" panose="020F0502020204030204" pitchFamily="34" charset="0"/>
              </a:rPr>
              <a:t>bạn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bất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kì</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kể</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tên</a:t>
            </a:r>
            <a:r>
              <a:rPr lang="en-US" sz="1200" i="1" dirty="0">
                <a:solidFill>
                  <a:srgbClr val="000000"/>
                </a:solidFill>
                <a:effectLst/>
                <a:latin typeface="Times New Roman" panose="02020603050405020304" pitchFamily="18" charset="0"/>
                <a:ea typeface="Calibri" panose="020F0502020204030204" pitchFamily="34" charset="0"/>
              </a:rPr>
              <a:t> 1 </a:t>
            </a:r>
            <a:r>
              <a:rPr lang="en-US" sz="1200" i="1" dirty="0" err="1">
                <a:solidFill>
                  <a:srgbClr val="000000"/>
                </a:solidFill>
                <a:effectLst/>
                <a:latin typeface="Times New Roman" panose="02020603050405020304" pitchFamily="18" charset="0"/>
                <a:ea typeface="Calibri" panose="020F0502020204030204" pitchFamily="34" charset="0"/>
              </a:rPr>
              <a:t>số</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loại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hoa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em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biết</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có</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năng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làm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sạch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khí</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Các</a:t>
            </a:r>
            <a:r>
              <a:rPr lang="en-US" sz="1200" i="1" dirty="0">
                <a:solidFill>
                  <a:srgbClr val="000000"/>
                </a:solidFill>
                <a:effectLst/>
                <a:latin typeface="Times New Roman" panose="02020603050405020304" pitchFamily="18" charset="0"/>
                <a:ea typeface="Calibri" panose="020F0502020204030204" pitchFamily="34" charset="0"/>
              </a:rPr>
              <a:t> con </a:t>
            </a:r>
            <a:r>
              <a:rPr lang="en-US" sz="1200" i="1" dirty="0" err="1">
                <a:solidFill>
                  <a:srgbClr val="000000"/>
                </a:solidFill>
                <a:effectLst/>
                <a:latin typeface="Times New Roman" panose="02020603050405020304" pitchFamily="18" charset="0"/>
                <a:ea typeface="Calibri" panose="020F0502020204030204" pitchFamily="34" charset="0"/>
              </a:rPr>
              <a:t>lưu</a:t>
            </a:r>
            <a:r>
              <a:rPr lang="en-US" sz="1200" i="1" dirty="0">
                <a:solidFill>
                  <a:srgbClr val="000000"/>
                </a:solidFill>
                <a:effectLst/>
                <a:latin typeface="Times New Roman" panose="02020603050405020304" pitchFamily="18" charset="0"/>
                <a:ea typeface="Calibri" panose="020F0502020204030204" pitchFamily="34" charset="0"/>
              </a:rPr>
              <a:t> ý </a:t>
            </a:r>
            <a:r>
              <a:rPr lang="en-US" sz="1200" i="1" dirty="0" err="1">
                <a:solidFill>
                  <a:srgbClr val="000000"/>
                </a:solidFill>
                <a:effectLst/>
                <a:latin typeface="Times New Roman" panose="02020603050405020304" pitchFamily="18" charset="0"/>
                <a:ea typeface="Calibri" panose="020F0502020204030204" pitchFamily="34" charset="0"/>
              </a:rPr>
              <a:t>mỗi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chỉ</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được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kể</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tên</a:t>
            </a:r>
            <a:r>
              <a:rPr lang="en-US" sz="1200" i="1" dirty="0">
                <a:solidFill>
                  <a:srgbClr val="000000"/>
                </a:solidFill>
                <a:effectLst/>
                <a:latin typeface="Times New Roman" panose="02020603050405020304" pitchFamily="18" charset="0"/>
                <a:ea typeface="Calibri" panose="020F0502020204030204" pitchFamily="34" charset="0"/>
              </a:rPr>
              <a:t> 1 </a:t>
            </a:r>
            <a:r>
              <a:rPr lang="en-US" sz="1200" i="1" dirty="0" err="1">
                <a:solidFill>
                  <a:srgbClr val="000000"/>
                </a:solidFill>
                <a:effectLst/>
                <a:latin typeface="Times New Roman" panose="02020603050405020304" pitchFamily="18" charset="0"/>
                <a:ea typeface="Calibri" panose="020F0502020204030204" pitchFamily="34" charset="0"/>
              </a:rPr>
              <a:t>loại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hoa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cảnh</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và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không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được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lặp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lại</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của</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bạn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trước</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Các</a:t>
            </a:r>
            <a:r>
              <a:rPr lang="en-US" sz="1200" i="1" dirty="0">
                <a:solidFill>
                  <a:srgbClr val="000000"/>
                </a:solidFill>
                <a:effectLst/>
                <a:latin typeface="Times New Roman" panose="02020603050405020304" pitchFamily="18" charset="0"/>
                <a:ea typeface="Calibri" panose="020F0502020204030204" pitchFamily="34" charset="0"/>
              </a:rPr>
              <a:t> con </a:t>
            </a:r>
            <a:r>
              <a:rPr lang="en-US" sz="1200" i="1" dirty="0" err="1">
                <a:solidFill>
                  <a:srgbClr val="000000"/>
                </a:solidFill>
                <a:effectLst/>
                <a:latin typeface="Times New Roman" panose="02020603050405020304" pitchFamily="18" charset="0"/>
                <a:ea typeface="Calibri" panose="020F0502020204030204" pitchFamily="34" charset="0"/>
              </a:rPr>
              <a:t>chú</a:t>
            </a:r>
            <a:r>
              <a:rPr lang="en-US" sz="1200" i="1" dirty="0">
                <a:solidFill>
                  <a:srgbClr val="000000"/>
                </a:solidFill>
                <a:effectLst/>
                <a:latin typeface="Times New Roman" panose="02020603050405020304" pitchFamily="18" charset="0"/>
                <a:ea typeface="Calibri" panose="020F0502020204030204" pitchFamily="34" charset="0"/>
              </a:rPr>
              <a:t> ý </a:t>
            </a:r>
            <a:r>
              <a:rPr lang="en-US" sz="1200" i="1" dirty="0" err="1">
                <a:solidFill>
                  <a:srgbClr val="000000"/>
                </a:solidFill>
                <a:effectLst/>
                <a:latin typeface="Times New Roman" panose="02020603050405020304" pitchFamily="18" charset="0"/>
                <a:ea typeface="Calibri" panose="020F0502020204030204" pitchFamily="34" charset="0"/>
              </a:rPr>
              <a:t>không</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lặp</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lại</a:t>
            </a:r>
            <a:r>
              <a:rPr lang="en-US" sz="1200" i="1" dirty="0">
                <a:solidFill>
                  <a:srgbClr val="000000"/>
                </a:solidFill>
                <a:effectLst/>
                <a:latin typeface="Times New Roman" panose="02020603050405020304" pitchFamily="18" charset="0"/>
                <a:ea typeface="Calibri" panose="020F0502020204030204" pitchFamily="34" charset="0"/>
              </a:rPr>
              <a:t> 1 </a:t>
            </a:r>
            <a:r>
              <a:rPr lang="en-US" sz="1200" i="1" dirty="0" err="1">
                <a:solidFill>
                  <a:srgbClr val="000000"/>
                </a:solidFill>
                <a:effectLst/>
                <a:latin typeface="Times New Roman" panose="02020603050405020304" pitchFamily="18" charset="0"/>
                <a:ea typeface="Calibri" panose="020F0502020204030204" pitchFamily="34" charset="0"/>
              </a:rPr>
              <a:t>số</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cây</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mà</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cô</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trò</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mk</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đã</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tìm</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hiểu</a:t>
            </a:r>
            <a:r>
              <a:rPr lang="en-US" sz="1200" i="1" dirty="0">
                <a:solidFill>
                  <a:srgbClr val="000000"/>
                </a:solidFill>
                <a:effectLst/>
                <a:latin typeface="Times New Roman" panose="02020603050405020304" pitchFamily="18" charset="0"/>
                <a:ea typeface="Calibri" panose="020F0502020204030204" pitchFamily="34" charset="0"/>
              </a:rPr>
              <a:t> ở </a:t>
            </a:r>
            <a:r>
              <a:rPr lang="en-US" sz="1200" i="1" dirty="0" err="1">
                <a:solidFill>
                  <a:srgbClr val="000000"/>
                </a:solidFill>
                <a:effectLst/>
                <a:latin typeface="Times New Roman" panose="02020603050405020304" pitchFamily="18" charset="0"/>
                <a:ea typeface="Calibri" panose="020F0502020204030204" pitchFamily="34" charset="0"/>
              </a:rPr>
              <a:t>phần</a:t>
            </a:r>
            <a:r>
              <a:rPr lang="en-US" sz="1200" i="1" dirty="0">
                <a:solidFill>
                  <a:srgbClr val="000000"/>
                </a:solidFill>
                <a:effectLst/>
                <a:latin typeface="Times New Roman" panose="02020603050405020304" pitchFamily="18" charset="0"/>
                <a:ea typeface="Calibri" panose="020F0502020204030204" pitchFamily="34" charset="0"/>
              </a:rPr>
              <a:t> </a:t>
            </a:r>
            <a:r>
              <a:rPr lang="en-US" sz="1200" i="1" dirty="0" err="1">
                <a:solidFill>
                  <a:srgbClr val="000000"/>
                </a:solidFill>
                <a:effectLst/>
                <a:latin typeface="Times New Roman" panose="02020603050405020304" pitchFamily="18" charset="0"/>
                <a:ea typeface="Calibri" panose="020F0502020204030204" pitchFamily="34" charset="0"/>
              </a:rPr>
              <a:t>trước</a:t>
            </a:r>
            <a:endParaRPr lang="en-US" sz="1200" dirty="0">
              <a:effectLst/>
              <a:latin typeface="Calibri" panose="020F0502020204030204" pitchFamily="34" charset="0"/>
              <a:ea typeface="Calibri" panose="020F0502020204030204" pitchFamily="34" charset="0"/>
            </a:endParaRPr>
          </a:p>
          <a:p>
            <a:endParaRPr lang="zh-CN" altLang="en-US" dirty="0"/>
          </a:p>
          <a:p>
            <a:endParaRPr lang="en-US" dirty="0"/>
          </a:p>
        </p:txBody>
      </p:sp>
      <p:sp>
        <p:nvSpPr>
          <p:cNvPr id="4" name="Slide Number Placeholder 3"/>
          <p:cNvSpPr>
            <a:spLocks noGrp="1"/>
          </p:cNvSpPr>
          <p:nvPr>
            <p:ph type="sldNum" sz="quarter" idx="5"/>
          </p:nvPr>
        </p:nvSpPr>
        <p:spPr/>
        <p:txBody>
          <a:bodyPr/>
          <a:lstStyle/>
          <a:p>
            <a:fld id="{BADAFCAD-8695-4703-BA4E-230705A76A48}" type="slidenum">
              <a:rPr lang="en-US" smtClean="0"/>
              <a:t>10</a:t>
            </a:fld>
            <a:endParaRPr lang="en-US"/>
          </a:p>
        </p:txBody>
      </p:sp>
    </p:spTree>
    <p:extLst>
      <p:ext uri="{BB962C8B-B14F-4D97-AF65-F5344CB8AC3E}">
        <p14:creationId xmlns:p14="http://schemas.microsoft.com/office/powerpoint/2010/main" val="87009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 </a:t>
            </a:r>
            <a:r>
              <a:rPr lang="en-US" dirty="0" err="1"/>
              <a:t>trò</a:t>
            </a:r>
            <a:r>
              <a:rPr lang="en-US" dirty="0"/>
              <a:t> </a:t>
            </a:r>
            <a:r>
              <a:rPr lang="en-US" dirty="0" err="1"/>
              <a:t>chơi</a:t>
            </a:r>
            <a:r>
              <a:rPr lang="en-US" dirty="0"/>
              <a:t> </a:t>
            </a:r>
            <a:r>
              <a:rPr lang="en-US" dirty="0" err="1"/>
              <a:t>vừa</a:t>
            </a:r>
            <a:r>
              <a:rPr lang="en-US" dirty="0"/>
              <a:t> </a:t>
            </a:r>
            <a:r>
              <a:rPr lang="en-US" dirty="0" err="1"/>
              <a:t>rồi</a:t>
            </a:r>
            <a:r>
              <a:rPr lang="en-US" dirty="0"/>
              <a:t>, </a:t>
            </a:r>
            <a:r>
              <a:rPr lang="en-US" dirty="0" err="1"/>
              <a:t>cô</a:t>
            </a:r>
            <a:r>
              <a:rPr lang="en-US" dirty="0"/>
              <a:t> </a:t>
            </a:r>
            <a:r>
              <a:rPr lang="en-US" dirty="0" err="1"/>
              <a:t>trò</a:t>
            </a:r>
            <a:r>
              <a:rPr lang="en-US" dirty="0"/>
              <a:t> </a:t>
            </a:r>
            <a:r>
              <a:rPr lang="en-US" dirty="0" err="1"/>
              <a:t>cmk</a:t>
            </a:r>
            <a:r>
              <a:rPr lang="en-US" dirty="0"/>
              <a:t> </a:t>
            </a:r>
            <a:r>
              <a:rPr lang="en-US" dirty="0" err="1"/>
              <a:t>đã</a:t>
            </a:r>
            <a:r>
              <a:rPr lang="en-US" dirty="0"/>
              <a:t> </a:t>
            </a:r>
            <a:r>
              <a:rPr lang="en-US" dirty="0" err="1"/>
              <a:t>tìm</a:t>
            </a:r>
            <a:r>
              <a:rPr lang="en-US" dirty="0"/>
              <a:t> </a:t>
            </a:r>
            <a:r>
              <a:rPr lang="en-US" dirty="0" err="1"/>
              <a:t>được</a:t>
            </a:r>
            <a:r>
              <a:rPr lang="en-US" dirty="0"/>
              <a:t> </a:t>
            </a:r>
            <a:r>
              <a:rPr lang="en-US" dirty="0" err="1"/>
              <a:t>rất</a:t>
            </a:r>
            <a:r>
              <a:rPr lang="en-US" dirty="0"/>
              <a:t> </a:t>
            </a:r>
            <a:r>
              <a:rPr lang="en-US" dirty="0" err="1"/>
              <a:t>nhiều</a:t>
            </a:r>
            <a:r>
              <a:rPr lang="en-US" dirty="0"/>
              <a:t> </a:t>
            </a:r>
            <a:r>
              <a:rPr lang="en-US" dirty="0" err="1"/>
              <a:t>hoa</a:t>
            </a:r>
            <a:r>
              <a:rPr lang="en-US" dirty="0"/>
              <a:t> </a:t>
            </a:r>
            <a:r>
              <a:rPr lang="en-US" dirty="0" err="1"/>
              <a:t>cây</a:t>
            </a:r>
            <a:r>
              <a:rPr lang="en-US" dirty="0"/>
              <a:t> </a:t>
            </a:r>
            <a:r>
              <a:rPr lang="en-US" dirty="0" err="1"/>
              <a:t>cảnh</a:t>
            </a:r>
            <a:r>
              <a:rPr lang="en-US" dirty="0"/>
              <a:t> </a:t>
            </a:r>
            <a:r>
              <a:rPr lang="en-US" dirty="0" err="1"/>
              <a:t>làm</a:t>
            </a:r>
            <a:r>
              <a:rPr lang="en-US" dirty="0"/>
              <a:t> </a:t>
            </a:r>
            <a:r>
              <a:rPr lang="en-US" dirty="0" err="1"/>
              <a:t>sạch</a:t>
            </a:r>
            <a:r>
              <a:rPr lang="en-US" dirty="0"/>
              <a:t> </a:t>
            </a:r>
            <a:r>
              <a:rPr lang="en-US" dirty="0" err="1"/>
              <a:t>không</a:t>
            </a:r>
            <a:r>
              <a:rPr lang="en-US" dirty="0"/>
              <a:t> </a:t>
            </a:r>
            <a:r>
              <a:rPr lang="en-US" dirty="0" err="1"/>
              <a:t>khí</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cô</a:t>
            </a:r>
            <a:r>
              <a:rPr lang="en-US" dirty="0"/>
              <a:t> </a:t>
            </a:r>
            <a:r>
              <a:rPr lang="en-US" dirty="0" err="1"/>
              <a:t>có</a:t>
            </a:r>
            <a:r>
              <a:rPr lang="en-US" dirty="0"/>
              <a:t> 1 </a:t>
            </a:r>
            <a:r>
              <a:rPr lang="en-US" dirty="0" err="1"/>
              <a:t>số</a:t>
            </a:r>
            <a:r>
              <a:rPr lang="en-US" dirty="0"/>
              <a:t> </a:t>
            </a:r>
            <a:r>
              <a:rPr lang="en-US" dirty="0" err="1"/>
              <a:t>cây</a:t>
            </a:r>
            <a:r>
              <a:rPr lang="en-US" dirty="0"/>
              <a:t> </a:t>
            </a:r>
            <a:r>
              <a:rPr lang="en-US" dirty="0" err="1"/>
              <a:t>sau</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505050"/>
                </a:solidFill>
                <a:effectLst/>
                <a:latin typeface="Arial" panose="020B0604020202020204" pitchFamily="34" charset="0"/>
              </a:rPr>
              <a:t>Loại cây này phù hợp với giỏ treo trong nhà. Nó được coi là một trong những máy lọc không khí hiệu quả nhất, nhưng nhu cầu về độ ẩm khá cao.</a:t>
            </a:r>
          </a:p>
          <a:p>
            <a:pPr algn="l"/>
            <a:r>
              <a:rPr lang="vi-VN" b="0" i="0" dirty="0">
                <a:solidFill>
                  <a:srgbClr val="505050"/>
                </a:solidFill>
                <a:effectLst/>
                <a:latin typeface="Arial" panose="020B0604020202020204" pitchFamily="34" charset="0"/>
              </a:rPr>
              <a:t>Một số nghiên cứu cũng cho thấy nó có thể loại bỏ kim loại độc hại như thủy ngân và asen.</a:t>
            </a:r>
          </a:p>
          <a:p>
            <a:endParaRPr lang="en-US" dirty="0"/>
          </a:p>
        </p:txBody>
      </p:sp>
      <p:sp>
        <p:nvSpPr>
          <p:cNvPr id="4" name="Slide Number Placeholder 3"/>
          <p:cNvSpPr>
            <a:spLocks noGrp="1"/>
          </p:cNvSpPr>
          <p:nvPr>
            <p:ph type="sldNum" sz="quarter" idx="5"/>
          </p:nvPr>
        </p:nvSpPr>
        <p:spPr/>
        <p:txBody>
          <a:bodyPr/>
          <a:lstStyle/>
          <a:p>
            <a:fld id="{BADAFCAD-8695-4703-BA4E-230705A76A48}" type="slidenum">
              <a:rPr lang="en-US" smtClean="0"/>
              <a:t>13</a:t>
            </a:fld>
            <a:endParaRPr lang="en-US"/>
          </a:p>
        </p:txBody>
      </p:sp>
    </p:spTree>
    <p:extLst>
      <p:ext uri="{BB962C8B-B14F-4D97-AF65-F5344CB8AC3E}">
        <p14:creationId xmlns:p14="http://schemas.microsoft.com/office/powerpoint/2010/main" val="232814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AFCAD-8695-4703-BA4E-230705A76A48}" type="slidenum">
              <a:rPr lang="en-US" smtClean="0"/>
              <a:t>14</a:t>
            </a:fld>
            <a:endParaRPr lang="en-US"/>
          </a:p>
        </p:txBody>
      </p:sp>
    </p:spTree>
    <p:extLst>
      <p:ext uri="{BB962C8B-B14F-4D97-AF65-F5344CB8AC3E}">
        <p14:creationId xmlns:p14="http://schemas.microsoft.com/office/powerpoint/2010/main" val="1397487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Nhiều loại hoa, cây cảnh có </a:t>
            </a:r>
            <a:r>
              <a:rPr lang="vi-VN" sz="1200" b="1" dirty="0"/>
              <a:t>khả năng hấp thụ một số loại khí có mùi hôi và khí độc</a:t>
            </a:r>
            <a:r>
              <a:rPr lang="en-US" sz="1200" b="1" dirty="0"/>
              <a:t> </a:t>
            </a:r>
            <a:r>
              <a:rPr lang="en-US" sz="1200" b="1" dirty="0" err="1"/>
              <a:t>vậy</a:t>
            </a:r>
            <a:r>
              <a:rPr lang="en-US" sz="1200" b="1" dirty="0"/>
              <a:t> </a:t>
            </a:r>
            <a:r>
              <a:rPr lang="vi-VN" sz="1200" dirty="0"/>
              <a:t>mang lại cho chúng ta</a:t>
            </a:r>
            <a:r>
              <a:rPr lang="en-US" sz="1200" dirty="0"/>
              <a:t> </a:t>
            </a:r>
            <a:r>
              <a:rPr lang="en-US" sz="1200" dirty="0" err="1"/>
              <a:t>lợi</a:t>
            </a:r>
            <a:r>
              <a:rPr lang="en-US" sz="1200" dirty="0"/>
              <a:t> </a:t>
            </a:r>
            <a:r>
              <a:rPr lang="en-US" sz="1200" dirty="0" err="1"/>
              <a:t>ích</a:t>
            </a:r>
            <a:r>
              <a:rPr lang="en-US" sz="1200" dirty="0"/>
              <a:t> </a:t>
            </a:r>
            <a:r>
              <a:rPr lang="en-US" sz="1200" dirty="0" err="1"/>
              <a:t>gì</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a:t>
            </a:r>
            <a:r>
              <a:rPr lang="en-US" altLang="zh-CN" sz="1200" dirty="0" err="1"/>
              <a:t>Bây</a:t>
            </a:r>
            <a:r>
              <a:rPr lang="en-US" altLang="zh-CN" sz="1200" dirty="0"/>
              <a:t> </a:t>
            </a:r>
            <a:r>
              <a:rPr lang="en-US" altLang="zh-CN" sz="1200" dirty="0" err="1"/>
              <a:t>giờ</a:t>
            </a:r>
            <a:r>
              <a:rPr lang="en-US" altLang="zh-CN" sz="1200" dirty="0"/>
              <a:t> </a:t>
            </a:r>
            <a:r>
              <a:rPr lang="en-US" altLang="zh-CN" sz="1200" dirty="0" err="1"/>
              <a:t>để</a:t>
            </a:r>
            <a:r>
              <a:rPr lang="en-US" altLang="zh-CN" sz="1200" dirty="0"/>
              <a:t> </a:t>
            </a:r>
            <a:r>
              <a:rPr lang="en-US" altLang="zh-CN" sz="1200" dirty="0" err="1"/>
              <a:t>giúp</a:t>
            </a:r>
            <a:r>
              <a:rPr lang="en-US" altLang="zh-CN" sz="1200" dirty="0"/>
              <a:t> </a:t>
            </a:r>
            <a:r>
              <a:rPr lang="en-US" altLang="zh-CN" sz="1200" dirty="0" err="1"/>
              <a:t>các</a:t>
            </a:r>
            <a:r>
              <a:rPr lang="en-US" altLang="zh-CN" sz="1200" dirty="0"/>
              <a:t> con </a:t>
            </a:r>
            <a:r>
              <a:rPr lang="en-US" altLang="zh-CN" sz="1200" dirty="0" err="1"/>
              <a:t>khắc</a:t>
            </a:r>
            <a:r>
              <a:rPr lang="en-US" altLang="zh-CN" sz="1200" dirty="0"/>
              <a:t> </a:t>
            </a:r>
            <a:r>
              <a:rPr lang="en-US" altLang="zh-CN" sz="1200" dirty="0" err="1"/>
              <a:t>sâu</a:t>
            </a:r>
            <a:r>
              <a:rPr lang="en-US" altLang="zh-CN" sz="1200" dirty="0"/>
              <a:t> </a:t>
            </a:r>
            <a:r>
              <a:rPr lang="en-US" altLang="zh-CN" sz="1200" dirty="0" err="1"/>
              <a:t>và</a:t>
            </a:r>
            <a:r>
              <a:rPr lang="en-US" altLang="zh-CN" sz="1200" dirty="0"/>
              <a:t> </a:t>
            </a:r>
            <a:r>
              <a:rPr lang="en-US" altLang="zh-CN" sz="1200" dirty="0" err="1"/>
              <a:t>củng</a:t>
            </a:r>
            <a:r>
              <a:rPr lang="en-US" altLang="zh-CN" sz="1200" dirty="0"/>
              <a:t> </a:t>
            </a:r>
            <a:r>
              <a:rPr lang="en-US" altLang="zh-CN" sz="1200" dirty="0" err="1"/>
              <a:t>cố</a:t>
            </a:r>
            <a:r>
              <a:rPr lang="en-US" altLang="zh-CN" sz="1200" dirty="0"/>
              <a:t> </a:t>
            </a:r>
            <a:r>
              <a:rPr lang="en-US" altLang="zh-CN" sz="1200" dirty="0" err="1"/>
              <a:t>khiến</a:t>
            </a:r>
            <a:r>
              <a:rPr lang="en-US" altLang="zh-CN" sz="1200" dirty="0"/>
              <a:t> </a:t>
            </a:r>
            <a:r>
              <a:rPr lang="en-US" altLang="zh-CN" sz="1200" dirty="0" err="1"/>
              <a:t>thức</a:t>
            </a:r>
            <a:r>
              <a:rPr lang="en-US" altLang="zh-CN" sz="1200" dirty="0"/>
              <a:t> </a:t>
            </a:r>
            <a:r>
              <a:rPr lang="en-US" altLang="zh-CN" sz="1200" dirty="0" err="1"/>
              <a:t>cô</a:t>
            </a:r>
            <a:r>
              <a:rPr lang="en-US" altLang="zh-CN" sz="1200" dirty="0"/>
              <a:t> </a:t>
            </a:r>
            <a:r>
              <a:rPr lang="en-US" altLang="zh-CN" sz="1200" dirty="0" err="1"/>
              <a:t>trò</a:t>
            </a:r>
            <a:r>
              <a:rPr lang="en-US" altLang="zh-CN" sz="1200" dirty="0"/>
              <a:t> </a:t>
            </a:r>
            <a:r>
              <a:rPr lang="en-US" altLang="zh-CN" sz="1200" dirty="0" err="1"/>
              <a:t>mình</a:t>
            </a:r>
            <a:r>
              <a:rPr lang="en-US" altLang="zh-CN" sz="1200" dirty="0"/>
              <a:t> </a:t>
            </a:r>
            <a:r>
              <a:rPr lang="en-US" altLang="zh-CN" sz="1200" dirty="0" err="1"/>
              <a:t>cùng</a:t>
            </a:r>
            <a:r>
              <a:rPr lang="en-US" altLang="zh-CN" sz="1200" dirty="0"/>
              <a:t> </a:t>
            </a:r>
            <a:r>
              <a:rPr lang="en-US" altLang="zh-CN" sz="1200" dirty="0" err="1"/>
              <a:t>chuyển</a:t>
            </a:r>
            <a:r>
              <a:rPr lang="en-US" altLang="zh-CN" sz="1200" dirty="0"/>
              <a:t> sang </a:t>
            </a:r>
            <a:r>
              <a:rPr lang="en-US" altLang="zh-CN" sz="1200" dirty="0" err="1"/>
              <a:t>phần</a:t>
            </a:r>
            <a:r>
              <a:rPr lang="en-US" altLang="zh-CN" sz="1200" dirty="0"/>
              <a:t> </a:t>
            </a:r>
            <a:r>
              <a:rPr lang="en-US" altLang="zh-CN" sz="1200" dirty="0" err="1"/>
              <a:t>vận</a:t>
            </a:r>
            <a:r>
              <a:rPr lang="en-US" altLang="zh-CN" sz="1200" dirty="0"/>
              <a:t> </a:t>
            </a:r>
            <a:r>
              <a:rPr lang="en-US" altLang="zh-CN" sz="1200" dirty="0" err="1"/>
              <a:t>dụng</a:t>
            </a:r>
            <a:r>
              <a:rPr lang="en-US" altLang="zh-CN" sz="120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16</a:t>
            </a:fld>
            <a:endParaRPr lang="en-US"/>
          </a:p>
        </p:txBody>
      </p:sp>
    </p:spTree>
    <p:extLst>
      <p:ext uri="{BB962C8B-B14F-4D97-AF65-F5344CB8AC3E}">
        <p14:creationId xmlns:p14="http://schemas.microsoft.com/office/powerpoint/2010/main" val="1602410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AFCAD-8695-4703-BA4E-230705A76A48}" type="slidenum">
              <a:rPr lang="en-US" smtClean="0"/>
              <a:t>17</a:t>
            </a:fld>
            <a:endParaRPr lang="en-US"/>
          </a:p>
        </p:txBody>
      </p:sp>
    </p:spTree>
    <p:extLst>
      <p:ext uri="{BB962C8B-B14F-4D97-AF65-F5344CB8AC3E}">
        <p14:creationId xmlns:p14="http://schemas.microsoft.com/office/powerpoint/2010/main" val="235397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18</a:t>
            </a:fld>
            <a:endParaRPr lang="en-US"/>
          </a:p>
        </p:txBody>
      </p:sp>
    </p:spTree>
    <p:extLst>
      <p:ext uri="{BB962C8B-B14F-4D97-AF65-F5344CB8AC3E}">
        <p14:creationId xmlns:p14="http://schemas.microsoft.com/office/powerpoint/2010/main" val="75379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Open Sans" panose="020F0502020204030204" pitchFamily="34" charset="0"/>
              </a:rPr>
              <a:t>Chăm sóc chúng thật tốt, rửa bụi bẩn, thay nước và thay hoa đều đặn. </a:t>
            </a:r>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20</a:t>
            </a:fld>
            <a:endParaRPr lang="en-US"/>
          </a:p>
        </p:txBody>
      </p:sp>
    </p:spTree>
    <p:extLst>
      <p:ext uri="{BB962C8B-B14F-4D97-AF65-F5344CB8AC3E}">
        <p14:creationId xmlns:p14="http://schemas.microsoft.com/office/powerpoint/2010/main" val="47894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Chúng</a:t>
            </a:r>
            <a:r>
              <a:rPr lang="en-US" dirty="0"/>
              <a:t> ta </a:t>
            </a:r>
            <a:r>
              <a:rPr lang="en-US" dirty="0" err="1"/>
              <a:t>cần</a:t>
            </a:r>
            <a:r>
              <a:rPr lang="en-US" dirty="0"/>
              <a:t> </a:t>
            </a:r>
            <a:r>
              <a:rPr lang="en-US" dirty="0" err="1"/>
              <a:t>lưu</a:t>
            </a:r>
            <a:r>
              <a:rPr lang="en-US" dirty="0"/>
              <a:t> ý </a:t>
            </a:r>
            <a:r>
              <a:rPr lang="en-US" dirty="0" err="1"/>
              <a:t>một</a:t>
            </a:r>
            <a:r>
              <a:rPr lang="en-US" dirty="0"/>
              <a:t> </a:t>
            </a:r>
            <a:r>
              <a:rPr lang="en-US" dirty="0" err="1"/>
              <a:t>số</a:t>
            </a:r>
            <a:r>
              <a:rPr lang="en-US" dirty="0"/>
              <a:t> </a:t>
            </a:r>
            <a:r>
              <a:rPr lang="en-US" dirty="0" err="1"/>
              <a:t>loài</a:t>
            </a:r>
            <a:r>
              <a:rPr lang="en-US" dirty="0"/>
              <a:t> </a:t>
            </a:r>
            <a:r>
              <a:rPr lang="en-US" dirty="0" err="1"/>
              <a:t>cây</a:t>
            </a:r>
            <a:r>
              <a:rPr lang="en-US" dirty="0"/>
              <a:t> </a:t>
            </a:r>
            <a:r>
              <a:rPr lang="en-US" dirty="0" err="1"/>
              <a:t>có</a:t>
            </a:r>
            <a:r>
              <a:rPr lang="en-US" dirty="0"/>
              <a:t> </a:t>
            </a:r>
            <a:r>
              <a:rPr lang="en-US" dirty="0" err="1"/>
              <a:t>khả</a:t>
            </a:r>
            <a:r>
              <a:rPr lang="en-US" dirty="0"/>
              <a:t> </a:t>
            </a:r>
            <a:r>
              <a:rPr lang="en-US" dirty="0" err="1"/>
              <a:t>năng</a:t>
            </a:r>
            <a:r>
              <a:rPr lang="en-US" dirty="0"/>
              <a:t> </a:t>
            </a:r>
            <a:r>
              <a:rPr lang="en-US" dirty="0" err="1"/>
              <a:t>làm</a:t>
            </a:r>
            <a:r>
              <a:rPr lang="en-US" dirty="0"/>
              <a:t> </a:t>
            </a:r>
            <a:r>
              <a:rPr lang="en-US" dirty="0" err="1"/>
              <a:t>sạch</a:t>
            </a:r>
            <a:r>
              <a:rPr lang="en-US" dirty="0"/>
              <a:t> </a:t>
            </a:r>
            <a:r>
              <a:rPr lang="en-US" dirty="0" err="1"/>
              <a:t>không</a:t>
            </a:r>
            <a:r>
              <a:rPr lang="en-US" dirty="0"/>
              <a:t> </a:t>
            </a:r>
            <a:r>
              <a:rPr lang="en-US" dirty="0" err="1"/>
              <a:t>khí</a:t>
            </a:r>
            <a:r>
              <a:rPr lang="en-US" dirty="0"/>
              <a:t> </a:t>
            </a:r>
            <a:r>
              <a:rPr lang="en-US" dirty="0" err="1"/>
              <a:t>rất</a:t>
            </a:r>
            <a:r>
              <a:rPr lang="en-US" dirty="0"/>
              <a:t> </a:t>
            </a:r>
            <a:r>
              <a:rPr lang="en-US" dirty="0" err="1"/>
              <a:t>tốt</a:t>
            </a:r>
            <a:r>
              <a:rPr lang="en-US" dirty="0"/>
              <a:t> </a:t>
            </a:r>
            <a:r>
              <a:rPr lang="en-US" dirty="0" err="1"/>
              <a:t>nhưng</a:t>
            </a:r>
            <a:r>
              <a:rPr lang="en-US" dirty="0"/>
              <a:t> </a:t>
            </a:r>
            <a:r>
              <a:rPr lang="en-US" dirty="0" err="1"/>
              <a:t>cũng</a:t>
            </a:r>
            <a:r>
              <a:rPr lang="en-US" dirty="0"/>
              <a:t> </a:t>
            </a:r>
            <a:r>
              <a:rPr lang="en-US" dirty="0" err="1"/>
              <a:t>không</a:t>
            </a:r>
            <a:r>
              <a:rPr lang="en-US" dirty="0"/>
              <a:t> </a:t>
            </a:r>
            <a:r>
              <a:rPr lang="en-US" dirty="0" err="1"/>
              <a:t>được</a:t>
            </a:r>
            <a:r>
              <a:rPr lang="en-US" dirty="0"/>
              <a:t> </a:t>
            </a:r>
            <a:r>
              <a:rPr lang="en-US" dirty="0" err="1"/>
              <a:t>tự</a:t>
            </a:r>
            <a:r>
              <a:rPr lang="en-US" dirty="0"/>
              <a:t> ý </a:t>
            </a:r>
            <a:r>
              <a:rPr lang="vi-VN" b="0" i="0" dirty="0">
                <a:solidFill>
                  <a:srgbClr val="4A4A4A"/>
                </a:solidFill>
                <a:effectLst/>
                <a:latin typeface="Roboto" panose="020F0502020204030204" pitchFamily="2" charset="0"/>
              </a:rPr>
              <a:t>nếu nuốt phải thì rất độc hại cho người</a:t>
            </a:r>
            <a:r>
              <a:rPr lang="en-US" b="0" i="0" dirty="0">
                <a:solidFill>
                  <a:srgbClr val="4A4A4A"/>
                </a:solidFill>
                <a:effectLst/>
                <a:latin typeface="Roboto" panose="020F0502020204030204" pitchFamily="2" charset="0"/>
              </a:rPr>
              <a:t>,</a:t>
            </a:r>
            <a:r>
              <a:rPr lang="vi-VN" b="0" i="0" dirty="0">
                <a:solidFill>
                  <a:srgbClr val="4A4A4A"/>
                </a:solidFill>
                <a:effectLst/>
                <a:latin typeface="Roboto" panose="020F0502020204030204" pitchFamily="2" charset="0"/>
              </a:rPr>
              <a:t> có thể gây buồn nôn và ói mửa,</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thậm</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chí</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nguy</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hiểm</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đến</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tính</a:t>
            </a:r>
            <a:r>
              <a:rPr lang="en-US" b="0" i="0" dirty="0">
                <a:solidFill>
                  <a:srgbClr val="4A4A4A"/>
                </a:solidFill>
                <a:effectLst/>
                <a:latin typeface="Roboto" panose="020F0502020204030204" pitchFamily="2" charset="0"/>
              </a:rPr>
              <a:t> </a:t>
            </a:r>
            <a:r>
              <a:rPr lang="en-US" b="0" i="0" dirty="0" err="1">
                <a:solidFill>
                  <a:srgbClr val="4A4A4A"/>
                </a:solidFill>
                <a:effectLst/>
                <a:latin typeface="Roboto" panose="020F0502020204030204" pitchFamily="2" charset="0"/>
              </a:rPr>
              <a:t>mạng</a:t>
            </a:r>
            <a:r>
              <a:rPr lang="en-US" b="0" i="0" dirty="0">
                <a:solidFill>
                  <a:srgbClr val="4A4A4A"/>
                </a:solidFill>
                <a:effectLst/>
                <a:latin typeface="Roboto" panose="020F0502020204030204" pitchFamily="2" charset="0"/>
              </a:rPr>
              <a:t>.</a:t>
            </a:r>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21</a:t>
            </a:fld>
            <a:endParaRPr lang="en-US"/>
          </a:p>
        </p:txBody>
      </p:sp>
    </p:spTree>
    <p:extLst>
      <p:ext uri="{BB962C8B-B14F-4D97-AF65-F5344CB8AC3E}">
        <p14:creationId xmlns:p14="http://schemas.microsoft.com/office/powerpoint/2010/main" val="196945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Để</a:t>
            </a:r>
            <a:r>
              <a:rPr lang="en-US" dirty="0"/>
              <a:t> </a:t>
            </a:r>
            <a:r>
              <a:rPr lang="en-US" dirty="0" err="1"/>
              <a:t>cho</a:t>
            </a:r>
            <a:r>
              <a:rPr lang="en-US" dirty="0"/>
              <a:t> </a:t>
            </a:r>
            <a:r>
              <a:rPr lang="en-US" dirty="0" err="1"/>
              <a:t>tiết</a:t>
            </a:r>
            <a:r>
              <a:rPr lang="en-US" dirty="0"/>
              <a:t> </a:t>
            </a:r>
            <a:r>
              <a:rPr lang="en-US" dirty="0" err="1"/>
              <a:t>học</a:t>
            </a:r>
            <a:r>
              <a:rPr lang="en-US" dirty="0"/>
              <a:t> </a:t>
            </a:r>
            <a:r>
              <a:rPr lang="en-US" dirty="0" err="1"/>
              <a:t>của</a:t>
            </a:r>
            <a:r>
              <a:rPr lang="en-US" dirty="0"/>
              <a:t>  </a:t>
            </a:r>
            <a:r>
              <a:rPr lang="en-US" dirty="0" err="1"/>
              <a:t>sôi</a:t>
            </a:r>
            <a:r>
              <a:rPr lang="en-US" dirty="0"/>
              <a:t> </a:t>
            </a:r>
            <a:r>
              <a:rPr lang="en-US" dirty="0" err="1"/>
              <a:t>động</a:t>
            </a:r>
            <a:r>
              <a:rPr lang="en-US" dirty="0"/>
              <a:t> </a:t>
            </a:r>
            <a:r>
              <a:rPr lang="en-US" dirty="0" err="1"/>
              <a:t>hơn</a:t>
            </a:r>
            <a:r>
              <a:rPr lang="en-US" dirty="0"/>
              <a:t> </a:t>
            </a:r>
            <a:r>
              <a:rPr lang="en-US" dirty="0" err="1"/>
              <a:t>cô</a:t>
            </a:r>
            <a:r>
              <a:rPr lang="en-US" dirty="0"/>
              <a:t> </a:t>
            </a:r>
            <a:r>
              <a:rPr lang="en-US" dirty="0" err="1"/>
              <a:t>trò</a:t>
            </a:r>
            <a:r>
              <a:rPr lang="en-US" dirty="0"/>
              <a:t> </a:t>
            </a:r>
            <a:r>
              <a:rPr lang="en-US" dirty="0" err="1"/>
              <a:t>chúng</a:t>
            </a:r>
            <a:r>
              <a:rPr lang="en-US" dirty="0"/>
              <a:t> </a:t>
            </a:r>
            <a:r>
              <a:rPr lang="en-US" dirty="0" err="1"/>
              <a:t>mk</a:t>
            </a:r>
            <a:r>
              <a:rPr lang="en-US" dirty="0"/>
              <a:t> </a:t>
            </a:r>
            <a:r>
              <a:rPr lang="en-US" dirty="0" err="1"/>
              <a:t>cùng</a:t>
            </a:r>
            <a:r>
              <a:rPr lang="en-US" dirty="0"/>
              <a:t> </a:t>
            </a:r>
            <a:r>
              <a:rPr lang="en-US" dirty="0" err="1"/>
              <a:t>khởi</a:t>
            </a:r>
            <a:r>
              <a:rPr lang="en-US" dirty="0"/>
              <a:t> </a:t>
            </a:r>
            <a:r>
              <a:rPr lang="en-US" dirty="0" err="1"/>
              <a:t>động</a:t>
            </a:r>
            <a:r>
              <a:rPr lang="en-US" dirty="0"/>
              <a:t> </a:t>
            </a:r>
            <a:r>
              <a:rPr lang="en-US" dirty="0" err="1"/>
              <a:t>với</a:t>
            </a:r>
            <a:r>
              <a:rPr lang="en-US" dirty="0"/>
              <a:t> </a:t>
            </a:r>
            <a:r>
              <a:rPr lang="en-US" dirty="0" err="1"/>
              <a:t>bài</a:t>
            </a:r>
            <a:r>
              <a:rPr lang="en-US" dirty="0"/>
              <a:t> </a:t>
            </a:r>
            <a:r>
              <a:rPr lang="en-US" dirty="0" err="1"/>
              <a:t>hát</a:t>
            </a:r>
            <a:r>
              <a:rPr lang="en-US" dirty="0"/>
              <a:t> LÍ CÂY XANH. CÔ </a:t>
            </a:r>
            <a:r>
              <a:rPr lang="en-US" dirty="0" err="1"/>
              <a:t>mời</a:t>
            </a:r>
            <a:r>
              <a:rPr lang="en-US" dirty="0"/>
              <a:t> </a:t>
            </a:r>
            <a:r>
              <a:rPr lang="en-US" dirty="0" err="1"/>
              <a:t>các</a:t>
            </a:r>
            <a:r>
              <a:rPr lang="en-US" dirty="0"/>
              <a:t> con </a:t>
            </a:r>
            <a:r>
              <a:rPr lang="en-US" dirty="0" err="1"/>
              <a:t>đứng</a:t>
            </a:r>
            <a:r>
              <a:rPr lang="en-US" dirty="0"/>
              <a:t> </a:t>
            </a:r>
            <a:r>
              <a:rPr lang="en-US" dirty="0" err="1"/>
              <a:t>dậy</a:t>
            </a:r>
            <a:r>
              <a:rPr lang="en-US" dirty="0"/>
              <a:t> </a:t>
            </a:r>
            <a:r>
              <a:rPr lang="en-US" dirty="0" err="1"/>
              <a:t>khởi</a:t>
            </a:r>
            <a:r>
              <a:rPr lang="en-US" dirty="0"/>
              <a:t> </a:t>
            </a:r>
            <a:r>
              <a:rPr lang="en-US" dirty="0" err="1"/>
              <a:t>độgn</a:t>
            </a:r>
            <a:r>
              <a:rPr lang="en-US" dirty="0"/>
              <a:t> </a:t>
            </a:r>
            <a:r>
              <a:rPr lang="en-US" dirty="0" err="1"/>
              <a:t>cùng</a:t>
            </a:r>
            <a:r>
              <a:rPr lang="en-US" dirty="0"/>
              <a:t> </a:t>
            </a:r>
            <a:r>
              <a:rPr lang="en-US" dirty="0" err="1"/>
              <a:t>cô</a:t>
            </a:r>
            <a:r>
              <a:rPr lang="en-US" dirty="0"/>
              <a:t> </a:t>
            </a:r>
            <a:r>
              <a:rPr lang="en-US" dirty="0" err="1"/>
              <a:t>nào</a:t>
            </a:r>
            <a:endParaRPr lang="en-US" dirty="0"/>
          </a:p>
          <a:p>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2</a:t>
            </a:fld>
            <a:endParaRPr lang="en-US"/>
          </a:p>
        </p:txBody>
      </p:sp>
    </p:spTree>
    <p:extLst>
      <p:ext uri="{BB962C8B-B14F-4D97-AF65-F5344CB8AC3E}">
        <p14:creationId xmlns:p14="http://schemas.microsoft.com/office/powerpoint/2010/main" val="2510279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Nhiều loại hoa, cây cảnh có </a:t>
            </a:r>
            <a:r>
              <a:rPr lang="vi-VN" sz="1200" b="1" dirty="0"/>
              <a:t>khả năng hấp thụ một số loại khí có mùi hôi và khí độc</a:t>
            </a:r>
            <a:r>
              <a:rPr lang="en-US" sz="1200" b="1" dirty="0"/>
              <a:t> </a:t>
            </a:r>
            <a:r>
              <a:rPr lang="en-US" sz="1200" b="1" dirty="0" err="1"/>
              <a:t>vậy</a:t>
            </a:r>
            <a:r>
              <a:rPr lang="en-US" sz="1200" b="1" dirty="0"/>
              <a:t> </a:t>
            </a:r>
            <a:r>
              <a:rPr lang="vi-VN" sz="1200" dirty="0"/>
              <a:t>mang lại cho chúng ta</a:t>
            </a:r>
            <a:r>
              <a:rPr lang="en-US" sz="1200" dirty="0"/>
              <a:t> </a:t>
            </a:r>
            <a:r>
              <a:rPr lang="en-US" sz="1200" dirty="0" err="1"/>
              <a:t>lợi</a:t>
            </a:r>
            <a:r>
              <a:rPr lang="en-US" sz="1200" dirty="0"/>
              <a:t> </a:t>
            </a:r>
            <a:r>
              <a:rPr lang="en-US" sz="1200" dirty="0" err="1"/>
              <a:t>ích</a:t>
            </a:r>
            <a:r>
              <a:rPr lang="en-US" sz="1200" dirty="0"/>
              <a:t> </a:t>
            </a:r>
            <a:r>
              <a:rPr lang="en-US" sz="1200" dirty="0" err="1"/>
              <a:t>gì</a:t>
            </a:r>
            <a:r>
              <a:rPr lang="en-US" sz="120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005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Vừa</a:t>
            </a:r>
            <a:r>
              <a:rPr lang="en-US" dirty="0"/>
              <a:t> </a:t>
            </a:r>
            <a:r>
              <a:rPr lang="en-US" dirty="0" err="1"/>
              <a:t>rồi</a:t>
            </a:r>
            <a:r>
              <a:rPr lang="en-US" dirty="0"/>
              <a:t> </a:t>
            </a:r>
            <a:r>
              <a:rPr lang="en-US" dirty="0" err="1"/>
              <a:t>cô</a:t>
            </a:r>
            <a:r>
              <a:rPr lang="en-US" dirty="0"/>
              <a:t> </a:t>
            </a:r>
            <a:r>
              <a:rPr lang="en-US" dirty="0" err="1"/>
              <a:t>thấy</a:t>
            </a:r>
            <a:r>
              <a:rPr lang="en-US" dirty="0"/>
              <a:t> </a:t>
            </a:r>
            <a:r>
              <a:rPr lang="en-US" dirty="0" err="1"/>
              <a:t>lớp</a:t>
            </a:r>
            <a:r>
              <a:rPr lang="en-US" dirty="0"/>
              <a:t> </a:t>
            </a:r>
            <a:r>
              <a:rPr lang="en-US" dirty="0" err="1"/>
              <a:t>mình</a:t>
            </a:r>
            <a:r>
              <a:rPr lang="en-US" dirty="0"/>
              <a:t> </a:t>
            </a:r>
            <a:r>
              <a:rPr lang="en-US" dirty="0" err="1"/>
              <a:t>hát</a:t>
            </a:r>
            <a:r>
              <a:rPr lang="en-US" dirty="0"/>
              <a:t> </a:t>
            </a:r>
            <a:r>
              <a:rPr lang="en-US" dirty="0" err="1"/>
              <a:t>rất</a:t>
            </a:r>
            <a:r>
              <a:rPr lang="en-US" dirty="0"/>
              <a:t> hay </a:t>
            </a:r>
            <a:r>
              <a:rPr lang="en-US" dirty="0" err="1"/>
              <a:t>mua</a:t>
            </a:r>
            <a:r>
              <a:rPr lang="en-US" dirty="0"/>
              <a:t> </a:t>
            </a:r>
            <a:r>
              <a:rPr lang="en-US" dirty="0" err="1"/>
              <a:t>rất</a:t>
            </a:r>
            <a:r>
              <a:rPr lang="en-US" dirty="0"/>
              <a:t> </a:t>
            </a:r>
            <a:r>
              <a:rPr lang="en-US" dirty="0" err="1"/>
              <a:t>giỏi</a:t>
            </a:r>
            <a:r>
              <a:rPr lang="en-US" dirty="0"/>
              <a:t>,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r>
              <a:rPr lang="en-US" dirty="0" err="1"/>
              <a:t>chúng</a:t>
            </a:r>
            <a:r>
              <a:rPr lang="en-US" dirty="0"/>
              <a:t> </a:t>
            </a:r>
            <a:r>
              <a:rPr lang="en-US" dirty="0" err="1"/>
              <a:t>mình</a:t>
            </a:r>
            <a:r>
              <a:rPr lang="en-US" dirty="0"/>
              <a:t> </a:t>
            </a:r>
            <a:r>
              <a:rPr lang="en-US" dirty="0" err="1"/>
              <a:t>nào</a:t>
            </a:r>
            <a:r>
              <a:rPr lang="en-US" dirty="0"/>
              <a:t>.</a:t>
            </a:r>
          </a:p>
          <a:p>
            <a:pPr marL="171450" indent="-171450">
              <a:buFontTx/>
              <a:buChar char="-"/>
            </a:pPr>
            <a:r>
              <a:rPr lang="en-US" dirty="0" err="1"/>
              <a:t>Vậy</a:t>
            </a:r>
            <a:r>
              <a:rPr lang="en-US" dirty="0"/>
              <a:t> </a:t>
            </a:r>
            <a:r>
              <a:rPr lang="en-US" dirty="0" err="1"/>
              <a:t>thì</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có</a:t>
            </a:r>
            <a:r>
              <a:rPr lang="en-US" dirty="0"/>
              <a:t> 1 </a:t>
            </a:r>
            <a:r>
              <a:rPr lang="en-US" dirty="0" err="1"/>
              <a:t>câu</a:t>
            </a:r>
            <a:r>
              <a:rPr lang="en-US" dirty="0"/>
              <a:t> </a:t>
            </a:r>
            <a:r>
              <a:rPr lang="en-US" dirty="0" err="1"/>
              <a:t>đố</a:t>
            </a:r>
            <a:r>
              <a:rPr lang="en-US" dirty="0"/>
              <a:t> </a:t>
            </a:r>
            <a:r>
              <a:rPr lang="en-US" dirty="0" err="1"/>
              <a:t>dành</a:t>
            </a:r>
            <a:r>
              <a:rPr lang="en-US" dirty="0"/>
              <a:t> </a:t>
            </a:r>
            <a:r>
              <a:rPr lang="en-US" dirty="0" err="1"/>
              <a:t>cho</a:t>
            </a:r>
            <a:r>
              <a:rPr lang="en-US" dirty="0"/>
              <a:t> </a:t>
            </a:r>
            <a:r>
              <a:rPr lang="en-US" dirty="0" err="1"/>
              <a:t>cmk</a:t>
            </a:r>
            <a:r>
              <a:rPr lang="en-US" dirty="0"/>
              <a:t> </a:t>
            </a:r>
            <a:r>
              <a:rPr lang="en-US" dirty="0" err="1"/>
              <a:t>nhơ</a:t>
            </a:r>
            <a:r>
              <a:rPr lang="en-US" dirty="0"/>
              <a:t>: Ở </a:t>
            </a:r>
            <a:r>
              <a:rPr lang="en-US" dirty="0" err="1"/>
              <a:t>tiết</a:t>
            </a:r>
            <a:r>
              <a:rPr lang="en-US" dirty="0"/>
              <a:t> </a:t>
            </a:r>
            <a:r>
              <a:rPr lang="en-US" dirty="0" err="1"/>
              <a:t>học</a:t>
            </a:r>
            <a:r>
              <a:rPr lang="en-US" dirty="0"/>
              <a:t> </a:t>
            </a:r>
            <a:r>
              <a:rPr lang="en-US" dirty="0" err="1"/>
              <a:t>trước</a:t>
            </a:r>
            <a:r>
              <a:rPr lang="en-US" dirty="0"/>
              <a:t> </a:t>
            </a:r>
            <a:r>
              <a:rPr lang="en-US" dirty="0" err="1"/>
              <a:t>chúng</a:t>
            </a:r>
            <a:r>
              <a:rPr lang="en-US" dirty="0"/>
              <a:t> </a:t>
            </a:r>
            <a:r>
              <a:rPr lang="en-US" dirty="0" err="1"/>
              <a:t>mk</a:t>
            </a:r>
            <a:r>
              <a:rPr lang="en-US" dirty="0"/>
              <a:t> </a:t>
            </a:r>
            <a:r>
              <a:rPr lang="en-US" dirty="0" err="1"/>
              <a:t>đã</a:t>
            </a:r>
            <a:r>
              <a:rPr lang="en-US" dirty="0"/>
              <a:t> </a:t>
            </a:r>
            <a:r>
              <a:rPr lang="en-US" dirty="0" err="1"/>
              <a:t>cùng</a:t>
            </a:r>
            <a:r>
              <a:rPr lang="en-US" dirty="0"/>
              <a:t> </a:t>
            </a:r>
            <a:r>
              <a:rPr lang="en-US" dirty="0" err="1"/>
              <a:t>nhau</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hoa</a:t>
            </a:r>
            <a:r>
              <a:rPr lang="en-US" dirty="0"/>
              <a:t> </a:t>
            </a:r>
            <a:r>
              <a:rPr lang="en-US" dirty="0" err="1"/>
              <a:t>và</a:t>
            </a:r>
            <a:r>
              <a:rPr lang="en-US" dirty="0"/>
              <a:t> </a:t>
            </a:r>
            <a:r>
              <a:rPr lang="en-US" dirty="0" err="1"/>
              <a:t>cây</a:t>
            </a:r>
            <a:r>
              <a:rPr lang="en-US" dirty="0"/>
              <a:t> </a:t>
            </a:r>
            <a:r>
              <a:rPr lang="en-US" dirty="0" err="1"/>
              <a:t>cảnh</a:t>
            </a:r>
            <a:r>
              <a:rPr lang="en-US" dirty="0"/>
              <a:t> </a:t>
            </a:r>
            <a:r>
              <a:rPr lang="en-US" dirty="0" err="1"/>
              <a:t>thường</a:t>
            </a:r>
            <a:r>
              <a:rPr lang="en-US" dirty="0"/>
              <a:t> </a:t>
            </a:r>
            <a:r>
              <a:rPr lang="en-US" dirty="0" err="1"/>
              <a:t>được</a:t>
            </a:r>
            <a:r>
              <a:rPr lang="en-US" dirty="0"/>
              <a:t> </a:t>
            </a:r>
            <a:r>
              <a:rPr lang="en-US" b="1" dirty="0" err="1"/>
              <a:t>dùng</a:t>
            </a:r>
            <a:r>
              <a:rPr lang="en-US" b="1" dirty="0"/>
              <a:t> </a:t>
            </a:r>
            <a:r>
              <a:rPr lang="en-US" b="1" dirty="0" err="1"/>
              <a:t>để</a:t>
            </a:r>
            <a:r>
              <a:rPr lang="en-US" b="1" dirty="0"/>
              <a:t> </a:t>
            </a:r>
            <a:r>
              <a:rPr lang="en-US" b="1" dirty="0" err="1"/>
              <a:t>làm</a:t>
            </a:r>
            <a:r>
              <a:rPr lang="en-US" b="1" dirty="0"/>
              <a:t> </a:t>
            </a:r>
            <a:r>
              <a:rPr lang="en-US" b="1" dirty="0" err="1"/>
              <a:t>gì</a:t>
            </a:r>
            <a:r>
              <a:rPr lang="en-US" b="1" dirty="0"/>
              <a:t>?</a:t>
            </a:r>
          </a:p>
          <a:p>
            <a:pPr marL="171450" indent="-171450">
              <a:buFontTx/>
              <a:buChar char="-"/>
            </a:pPr>
            <a:r>
              <a:rPr lang="en-US" dirty="0" err="1"/>
              <a:t>Vậy</a:t>
            </a:r>
            <a:r>
              <a:rPr lang="en-US" dirty="0"/>
              <a:t> </a:t>
            </a:r>
            <a:r>
              <a:rPr lang="en-US" dirty="0" err="1"/>
              <a:t>khi</a:t>
            </a:r>
            <a:r>
              <a:rPr lang="en-US" dirty="0"/>
              <a:t> </a:t>
            </a:r>
            <a:r>
              <a:rPr lang="en-US" dirty="0" err="1"/>
              <a:t>trồng</a:t>
            </a:r>
            <a:r>
              <a:rPr lang="en-US" dirty="0"/>
              <a:t> </a:t>
            </a:r>
            <a:r>
              <a:rPr lang="en-US" dirty="0" err="1"/>
              <a:t>hoa</a:t>
            </a:r>
            <a:r>
              <a:rPr lang="en-US" dirty="0"/>
              <a:t> </a:t>
            </a:r>
            <a:r>
              <a:rPr lang="en-US" dirty="0" err="1"/>
              <a:t>cây</a:t>
            </a:r>
            <a:r>
              <a:rPr lang="en-US" dirty="0"/>
              <a:t> </a:t>
            </a:r>
            <a:r>
              <a:rPr lang="en-US" dirty="0" err="1"/>
              <a:t>cảnh</a:t>
            </a:r>
            <a:r>
              <a:rPr lang="en-US" dirty="0"/>
              <a:t> ở </a:t>
            </a:r>
            <a:r>
              <a:rPr lang="en-US" dirty="0" err="1"/>
              <a:t>những</a:t>
            </a:r>
            <a:r>
              <a:rPr lang="en-US" dirty="0"/>
              <a:t> </a:t>
            </a:r>
            <a:r>
              <a:rPr lang="en-US" dirty="0" err="1"/>
              <a:t>nơi</a:t>
            </a:r>
            <a:r>
              <a:rPr lang="en-US" dirty="0"/>
              <a:t> </a:t>
            </a:r>
            <a:r>
              <a:rPr lang="en-US" b="1" dirty="0" err="1"/>
              <a:t>đó</a:t>
            </a:r>
            <a:r>
              <a:rPr lang="en-US" b="1" dirty="0"/>
              <a:t> </a:t>
            </a:r>
            <a:r>
              <a:rPr lang="en-US" b="1" dirty="0" err="1"/>
              <a:t>mang</a:t>
            </a:r>
            <a:r>
              <a:rPr lang="en-US" b="1" dirty="0"/>
              <a:t> </a:t>
            </a:r>
            <a:r>
              <a:rPr lang="en-US" b="1" dirty="0" err="1"/>
              <a:t>cho</a:t>
            </a:r>
            <a:r>
              <a:rPr lang="en-US" b="1" dirty="0"/>
              <a:t> </a:t>
            </a:r>
            <a:r>
              <a:rPr lang="en-US" b="1" dirty="0" err="1"/>
              <a:t>cta</a:t>
            </a:r>
            <a:r>
              <a:rPr lang="en-US" b="1" dirty="0"/>
              <a:t> </a:t>
            </a:r>
            <a:r>
              <a:rPr lang="en-US" b="1" dirty="0" err="1"/>
              <a:t>điều</a:t>
            </a:r>
            <a:r>
              <a:rPr lang="en-US" b="1" dirty="0"/>
              <a:t> </a:t>
            </a:r>
            <a:r>
              <a:rPr lang="en-US" b="1" dirty="0" err="1"/>
              <a:t>gì</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Ngoài</a:t>
            </a:r>
            <a:r>
              <a:rPr lang="en-US" altLang="zh-CN" dirty="0"/>
              <a:t> </a:t>
            </a:r>
            <a:r>
              <a:rPr lang="en-US" altLang="zh-CN" dirty="0" err="1"/>
              <a:t>việc</a:t>
            </a:r>
            <a:r>
              <a:rPr lang="en-US" altLang="zh-CN" dirty="0"/>
              <a:t> </a:t>
            </a:r>
            <a:r>
              <a:rPr lang="en-US" altLang="zh-CN" dirty="0" err="1"/>
              <a:t>trang</a:t>
            </a:r>
            <a:r>
              <a:rPr lang="en-US" altLang="zh-CN" dirty="0"/>
              <a:t> </a:t>
            </a:r>
            <a:r>
              <a:rPr lang="en-US" altLang="zh-CN" dirty="0" err="1"/>
              <a:t>trí</a:t>
            </a:r>
            <a:r>
              <a:rPr lang="en-US" altLang="zh-CN" dirty="0"/>
              <a:t> </a:t>
            </a:r>
            <a:r>
              <a:rPr lang="en-US" altLang="zh-CN" dirty="0" err="1"/>
              <a:t>cảnh</a:t>
            </a:r>
            <a:r>
              <a:rPr lang="en-US" altLang="zh-CN" dirty="0"/>
              <a:t> </a:t>
            </a:r>
            <a:r>
              <a:rPr lang="en-US" altLang="zh-CN" dirty="0" err="1"/>
              <a:t>quan</a:t>
            </a:r>
            <a:r>
              <a:rPr lang="en-US" altLang="zh-CN" dirty="0"/>
              <a:t>, </a:t>
            </a:r>
            <a:r>
              <a:rPr lang="en-US" altLang="zh-CN" dirty="0" err="1"/>
              <a:t>hoa</a:t>
            </a:r>
            <a:r>
              <a:rPr lang="en-US" altLang="zh-CN" dirty="0"/>
              <a:t> </a:t>
            </a:r>
            <a:r>
              <a:rPr lang="en-US" altLang="zh-CN" dirty="0" err="1"/>
              <a:t>và</a:t>
            </a:r>
            <a:r>
              <a:rPr lang="en-US" altLang="zh-CN" dirty="0"/>
              <a:t> </a:t>
            </a:r>
            <a:r>
              <a:rPr lang="en-US" altLang="zh-CN" dirty="0" err="1"/>
              <a:t>cây</a:t>
            </a:r>
            <a:r>
              <a:rPr lang="en-US" altLang="zh-CN" dirty="0"/>
              <a:t> </a:t>
            </a:r>
            <a:r>
              <a:rPr lang="en-US" altLang="zh-CN" dirty="0" err="1"/>
              <a:t>cảnh</a:t>
            </a:r>
            <a:r>
              <a:rPr lang="en-US" altLang="zh-CN" dirty="0"/>
              <a:t> </a:t>
            </a:r>
            <a:r>
              <a:rPr lang="en-US" altLang="zh-CN" dirty="0" err="1"/>
              <a:t>còn</a:t>
            </a:r>
            <a:r>
              <a:rPr lang="en-US" altLang="zh-CN" dirty="0"/>
              <a:t> </a:t>
            </a:r>
            <a:r>
              <a:rPr lang="en-US" altLang="zh-CN" dirty="0" err="1"/>
              <a:t>có</a:t>
            </a:r>
            <a:r>
              <a:rPr lang="en-US" altLang="zh-CN" dirty="0"/>
              <a:t> </a:t>
            </a:r>
            <a:r>
              <a:rPr lang="en-US" altLang="zh-CN" dirty="0" err="1"/>
              <a:t>những</a:t>
            </a:r>
            <a:r>
              <a:rPr lang="en-US" altLang="zh-CN" dirty="0"/>
              <a:t> </a:t>
            </a:r>
            <a:r>
              <a:rPr lang="en-US" altLang="zh-CN" dirty="0" err="1"/>
              <a:t>ích</a:t>
            </a:r>
            <a:r>
              <a:rPr lang="en-US" altLang="zh-CN" dirty="0"/>
              <a:t> </a:t>
            </a:r>
            <a:r>
              <a:rPr lang="en-US" altLang="zh-CN" dirty="0" err="1"/>
              <a:t>lợi</a:t>
            </a:r>
            <a:r>
              <a:rPr lang="en-US" altLang="zh-CN" dirty="0"/>
              <a:t> </a:t>
            </a:r>
            <a:r>
              <a:rPr lang="en-US" altLang="zh-CN" dirty="0" err="1"/>
              <a:t>gì</a:t>
            </a:r>
            <a:r>
              <a:rPr lang="en-US" altLang="zh-CN" dirty="0"/>
              <a:t> </a:t>
            </a:r>
            <a:r>
              <a:rPr lang="en-US" altLang="zh-CN" dirty="0" err="1"/>
              <a:t>cô</a:t>
            </a:r>
            <a:r>
              <a:rPr lang="en-US" altLang="zh-CN" dirty="0"/>
              <a:t> </a:t>
            </a:r>
            <a:r>
              <a:rPr lang="en-US" altLang="zh-CN" dirty="0" err="1"/>
              <a:t>trò</a:t>
            </a:r>
            <a:r>
              <a:rPr lang="en-US" altLang="zh-CN" dirty="0"/>
              <a:t> </a:t>
            </a:r>
            <a:r>
              <a:rPr lang="en-US" altLang="zh-CN" dirty="0" err="1"/>
              <a:t>cmk</a:t>
            </a:r>
            <a:r>
              <a:rPr lang="en-US" altLang="zh-CN" dirty="0"/>
              <a:t> </a:t>
            </a:r>
            <a:r>
              <a:rPr lang="en-US" altLang="zh-CN" dirty="0" err="1"/>
              <a:t>cùng</a:t>
            </a:r>
            <a:r>
              <a:rPr lang="en-US" altLang="zh-CN" dirty="0"/>
              <a:t> </a:t>
            </a:r>
            <a:r>
              <a:rPr lang="en-US" altLang="zh-CN" dirty="0" err="1"/>
              <a:t>tìm</a:t>
            </a:r>
            <a:r>
              <a:rPr lang="en-US" altLang="zh-CN" dirty="0"/>
              <a:t> </a:t>
            </a:r>
            <a:r>
              <a:rPr lang="en-US" altLang="zh-CN" dirty="0" err="1"/>
              <a:t>hiểu</a:t>
            </a:r>
            <a:r>
              <a:rPr lang="en-US" altLang="zh-CN" dirty="0"/>
              <a:t> qua bai </a:t>
            </a:r>
            <a:r>
              <a:rPr lang="en-US" altLang="zh-CN" dirty="0" err="1"/>
              <a:t>học</a:t>
            </a:r>
            <a:r>
              <a:rPr lang="en-US" altLang="zh-CN" dirty="0"/>
              <a:t> </a:t>
            </a:r>
            <a:r>
              <a:rPr lang="en-US" altLang="zh-CN" dirty="0" err="1"/>
              <a:t>hôm</a:t>
            </a:r>
            <a:r>
              <a:rPr lang="en-US" altLang="zh-CN" dirty="0"/>
              <a:t> nay.</a:t>
            </a:r>
            <a:endParaRPr lang="en-US" dirty="0"/>
          </a:p>
        </p:txBody>
      </p:sp>
      <p:sp>
        <p:nvSpPr>
          <p:cNvPr id="4" name="Slide Number Placeholder 3"/>
          <p:cNvSpPr>
            <a:spLocks noGrp="1"/>
          </p:cNvSpPr>
          <p:nvPr>
            <p:ph type="sldNum" sz="quarter" idx="5"/>
          </p:nvPr>
        </p:nvSpPr>
        <p:spPr/>
        <p:txBody>
          <a:bodyPr/>
          <a:lstStyle/>
          <a:p>
            <a:fld id="{BADAFCAD-8695-4703-BA4E-230705A76A48}" type="slidenum">
              <a:rPr lang="en-US" smtClean="0"/>
              <a:t>3</a:t>
            </a:fld>
            <a:endParaRPr lang="en-US"/>
          </a:p>
        </p:txBody>
      </p:sp>
    </p:spTree>
    <p:extLst>
      <p:ext uri="{BB962C8B-B14F-4D97-AF65-F5344CB8AC3E}">
        <p14:creationId xmlns:p14="http://schemas.microsoft.com/office/powerpoint/2010/main" val="4011803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Nào</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trò</a:t>
            </a:r>
            <a:r>
              <a:rPr lang="en-US" dirty="0"/>
              <a:t> </a:t>
            </a:r>
            <a:r>
              <a:rPr lang="en-US" dirty="0" err="1"/>
              <a:t>cmk</a:t>
            </a:r>
            <a:r>
              <a:rPr lang="en-US" dirty="0"/>
              <a:t> </a:t>
            </a:r>
            <a:r>
              <a:rPr lang="en-US" dirty="0" err="1"/>
              <a:t>cùng</a:t>
            </a:r>
            <a:r>
              <a:rPr lang="en-US" dirty="0"/>
              <a:t> </a:t>
            </a:r>
            <a:r>
              <a:rPr lang="en-US" dirty="0" err="1"/>
              <a:t>bước</a:t>
            </a:r>
            <a:r>
              <a:rPr lang="en-US" dirty="0"/>
              <a:t> </a:t>
            </a:r>
            <a:r>
              <a:rPr lang="en-US" dirty="0" err="1"/>
              <a:t>vào</a:t>
            </a:r>
            <a:r>
              <a:rPr lang="en-US" dirty="0"/>
              <a:t> </a:t>
            </a:r>
            <a:r>
              <a:rPr lang="en-US" dirty="0" err="1"/>
              <a:t>phần</a:t>
            </a:r>
            <a:r>
              <a:rPr lang="en-US" dirty="0"/>
              <a:t> </a:t>
            </a:r>
            <a:r>
              <a:rPr lang="en-US" dirty="0" err="1"/>
              <a:t>khám</a:t>
            </a:r>
            <a:r>
              <a:rPr lang="en-US" dirty="0"/>
              <a:t> </a:t>
            </a:r>
            <a:r>
              <a:rPr lang="en-US" dirty="0" err="1"/>
              <a:t>phá</a:t>
            </a:r>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5</a:t>
            </a:fld>
            <a:endParaRPr lang="en-US"/>
          </a:p>
        </p:txBody>
      </p:sp>
    </p:spTree>
    <p:extLst>
      <p:ext uri="{BB962C8B-B14F-4D97-AF65-F5344CB8AC3E}">
        <p14:creationId xmlns:p14="http://schemas.microsoft.com/office/powerpoint/2010/main" val="146620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Tx/>
              <a:buNone/>
            </a:pPr>
            <a:r>
              <a:rPr lang="en-US" altLang="zh-CN" dirty="0"/>
              <a:t>-</a:t>
            </a:r>
            <a:r>
              <a:rPr lang="en-US" altLang="zh-CN" dirty="0" err="1"/>
              <a:t>Đọc</a:t>
            </a:r>
            <a:r>
              <a:rPr lang="en-US" altLang="zh-CN" dirty="0"/>
              <a:t> </a:t>
            </a:r>
            <a:r>
              <a:rPr lang="en-US" altLang="zh-CN" dirty="0" err="1"/>
              <a:t>yêu</a:t>
            </a:r>
            <a:r>
              <a:rPr lang="en-US" altLang="zh-CN" dirty="0"/>
              <a:t> </a:t>
            </a:r>
            <a:r>
              <a:rPr lang="en-US" altLang="zh-CN" dirty="0" err="1"/>
              <a:t>cầu</a:t>
            </a:r>
            <a:endParaRPr lang="en-US" altLang="zh-CN" dirty="0"/>
          </a:p>
          <a:p>
            <a:pPr marL="171450" indent="-171450">
              <a:buFontTx/>
              <a:buChar char="-"/>
            </a:pPr>
            <a:r>
              <a:rPr lang="en-US" altLang="zh-CN" dirty="0" err="1"/>
              <a:t>Các</a:t>
            </a:r>
            <a:r>
              <a:rPr lang="en-US" altLang="zh-CN" dirty="0"/>
              <a:t> con </a:t>
            </a:r>
            <a:r>
              <a:rPr lang="en-US" altLang="zh-CN" dirty="0" err="1"/>
              <a:t>hãy</a:t>
            </a:r>
            <a:r>
              <a:rPr lang="en-US" altLang="zh-CN" dirty="0"/>
              <a:t> </a:t>
            </a:r>
            <a:r>
              <a:rPr lang="en-US" altLang="zh-CN" dirty="0" err="1"/>
              <a:t>quan</a:t>
            </a:r>
            <a:r>
              <a:rPr lang="en-US" altLang="zh-CN" dirty="0"/>
              <a:t> </a:t>
            </a:r>
            <a:r>
              <a:rPr lang="en-US" altLang="zh-CN" dirty="0" err="1"/>
              <a:t>sát</a:t>
            </a:r>
            <a:r>
              <a:rPr lang="en-US" altLang="zh-CN" dirty="0"/>
              <a:t> </a:t>
            </a:r>
            <a:r>
              <a:rPr lang="en-US" altLang="zh-CN" dirty="0" err="1"/>
              <a:t>vào</a:t>
            </a:r>
            <a:r>
              <a:rPr lang="en-US" altLang="zh-CN" dirty="0"/>
              <a:t> </a:t>
            </a:r>
            <a:r>
              <a:rPr lang="en-US" altLang="zh-CN" dirty="0" err="1"/>
              <a:t>hình</a:t>
            </a:r>
            <a:r>
              <a:rPr lang="en-US" altLang="zh-CN" dirty="0"/>
              <a:t> 2 </a:t>
            </a:r>
            <a:r>
              <a:rPr lang="en-US" altLang="zh-CN" dirty="0" err="1"/>
              <a:t>và</a:t>
            </a:r>
            <a:r>
              <a:rPr lang="en-US" altLang="zh-CN" dirty="0"/>
              <a:t> </a:t>
            </a:r>
            <a:r>
              <a:rPr lang="en-US" altLang="zh-CN" dirty="0" err="1"/>
              <a:t>cho</a:t>
            </a:r>
            <a:r>
              <a:rPr lang="en-US" altLang="zh-CN" dirty="0"/>
              <a:t> </a:t>
            </a:r>
            <a:r>
              <a:rPr lang="en-US" altLang="zh-CN" dirty="0" err="1"/>
              <a:t>cô</a:t>
            </a:r>
            <a:r>
              <a:rPr lang="en-US" altLang="zh-CN" dirty="0"/>
              <a:t> </a:t>
            </a:r>
            <a:r>
              <a:rPr lang="en-US" altLang="zh-CN" dirty="0" err="1"/>
              <a:t>biết</a:t>
            </a:r>
            <a:r>
              <a:rPr lang="en-US" altLang="zh-CN" dirty="0"/>
              <a:t> </a:t>
            </a:r>
            <a:r>
              <a:rPr lang="en-US" altLang="zh-CN" dirty="0" err="1"/>
              <a:t>hình</a:t>
            </a:r>
            <a:r>
              <a:rPr lang="en-US" altLang="zh-CN" dirty="0"/>
              <a:t> 2 </a:t>
            </a:r>
            <a:r>
              <a:rPr lang="en-US" altLang="zh-CN" dirty="0" err="1"/>
              <a:t>vẽ</a:t>
            </a:r>
            <a:r>
              <a:rPr lang="en-US" altLang="zh-CN" dirty="0"/>
              <a:t> </a:t>
            </a:r>
            <a:r>
              <a:rPr lang="en-US" altLang="zh-CN" dirty="0" err="1"/>
              <a:t>gì</a:t>
            </a:r>
            <a:r>
              <a:rPr lang="en-US" altLang="zh-CN" dirty="0"/>
              <a:t>?</a:t>
            </a:r>
          </a:p>
          <a:p>
            <a:pPr marL="171450" indent="-171450">
              <a:buFontTx/>
              <a:buChar char="-"/>
            </a:pPr>
            <a:r>
              <a:rPr lang="en-US" altLang="zh-CN" dirty="0" err="1"/>
              <a:t>Các</a:t>
            </a:r>
            <a:r>
              <a:rPr lang="en-US" altLang="zh-CN" dirty="0"/>
              <a:t> </a:t>
            </a:r>
            <a:r>
              <a:rPr lang="en-US" altLang="zh-CN" dirty="0" err="1"/>
              <a:t>chú</a:t>
            </a:r>
            <a:r>
              <a:rPr lang="en-US" altLang="zh-CN" dirty="0"/>
              <a:t> ý 6 </a:t>
            </a:r>
            <a:r>
              <a:rPr lang="en-US" altLang="zh-CN" dirty="0" err="1"/>
              <a:t>bức</a:t>
            </a:r>
            <a:r>
              <a:rPr lang="en-US" altLang="zh-CN" dirty="0"/>
              <a:t> </a:t>
            </a:r>
            <a:r>
              <a:rPr lang="en-US" altLang="zh-CN" dirty="0" err="1"/>
              <a:t>tranh</a:t>
            </a:r>
            <a:r>
              <a:rPr lang="en-US" altLang="zh-CN" dirty="0"/>
              <a:t> ở </a:t>
            </a:r>
            <a:r>
              <a:rPr lang="en-US" altLang="zh-CN" dirty="0" err="1"/>
              <a:t>hình</a:t>
            </a:r>
            <a:r>
              <a:rPr lang="en-US" altLang="zh-CN" dirty="0"/>
              <a:t> 2 </a:t>
            </a:r>
            <a:r>
              <a:rPr lang="en-US" altLang="zh-CN" dirty="0" err="1"/>
              <a:t>sẽ</a:t>
            </a:r>
            <a:r>
              <a:rPr lang="en-US" altLang="zh-CN" dirty="0"/>
              <a:t> </a:t>
            </a:r>
            <a:r>
              <a:rPr lang="en-US" altLang="zh-CN" dirty="0" err="1"/>
              <a:t>tương</a:t>
            </a:r>
            <a:r>
              <a:rPr lang="en-US" altLang="zh-CN" dirty="0"/>
              <a:t> </a:t>
            </a:r>
            <a:r>
              <a:rPr lang="en-US" altLang="zh-CN" dirty="0" err="1"/>
              <a:t>ứng</a:t>
            </a:r>
            <a:r>
              <a:rPr lang="en-US" altLang="zh-CN" dirty="0"/>
              <a:t>  </a:t>
            </a:r>
            <a:r>
              <a:rPr lang="en-US" altLang="zh-CN" dirty="0" err="1"/>
              <a:t>các</a:t>
            </a:r>
            <a:r>
              <a:rPr lang="en-US" altLang="zh-CN" dirty="0"/>
              <a:t> </a:t>
            </a:r>
            <a:r>
              <a:rPr lang="en-US" altLang="zh-CN" dirty="0" err="1"/>
              <a:t>thẻ</a:t>
            </a:r>
            <a:r>
              <a:rPr lang="en-US" altLang="zh-CN" dirty="0"/>
              <a:t> </a:t>
            </a:r>
            <a:r>
              <a:rPr lang="en-US" altLang="zh-CN" dirty="0" err="1"/>
              <a:t>từ</a:t>
            </a:r>
            <a:r>
              <a:rPr lang="en-US" altLang="zh-CN" dirty="0"/>
              <a:t> (1,2,34,5,6). </a:t>
            </a:r>
            <a:r>
              <a:rPr lang="en-US" altLang="zh-CN" dirty="0" err="1"/>
              <a:t>Nhiệm</a:t>
            </a:r>
            <a:r>
              <a:rPr lang="en-US" altLang="zh-CN" dirty="0"/>
              <a:t> </a:t>
            </a:r>
            <a:r>
              <a:rPr lang="en-US" altLang="zh-CN" dirty="0" err="1"/>
              <a:t>vụ</a:t>
            </a:r>
            <a:r>
              <a:rPr lang="en-US" altLang="zh-CN" dirty="0"/>
              <a:t> </a:t>
            </a:r>
            <a:r>
              <a:rPr lang="en-US" altLang="zh-CN" dirty="0" err="1"/>
              <a:t>của</a:t>
            </a:r>
            <a:r>
              <a:rPr lang="en-US" altLang="zh-CN" dirty="0"/>
              <a:t> </a:t>
            </a:r>
            <a:r>
              <a:rPr lang="en-US" altLang="zh-CN" dirty="0" err="1"/>
              <a:t>các</a:t>
            </a:r>
            <a:r>
              <a:rPr lang="en-US" altLang="zh-CN" dirty="0"/>
              <a:t> con </a:t>
            </a:r>
            <a:r>
              <a:rPr lang="en-US" altLang="zh-CN" dirty="0" err="1"/>
              <a:t>là</a:t>
            </a:r>
            <a:r>
              <a:rPr lang="en-US" altLang="zh-CN" dirty="0"/>
              <a:t> </a:t>
            </a:r>
            <a:r>
              <a:rPr lang="en-US" altLang="zh-CN" dirty="0" err="1"/>
              <a:t>chọn</a:t>
            </a:r>
            <a:r>
              <a:rPr lang="en-US" altLang="zh-CN" dirty="0"/>
              <a:t> </a:t>
            </a:r>
            <a:r>
              <a:rPr lang="en-US" altLang="zh-CN" dirty="0" err="1"/>
              <a:t>các</a:t>
            </a:r>
            <a:r>
              <a:rPr lang="en-US" altLang="zh-CN" dirty="0"/>
              <a:t> </a:t>
            </a:r>
            <a:r>
              <a:rPr lang="en-US" altLang="zh-CN" dirty="0" err="1"/>
              <a:t>thẻ</a:t>
            </a:r>
            <a:r>
              <a:rPr lang="en-US" altLang="zh-CN" dirty="0"/>
              <a:t> </a:t>
            </a:r>
            <a:r>
              <a:rPr lang="en-US" altLang="zh-CN" dirty="0" err="1"/>
              <a:t>từ</a:t>
            </a:r>
            <a:r>
              <a:rPr lang="en-US" altLang="zh-CN" dirty="0"/>
              <a:t> </a:t>
            </a:r>
            <a:r>
              <a:rPr lang="en-US" altLang="zh-CN" dirty="0" err="1"/>
              <a:t>để</a:t>
            </a:r>
            <a:r>
              <a:rPr lang="en-US" altLang="zh-CN" dirty="0"/>
              <a:t> </a:t>
            </a:r>
            <a:r>
              <a:rPr lang="en-US" altLang="zh-CN" dirty="0" err="1"/>
              <a:t>gọi</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hoa</a:t>
            </a:r>
            <a:r>
              <a:rPr lang="en-US" altLang="zh-CN" dirty="0"/>
              <a:t> </a:t>
            </a:r>
            <a:r>
              <a:rPr lang="en-US" altLang="zh-CN" dirty="0" err="1"/>
              <a:t>cây</a:t>
            </a:r>
            <a:r>
              <a:rPr lang="en-US" altLang="zh-CN" dirty="0"/>
              <a:t> </a:t>
            </a:r>
            <a:r>
              <a:rPr lang="en-US" altLang="zh-CN" dirty="0" err="1"/>
              <a:t>cảnh</a:t>
            </a:r>
            <a:r>
              <a:rPr lang="en-US" altLang="zh-CN" dirty="0"/>
              <a:t> </a:t>
            </a:r>
            <a:r>
              <a:rPr lang="en-US" altLang="zh-CN" dirty="0" err="1"/>
              <a:t>cho</a:t>
            </a:r>
            <a:r>
              <a:rPr lang="en-US" altLang="zh-CN" dirty="0"/>
              <a:t> </a:t>
            </a:r>
            <a:r>
              <a:rPr lang="en-US" altLang="zh-CN" dirty="0" err="1"/>
              <a:t>đúng</a:t>
            </a:r>
            <a:r>
              <a:rPr lang="en-US" altLang="zh-CN" dirty="0"/>
              <a:t>.</a:t>
            </a:r>
          </a:p>
          <a:p>
            <a:pPr marL="171450" indent="-171450">
              <a:buFontTx/>
              <a:buChar char="-"/>
            </a:pPr>
            <a:r>
              <a:rPr lang="en-US" altLang="zh-CN" dirty="0" err="1"/>
              <a:t>Nào</a:t>
            </a:r>
            <a:r>
              <a:rPr lang="en-US" altLang="zh-CN" dirty="0"/>
              <a:t> </a:t>
            </a:r>
            <a:r>
              <a:rPr lang="en-US" altLang="zh-CN" dirty="0" err="1"/>
              <a:t>bây</a:t>
            </a:r>
            <a:r>
              <a:rPr lang="en-US" altLang="zh-CN" dirty="0"/>
              <a:t> </a:t>
            </a:r>
            <a:r>
              <a:rPr lang="en-US" altLang="zh-CN" dirty="0" err="1"/>
              <a:t>giờ</a:t>
            </a:r>
            <a:r>
              <a:rPr lang="en-US" altLang="zh-CN" dirty="0"/>
              <a:t> </a:t>
            </a:r>
            <a:r>
              <a:rPr lang="en-US" altLang="zh-CN" dirty="0" err="1"/>
              <a:t>hãy</a:t>
            </a:r>
            <a:r>
              <a:rPr lang="en-US" altLang="zh-CN" dirty="0"/>
              <a:t> </a:t>
            </a:r>
            <a:r>
              <a:rPr lang="en-US" altLang="zh-CN" dirty="0" err="1"/>
              <a:t>thực</a:t>
            </a:r>
            <a:r>
              <a:rPr lang="en-US" altLang="zh-CN" dirty="0"/>
              <a:t> </a:t>
            </a:r>
            <a:r>
              <a:rPr lang="en-US" altLang="zh-CN" dirty="0" err="1"/>
              <a:t>hiện</a:t>
            </a:r>
            <a:r>
              <a:rPr lang="en-US" altLang="zh-CN" dirty="0"/>
              <a:t> </a:t>
            </a:r>
            <a:r>
              <a:rPr lang="en-US" altLang="zh-CN" dirty="0" err="1"/>
              <a:t>cho</a:t>
            </a:r>
            <a:r>
              <a:rPr lang="en-US" altLang="zh-CN" dirty="0"/>
              <a:t> </a:t>
            </a:r>
            <a:r>
              <a:rPr lang="en-US" altLang="zh-CN" dirty="0" err="1"/>
              <a:t>cô</a:t>
            </a:r>
            <a:r>
              <a:rPr lang="en-US" altLang="zh-CN" dirty="0"/>
              <a:t> </a:t>
            </a:r>
            <a:r>
              <a:rPr lang="en-US" altLang="zh-CN" dirty="0" err="1"/>
              <a:t>vào</a:t>
            </a:r>
            <a:r>
              <a:rPr lang="en-US" altLang="zh-CN" dirty="0"/>
              <a:t> </a:t>
            </a:r>
            <a:r>
              <a:rPr lang="en-US" altLang="zh-CN" dirty="0" err="1"/>
              <a:t>bảng</a:t>
            </a:r>
            <a:r>
              <a:rPr lang="en-US" altLang="zh-CN" dirty="0"/>
              <a:t> con.</a:t>
            </a:r>
          </a:p>
          <a:p>
            <a:r>
              <a:rPr lang="en-US" altLang="zh-CN" dirty="0" err="1"/>
              <a:t>Các</a:t>
            </a:r>
            <a:r>
              <a:rPr lang="en-US" altLang="zh-CN" dirty="0"/>
              <a:t> con hay </a:t>
            </a:r>
            <a:r>
              <a:rPr lang="en-US" altLang="zh-CN" dirty="0" err="1"/>
              <a:t>quan</a:t>
            </a:r>
            <a:r>
              <a:rPr lang="en-US" altLang="zh-CN" dirty="0"/>
              <a:t> </a:t>
            </a:r>
            <a:r>
              <a:rPr lang="en-US" altLang="zh-CN" dirty="0" err="1"/>
              <a:t>sát</a:t>
            </a:r>
            <a:r>
              <a:rPr lang="en-US" altLang="zh-CN" dirty="0"/>
              <a:t> </a:t>
            </a:r>
            <a:r>
              <a:rPr lang="en-US" altLang="zh-CN" dirty="0" err="1"/>
              <a:t>vào</a:t>
            </a:r>
            <a:r>
              <a:rPr lang="en-US" altLang="zh-CN" dirty="0"/>
              <a:t> </a:t>
            </a:r>
            <a:r>
              <a:rPr lang="en-US" altLang="zh-CN" dirty="0" err="1"/>
              <a:t>các</a:t>
            </a:r>
            <a:r>
              <a:rPr lang="en-US" altLang="zh-CN" dirty="0"/>
              <a:t> </a:t>
            </a:r>
            <a:r>
              <a:rPr lang="en-US" altLang="zh-CN" dirty="0" err="1"/>
              <a:t>cây</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a:t>
            </a:r>
            <a:r>
              <a:rPr lang="en-US" altLang="zh-CN" dirty="0" err="1"/>
              <a:t>và</a:t>
            </a:r>
            <a:r>
              <a:rPr lang="en-US" altLang="zh-CN" dirty="0"/>
              <a:t> </a:t>
            </a:r>
            <a:r>
              <a:rPr lang="en-US" altLang="zh-CN" dirty="0" err="1"/>
              <a:t>nêu</a:t>
            </a:r>
            <a:r>
              <a:rPr lang="en-US" altLang="zh-CN" dirty="0"/>
              <a:t> </a:t>
            </a:r>
            <a:r>
              <a:rPr lang="en-US" altLang="zh-CN" dirty="0" err="1"/>
              <a:t>tên</a:t>
            </a:r>
            <a:r>
              <a:rPr lang="en-US" altLang="zh-CN" dirty="0"/>
              <a:t> </a:t>
            </a:r>
            <a:r>
              <a:rPr lang="en-US" altLang="zh-CN" dirty="0" err="1"/>
              <a:t>gọi</a:t>
            </a:r>
            <a:r>
              <a:rPr lang="en-US" altLang="zh-CN" dirty="0"/>
              <a:t> </a:t>
            </a:r>
            <a:r>
              <a:rPr lang="en-US" altLang="zh-CN" dirty="0" err="1"/>
              <a:t>cho</a:t>
            </a:r>
            <a:r>
              <a:rPr lang="en-US" altLang="zh-CN" dirty="0"/>
              <a:t> </a:t>
            </a:r>
            <a:r>
              <a:rPr lang="en-US" altLang="zh-CN" dirty="0" err="1"/>
              <a:t>cô</a:t>
            </a:r>
            <a:r>
              <a:rPr lang="en-US" altLang="zh-CN" dirty="0"/>
              <a:t> </a:t>
            </a:r>
            <a:r>
              <a:rPr lang="en-US" altLang="zh-CN" dirty="0" err="1"/>
              <a:t>vào</a:t>
            </a:r>
            <a:r>
              <a:rPr lang="en-US" altLang="zh-CN" dirty="0"/>
              <a:t> </a:t>
            </a:r>
            <a:r>
              <a:rPr lang="en-US" altLang="zh-CN" dirty="0" err="1"/>
              <a:t>bảng</a:t>
            </a:r>
            <a:r>
              <a:rPr lang="en-US" altLang="zh-CN" dirty="0"/>
              <a:t> con.</a:t>
            </a:r>
          </a:p>
          <a:p>
            <a:r>
              <a:rPr lang="en-US" altLang="zh-CN" dirty="0"/>
              <a:t>(</a:t>
            </a:r>
            <a:r>
              <a:rPr lang="en-US" altLang="zh-CN" dirty="0" err="1"/>
              <a:t>Các</a:t>
            </a:r>
            <a:r>
              <a:rPr lang="en-US" altLang="zh-CN" dirty="0"/>
              <a:t> con </a:t>
            </a:r>
            <a:r>
              <a:rPr lang="en-US" altLang="zh-CN" dirty="0" err="1"/>
              <a:t>cùng</a:t>
            </a:r>
            <a:r>
              <a:rPr lang="en-US" altLang="zh-CN" dirty="0"/>
              <a:t> </a:t>
            </a:r>
            <a:r>
              <a:rPr lang="en-US" altLang="zh-CN" dirty="0" err="1"/>
              <a:t>quan</a:t>
            </a:r>
            <a:r>
              <a:rPr lang="en-US" altLang="zh-CN" dirty="0"/>
              <a:t> </a:t>
            </a:r>
            <a:r>
              <a:rPr lang="en-US" altLang="zh-CN" dirty="0" err="1"/>
              <a:t>sát</a:t>
            </a:r>
            <a:r>
              <a:rPr lang="en-US" altLang="zh-CN" dirty="0"/>
              <a:t> </a:t>
            </a:r>
            <a:r>
              <a:rPr lang="en-US" altLang="zh-CN" dirty="0" err="1"/>
              <a:t>và</a:t>
            </a:r>
            <a:r>
              <a:rPr lang="en-US" altLang="zh-CN" dirty="0"/>
              <a:t> </a:t>
            </a:r>
            <a:r>
              <a:rPr lang="en-US" altLang="zh-CN" dirty="0" err="1"/>
              <a:t>đây</a:t>
            </a:r>
            <a:r>
              <a:rPr lang="en-US" altLang="zh-CN" dirty="0"/>
              <a:t> </a:t>
            </a:r>
            <a:r>
              <a:rPr lang="en-US" altLang="zh-CN" dirty="0" err="1"/>
              <a:t>là</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của</a:t>
            </a:r>
            <a:r>
              <a:rPr lang="en-US" altLang="zh-CN" dirty="0"/>
              <a:t> </a:t>
            </a:r>
            <a:r>
              <a:rPr lang="en-US" altLang="zh-CN" dirty="0" err="1"/>
              <a:t>cô</a:t>
            </a:r>
            <a:r>
              <a:rPr lang="en-US" altLang="zh-CN" dirty="0"/>
              <a:t>, </a:t>
            </a:r>
            <a:r>
              <a:rPr lang="en-US" altLang="zh-CN" dirty="0" err="1"/>
              <a:t>cmk</a:t>
            </a:r>
            <a:r>
              <a:rPr lang="en-US" altLang="zh-CN" dirty="0"/>
              <a:t> </a:t>
            </a:r>
            <a:r>
              <a:rPr lang="en-US" altLang="zh-CN" dirty="0" err="1"/>
              <a:t>cùng</a:t>
            </a:r>
            <a:r>
              <a:rPr lang="en-US" altLang="zh-CN" dirty="0"/>
              <a:t> </a:t>
            </a:r>
            <a:r>
              <a:rPr lang="en-US" altLang="zh-CN" dirty="0" err="1"/>
              <a:t>xem</a:t>
            </a:r>
            <a:r>
              <a:rPr lang="en-US" altLang="zh-CN" dirty="0"/>
              <a:t> </a:t>
            </a:r>
            <a:r>
              <a:rPr lang="en-US" altLang="zh-CN" dirty="0" err="1"/>
              <a:t>đán</a:t>
            </a:r>
            <a:r>
              <a:rPr lang="en-US" altLang="zh-CN" dirty="0"/>
              <a:t> </a:t>
            </a:r>
            <a:r>
              <a:rPr lang="en-US" altLang="zh-CN" dirty="0" err="1"/>
              <a:t>án</a:t>
            </a:r>
            <a:r>
              <a:rPr lang="en-US" altLang="zh-CN" dirty="0"/>
              <a:t> </a:t>
            </a:r>
            <a:r>
              <a:rPr lang="en-US" altLang="zh-CN" dirty="0" err="1"/>
              <a:t>của</a:t>
            </a:r>
            <a:r>
              <a:rPr lang="en-US" altLang="zh-CN" dirty="0"/>
              <a:t> </a:t>
            </a:r>
            <a:r>
              <a:rPr lang="en-US" altLang="zh-CN" dirty="0" err="1"/>
              <a:t>cô</a:t>
            </a:r>
            <a:r>
              <a:rPr lang="en-US" altLang="zh-CN" dirty="0"/>
              <a:t> </a:t>
            </a:r>
            <a:r>
              <a:rPr lang="en-US" altLang="zh-CN" dirty="0" err="1"/>
              <a:t>là</a:t>
            </a:r>
            <a:r>
              <a:rPr lang="en-US" altLang="zh-CN" dirty="0"/>
              <a:t> </a:t>
            </a:r>
            <a:r>
              <a:rPr lang="en-US" altLang="zh-CN" dirty="0" err="1"/>
              <a:t>gì</a:t>
            </a:r>
            <a:r>
              <a:rPr lang="en-US" altLang="zh-CN" dirty="0"/>
              <a:t> </a:t>
            </a:r>
            <a:r>
              <a:rPr lang="en-US" altLang="zh-CN" dirty="0" err="1"/>
              <a:t>nhơ</a:t>
            </a:r>
            <a:r>
              <a:rPr lang="en-US" altLang="zh-CN" dirty="0"/>
              <a:t>, </a:t>
            </a:r>
            <a:r>
              <a:rPr lang="en-US" altLang="zh-CN" dirty="0" err="1"/>
              <a:t>và</a:t>
            </a:r>
            <a:r>
              <a:rPr lang="en-US" altLang="zh-CN" dirty="0"/>
              <a:t> </a:t>
            </a:r>
            <a:r>
              <a:rPr lang="en-US" altLang="zh-CN" dirty="0" err="1"/>
              <a:t>đáp</a:t>
            </a:r>
            <a:r>
              <a:rPr lang="en-US" altLang="zh-CN" dirty="0"/>
              <a:t> </a:t>
            </a:r>
            <a:r>
              <a:rPr lang="en-US" altLang="zh-CN" dirty="0" err="1"/>
              <a:t>án</a:t>
            </a:r>
            <a:r>
              <a:rPr lang="en-US" altLang="zh-CN" dirty="0"/>
              <a:t> … </a:t>
            </a:r>
            <a:r>
              <a:rPr lang="en-US" altLang="zh-CN" dirty="0" err="1"/>
              <a:t>là</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chính</a:t>
            </a:r>
            <a:r>
              <a:rPr lang="en-US" altLang="zh-CN" dirty="0"/>
              <a:t> </a:t>
            </a:r>
            <a:r>
              <a:rPr lang="en-US" altLang="zh-CN" dirty="0" err="1"/>
              <a:t>xác</a:t>
            </a:r>
            <a:r>
              <a:rPr lang="en-US" altLang="zh-CN" dirty="0"/>
              <a:t>)</a:t>
            </a:r>
          </a:p>
          <a:p>
            <a:r>
              <a:rPr lang="en-US" altLang="zh-CN" dirty="0"/>
              <a:t>Qua </a:t>
            </a:r>
            <a:r>
              <a:rPr lang="en-US" altLang="zh-CN" dirty="0" err="1"/>
              <a:t>phần</a:t>
            </a:r>
            <a:r>
              <a:rPr lang="en-US" altLang="zh-CN" dirty="0"/>
              <a:t> </a:t>
            </a:r>
            <a:r>
              <a:rPr lang="en-US" altLang="zh-CN" dirty="0" err="1"/>
              <a:t>khám</a:t>
            </a:r>
            <a:r>
              <a:rPr lang="en-US" altLang="zh-CN" dirty="0"/>
              <a:t> </a:t>
            </a:r>
            <a:r>
              <a:rPr lang="en-US" altLang="zh-CN" dirty="0" err="1"/>
              <a:t>phá</a:t>
            </a:r>
            <a:r>
              <a:rPr lang="en-US" altLang="zh-CN" dirty="0"/>
              <a:t> </a:t>
            </a:r>
            <a:r>
              <a:rPr lang="en-US" altLang="zh-CN" dirty="0" err="1"/>
              <a:t>chúng</a:t>
            </a:r>
            <a:r>
              <a:rPr lang="en-US" altLang="zh-CN" dirty="0"/>
              <a:t> </a:t>
            </a:r>
            <a:r>
              <a:rPr lang="en-US" altLang="zh-CN" dirty="0" err="1"/>
              <a:t>mk</a:t>
            </a:r>
            <a:r>
              <a:rPr lang="en-US" altLang="zh-CN" dirty="0"/>
              <a:t> </a:t>
            </a:r>
            <a:r>
              <a:rPr lang="en-US" altLang="zh-CN" dirty="0" err="1"/>
              <a:t>đã</a:t>
            </a:r>
            <a:r>
              <a:rPr lang="en-US" altLang="zh-CN" dirty="0"/>
              <a:t> </a:t>
            </a:r>
            <a:r>
              <a:rPr lang="en-US" altLang="zh-CN" dirty="0" err="1"/>
              <a:t>biết</a:t>
            </a:r>
            <a:r>
              <a:rPr lang="en-US" altLang="zh-CN" dirty="0"/>
              <a:t> </a:t>
            </a:r>
            <a:r>
              <a:rPr lang="en-US" altLang="zh-CN" dirty="0" err="1"/>
              <a:t>được</a:t>
            </a:r>
            <a:r>
              <a:rPr lang="en-US" altLang="zh-CN" dirty="0"/>
              <a:t> </a:t>
            </a:r>
            <a:r>
              <a:rPr lang="en-US" altLang="zh-CN" dirty="0" err="1"/>
              <a:t>có</a:t>
            </a:r>
            <a:r>
              <a:rPr lang="en-US" altLang="zh-CN" dirty="0"/>
              <a:t> </a:t>
            </a:r>
            <a:r>
              <a:rPr lang="en-US" altLang="zh-CN" dirty="0" err="1"/>
              <a:t>rất</a:t>
            </a:r>
            <a:r>
              <a:rPr lang="en-US" altLang="zh-CN" dirty="0"/>
              <a:t> </a:t>
            </a:r>
            <a:r>
              <a:rPr lang="en-US" altLang="zh-CN" dirty="0" err="1"/>
              <a:t>nhiều</a:t>
            </a:r>
            <a:r>
              <a:rPr lang="en-US" altLang="zh-CN" dirty="0"/>
              <a:t> </a:t>
            </a:r>
            <a:r>
              <a:rPr lang="en-US" altLang="zh-CN" dirty="0" err="1"/>
              <a:t>hoa</a:t>
            </a:r>
            <a:r>
              <a:rPr lang="en-US" altLang="zh-CN" dirty="0"/>
              <a:t>, </a:t>
            </a:r>
            <a:r>
              <a:rPr lang="en-US" altLang="zh-CN" dirty="0" err="1"/>
              <a:t>cây</a:t>
            </a:r>
            <a:r>
              <a:rPr lang="en-US" altLang="zh-CN" dirty="0"/>
              <a:t> </a:t>
            </a:r>
            <a:r>
              <a:rPr lang="en-US" altLang="zh-CN" dirty="0" err="1"/>
              <a:t>cảnh</a:t>
            </a:r>
            <a:r>
              <a:rPr lang="en-US" altLang="zh-CN" dirty="0"/>
              <a:t> </a:t>
            </a:r>
            <a:r>
              <a:rPr lang="en-US" altLang="zh-CN" dirty="0" err="1"/>
              <a:t>có</a:t>
            </a:r>
            <a:r>
              <a:rPr lang="en-US" altLang="zh-CN" dirty="0"/>
              <a:t> </a:t>
            </a:r>
            <a:r>
              <a:rPr lang="en-US" altLang="zh-CN" dirty="0" err="1"/>
              <a:t>khả</a:t>
            </a:r>
            <a:r>
              <a:rPr lang="en-US" altLang="zh-CN" dirty="0"/>
              <a:t> </a:t>
            </a:r>
            <a:r>
              <a:rPr lang="en-US" altLang="zh-CN" dirty="0" err="1"/>
              <a:t>năng</a:t>
            </a:r>
            <a:r>
              <a:rPr lang="en-US" altLang="zh-CN" dirty="0"/>
              <a:t> </a:t>
            </a:r>
            <a:r>
              <a:rPr lang="en-US" altLang="zh-CN" dirty="0" err="1"/>
              <a:t>làm</a:t>
            </a:r>
            <a:r>
              <a:rPr lang="en-US" altLang="zh-CN" dirty="0"/>
              <a:t> </a:t>
            </a:r>
            <a:r>
              <a:rPr lang="en-US" altLang="zh-CN" dirty="0" err="1"/>
              <a:t>sạch</a:t>
            </a:r>
            <a:r>
              <a:rPr lang="en-US" altLang="zh-CN" dirty="0"/>
              <a:t> </a:t>
            </a:r>
            <a:r>
              <a:rPr lang="en-US" altLang="zh-CN" dirty="0" err="1"/>
              <a:t>không</a:t>
            </a:r>
            <a:r>
              <a:rPr lang="en-US" altLang="zh-CN" dirty="0"/>
              <a:t> </a:t>
            </a:r>
            <a:r>
              <a:rPr lang="en-US" altLang="zh-CN" dirty="0" err="1"/>
              <a:t>khí</a:t>
            </a:r>
            <a:r>
              <a:rPr lang="en-US" altLang="zh-CN" dirty="0"/>
              <a:t>. </a:t>
            </a:r>
            <a:r>
              <a:rPr lang="en-US" altLang="zh-CN" dirty="0" err="1"/>
              <a:t>Vậy</a:t>
            </a:r>
            <a:r>
              <a:rPr lang="en-US" altLang="zh-CN" dirty="0"/>
              <a:t> </a:t>
            </a:r>
            <a:r>
              <a:rPr lang="en-US" altLang="zh-CN" dirty="0" err="1"/>
              <a:t>ngoài</a:t>
            </a:r>
            <a:r>
              <a:rPr lang="en-US" altLang="zh-CN" dirty="0"/>
              <a:t> </a:t>
            </a:r>
            <a:r>
              <a:rPr lang="en-US" altLang="zh-CN" dirty="0" err="1"/>
              <a:t>các</a:t>
            </a:r>
            <a:r>
              <a:rPr lang="en-US" altLang="zh-CN" dirty="0"/>
              <a:t> </a:t>
            </a:r>
            <a:r>
              <a:rPr lang="en-US" altLang="zh-CN" dirty="0" err="1"/>
              <a:t>cây</a:t>
            </a:r>
            <a:r>
              <a:rPr lang="en-US" altLang="zh-CN" dirty="0"/>
              <a:t> </a:t>
            </a:r>
            <a:r>
              <a:rPr lang="en-US" altLang="zh-CN" dirty="0" err="1"/>
              <a:t>này</a:t>
            </a:r>
            <a:r>
              <a:rPr lang="en-US" altLang="zh-CN" dirty="0"/>
              <a:t> </a:t>
            </a:r>
            <a:r>
              <a:rPr lang="en-US" altLang="zh-CN" dirty="0" err="1"/>
              <a:t>ra</a:t>
            </a:r>
            <a:r>
              <a:rPr lang="en-US" altLang="zh-CN" dirty="0"/>
              <a:t> </a:t>
            </a:r>
            <a:r>
              <a:rPr lang="en-US" altLang="zh-CN" dirty="0" err="1"/>
              <a:t>cmk</a:t>
            </a:r>
            <a:r>
              <a:rPr lang="en-US" altLang="zh-CN" dirty="0"/>
              <a:t> </a:t>
            </a:r>
            <a:r>
              <a:rPr lang="en-US" altLang="zh-CN" dirty="0" err="1"/>
              <a:t>còn</a:t>
            </a:r>
            <a:r>
              <a:rPr lang="en-US" altLang="zh-CN" dirty="0"/>
              <a:t> </a:t>
            </a:r>
            <a:r>
              <a:rPr lang="en-US" altLang="zh-CN" dirty="0" err="1"/>
              <a:t>biết</a:t>
            </a:r>
            <a:r>
              <a:rPr lang="en-US" altLang="zh-CN" dirty="0"/>
              <a:t> them 1 </a:t>
            </a:r>
            <a:r>
              <a:rPr lang="en-US" altLang="zh-CN" dirty="0" err="1"/>
              <a:t>số</a:t>
            </a:r>
            <a:r>
              <a:rPr lang="en-US" altLang="zh-CN" dirty="0"/>
              <a:t> </a:t>
            </a:r>
            <a:r>
              <a:rPr lang="en-US" altLang="zh-CN" dirty="0" err="1"/>
              <a:t>cây</a:t>
            </a:r>
            <a:r>
              <a:rPr lang="en-US" altLang="zh-CN" dirty="0"/>
              <a:t> </a:t>
            </a:r>
            <a:r>
              <a:rPr lang="en-US" altLang="zh-CN" dirty="0" err="1"/>
              <a:t>nào</a:t>
            </a:r>
            <a:r>
              <a:rPr lang="en-US" altLang="zh-CN" dirty="0"/>
              <a:t> </a:t>
            </a:r>
            <a:r>
              <a:rPr lang="en-US" altLang="zh-CN" dirty="0" err="1"/>
              <a:t>nữa</a:t>
            </a:r>
            <a:r>
              <a:rPr lang="en-US" altLang="zh-CN" dirty="0"/>
              <a:t>. </a:t>
            </a:r>
            <a:r>
              <a:rPr lang="en-US" altLang="zh-CN" dirty="0" err="1"/>
              <a:t>Cô</a:t>
            </a:r>
            <a:r>
              <a:rPr lang="en-US" altLang="zh-CN" dirty="0"/>
              <a:t> </a:t>
            </a:r>
            <a:r>
              <a:rPr lang="en-US" altLang="zh-CN" dirty="0" err="1"/>
              <a:t>trò</a:t>
            </a:r>
            <a:r>
              <a:rPr lang="en-US" altLang="zh-CN" dirty="0"/>
              <a:t> </a:t>
            </a:r>
            <a:r>
              <a:rPr lang="en-US" altLang="zh-CN" dirty="0" err="1"/>
              <a:t>cmk</a:t>
            </a:r>
            <a:r>
              <a:rPr lang="en-US" altLang="zh-CN" dirty="0"/>
              <a:t> </a:t>
            </a:r>
            <a:r>
              <a:rPr lang="en-US" altLang="zh-CN" dirty="0" err="1"/>
              <a:t>cùng</a:t>
            </a:r>
            <a:r>
              <a:rPr lang="en-US" altLang="zh-CN" dirty="0"/>
              <a:t> </a:t>
            </a:r>
            <a:r>
              <a:rPr lang="en-US" altLang="zh-CN" dirty="0" err="1"/>
              <a:t>chuyển</a:t>
            </a:r>
            <a:r>
              <a:rPr lang="en-US" altLang="zh-CN" dirty="0"/>
              <a:t> sang </a:t>
            </a:r>
            <a:r>
              <a:rPr lang="en-US" altLang="zh-CN" dirty="0" err="1"/>
              <a:t>phần</a:t>
            </a:r>
            <a:r>
              <a:rPr lang="en-US" altLang="zh-CN" dirty="0"/>
              <a:t> </a:t>
            </a:r>
            <a:r>
              <a:rPr lang="en-US" altLang="zh-CN" dirty="0" err="1"/>
              <a:t>luyện</a:t>
            </a:r>
            <a:r>
              <a:rPr lang="en-US" altLang="zh-CN" dirty="0"/>
              <a:t> </a:t>
            </a:r>
            <a:r>
              <a:rPr lang="en-US" altLang="zh-CN" dirty="0" err="1"/>
              <a:t>tập</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8</a:t>
            </a:fld>
            <a:endParaRPr lang="en-US"/>
          </a:p>
        </p:txBody>
      </p:sp>
    </p:spTree>
    <p:extLst>
      <p:ext uri="{BB962C8B-B14F-4D97-AF65-F5344CB8AC3E}">
        <p14:creationId xmlns:p14="http://schemas.microsoft.com/office/powerpoint/2010/main" val="260470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Vừa</a:t>
            </a:r>
            <a:r>
              <a:rPr lang="en-US" altLang="zh-CN" dirty="0"/>
              <a:t> </a:t>
            </a:r>
            <a:r>
              <a:rPr lang="en-US" altLang="zh-CN" dirty="0" err="1"/>
              <a:t>rồi</a:t>
            </a:r>
            <a:r>
              <a:rPr lang="en-US" altLang="zh-CN" dirty="0"/>
              <a:t> </a:t>
            </a:r>
            <a:r>
              <a:rPr lang="en-US" altLang="zh-CN" dirty="0" err="1"/>
              <a:t>cô</a:t>
            </a:r>
            <a:r>
              <a:rPr lang="en-US" altLang="zh-CN" dirty="0"/>
              <a:t> </a:t>
            </a:r>
            <a:r>
              <a:rPr lang="en-US" altLang="zh-CN" dirty="0" err="1"/>
              <a:t>thấy</a:t>
            </a:r>
            <a:r>
              <a:rPr lang="en-US" altLang="zh-CN" dirty="0"/>
              <a:t> </a:t>
            </a:r>
            <a:r>
              <a:rPr lang="en-US" altLang="zh-CN" dirty="0" err="1"/>
              <a:t>lớp</a:t>
            </a:r>
            <a:r>
              <a:rPr lang="en-US" altLang="zh-CN" dirty="0"/>
              <a:t> </a:t>
            </a:r>
            <a:r>
              <a:rPr lang="en-US" altLang="zh-CN" dirty="0" err="1"/>
              <a:t>mình</a:t>
            </a:r>
            <a:r>
              <a:rPr lang="en-US" altLang="zh-CN" dirty="0"/>
              <a:t> </a:t>
            </a:r>
            <a:r>
              <a:rPr lang="en-US" altLang="zh-CN" dirty="0" err="1"/>
              <a:t>gọi</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loài</a:t>
            </a:r>
            <a:r>
              <a:rPr lang="en-US" altLang="zh-CN" dirty="0"/>
              <a:t> </a:t>
            </a:r>
            <a:r>
              <a:rPr lang="en-US" altLang="zh-CN" dirty="0" err="1"/>
              <a:t>hoa</a:t>
            </a:r>
            <a:r>
              <a:rPr lang="en-US" altLang="zh-CN" dirty="0"/>
              <a:t> </a:t>
            </a:r>
            <a:r>
              <a:rPr lang="en-US" altLang="zh-CN" dirty="0" err="1"/>
              <a:t>cây</a:t>
            </a:r>
            <a:r>
              <a:rPr lang="en-US" altLang="zh-CN" dirty="0"/>
              <a:t> </a:t>
            </a:r>
            <a:r>
              <a:rPr lang="en-US" altLang="zh-CN" dirty="0" err="1"/>
              <a:t>cảnh</a:t>
            </a:r>
            <a:r>
              <a:rPr lang="en-US" altLang="zh-CN" dirty="0"/>
              <a:t> </a:t>
            </a:r>
            <a:r>
              <a:rPr lang="en-US" altLang="zh-CN" dirty="0" err="1"/>
              <a:t>rất</a:t>
            </a:r>
            <a:r>
              <a:rPr lang="en-US" altLang="zh-CN" dirty="0"/>
              <a:t> </a:t>
            </a:r>
            <a:r>
              <a:rPr lang="en-US" altLang="zh-CN" dirty="0" err="1"/>
              <a:t>giỏi</a:t>
            </a:r>
            <a:r>
              <a:rPr lang="en-US" altLang="zh-CN" dirty="0"/>
              <a:t>, </a:t>
            </a:r>
            <a:r>
              <a:rPr lang="en-US" altLang="zh-CN" dirty="0" err="1"/>
              <a:t>bh</a:t>
            </a:r>
            <a:r>
              <a:rPr lang="en-US" altLang="zh-CN" dirty="0"/>
              <a:t> </a:t>
            </a:r>
            <a:r>
              <a:rPr lang="en-US" altLang="zh-CN" dirty="0" err="1"/>
              <a:t>cô</a:t>
            </a:r>
            <a:r>
              <a:rPr lang="en-US" altLang="zh-CN" dirty="0"/>
              <a:t> </a:t>
            </a:r>
            <a:r>
              <a:rPr lang="en-US" altLang="zh-CN" dirty="0" err="1"/>
              <a:t>sẽ</a:t>
            </a:r>
            <a:r>
              <a:rPr lang="en-US" altLang="zh-CN" dirty="0"/>
              <a:t> </a:t>
            </a:r>
            <a:r>
              <a:rPr lang="en-US" altLang="zh-CN" dirty="0" err="1"/>
              <a:t>thưởng</a:t>
            </a:r>
            <a:r>
              <a:rPr lang="en-US" altLang="zh-CN" dirty="0"/>
              <a:t> </a:t>
            </a:r>
            <a:r>
              <a:rPr lang="en-US" altLang="zh-CN" dirty="0" err="1"/>
              <a:t>lớp</a:t>
            </a:r>
            <a:r>
              <a:rPr lang="en-US" altLang="zh-CN" dirty="0"/>
              <a:t> </a:t>
            </a:r>
            <a:r>
              <a:rPr lang="en-US" altLang="zh-CN" dirty="0" err="1"/>
              <a:t>mình</a:t>
            </a:r>
            <a:r>
              <a:rPr lang="en-US" altLang="zh-CN" dirty="0"/>
              <a:t> </a:t>
            </a:r>
            <a:r>
              <a:rPr lang="en-US" altLang="zh-CN" dirty="0" err="1"/>
              <a:t>trò</a:t>
            </a:r>
            <a:r>
              <a:rPr lang="en-US" altLang="zh-CN" dirty="0"/>
              <a:t> </a:t>
            </a:r>
            <a:r>
              <a:rPr lang="en-US" altLang="zh-CN" dirty="0" err="1"/>
              <a:t>chơi</a:t>
            </a:r>
            <a:r>
              <a:rPr lang="en-US" altLang="zh-CN" dirty="0"/>
              <a:t> </a:t>
            </a:r>
            <a:r>
              <a:rPr lang="en-US" altLang="zh-CN" dirty="0" err="1"/>
              <a:t>xì</a:t>
            </a:r>
            <a:r>
              <a:rPr lang="en-US" altLang="zh-CN" dirty="0"/>
              <a:t> </a:t>
            </a:r>
            <a:r>
              <a:rPr lang="en-US" altLang="zh-CN" dirty="0" err="1"/>
              <a:t>điện</a:t>
            </a:r>
            <a:endParaRPr lang="zh-CN" altLang="en-US"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2023/8/15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2023/8/15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2023/8/15</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32103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15/08/2023</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67949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 id="2147483679"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8/15/2023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1.jpg"/><Relationship Id="rId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30.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45.svg"/><Relationship Id="rId4" Type="http://schemas.openxmlformats.org/officeDocument/2006/relationships/image" Target="../media/image30.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grpSp>
        <p:nvGrpSpPr>
          <p:cNvPr id="31" name="Google Shape;31;p2"/>
          <p:cNvGrpSpPr/>
          <p:nvPr/>
        </p:nvGrpSpPr>
        <p:grpSpPr>
          <a:xfrm>
            <a:off x="0" y="-71070"/>
            <a:ext cx="12153067" cy="6858000"/>
            <a:chOff x="0" y="0"/>
            <a:chExt cx="12192000" cy="6858000"/>
          </a:xfrm>
        </p:grpSpPr>
        <p:pic>
          <p:nvPicPr>
            <p:cNvPr id="32" name="Google Shape;32;p2"/>
            <p:cNvPicPr preferRelativeResize="0"/>
            <p:nvPr/>
          </p:nvPicPr>
          <p:blipFill rotWithShape="1">
            <a:blip r:embed="rId3">
              <a:alphaModFix/>
            </a:blip>
            <a:srcRect/>
            <a:stretch/>
          </p:blipFill>
          <p:spPr>
            <a:xfrm>
              <a:off x="2394857" y="0"/>
              <a:ext cx="9797143" cy="6858000"/>
            </a:xfrm>
            <a:prstGeom prst="rect">
              <a:avLst/>
            </a:prstGeom>
            <a:noFill/>
            <a:ln>
              <a:noFill/>
            </a:ln>
          </p:spPr>
        </p:pic>
        <p:sp>
          <p:nvSpPr>
            <p:cNvPr id="33" name="Google Shape;33;p2"/>
            <p:cNvSpPr/>
            <p:nvPr/>
          </p:nvSpPr>
          <p:spPr>
            <a:xfrm>
              <a:off x="0" y="0"/>
              <a:ext cx="2394857" cy="6858000"/>
            </a:xfrm>
            <a:prstGeom prst="rect">
              <a:avLst/>
            </a:prstGeom>
            <a:solidFill>
              <a:srgbClr val="FEFB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4" name="Google Shape;34;p2"/>
          <p:cNvPicPr preferRelativeResize="0"/>
          <p:nvPr/>
        </p:nvPicPr>
        <p:blipFill rotWithShape="1">
          <a:blip r:embed="rId4">
            <a:alphaModFix/>
          </a:blip>
          <a:srcRect/>
          <a:stretch/>
        </p:blipFill>
        <p:spPr>
          <a:xfrm>
            <a:off x="-94382" y="3226310"/>
            <a:ext cx="3510267" cy="3919233"/>
          </a:xfrm>
          <a:prstGeom prst="rect">
            <a:avLst/>
          </a:prstGeom>
          <a:noFill/>
          <a:ln>
            <a:noFill/>
          </a:ln>
        </p:spPr>
      </p:pic>
      <p:sp>
        <p:nvSpPr>
          <p:cNvPr id="7" name="TextBox 6"/>
          <p:cNvSpPr txBox="1"/>
          <p:nvPr/>
        </p:nvSpPr>
        <p:spPr>
          <a:xfrm>
            <a:off x="1917182" y="150725"/>
            <a:ext cx="9045022" cy="523220"/>
          </a:xfrm>
          <a:prstGeom prst="rect">
            <a:avLst/>
          </a:prstGeom>
          <a:noFill/>
        </p:spPr>
        <p:txBody>
          <a:bodyPr wrap="square" rtlCol="0">
            <a:spAutoFit/>
          </a:bodyPr>
          <a:lstStyle/>
          <a:p>
            <a:pPr algn="ctr"/>
            <a:r>
              <a:rPr lang="en-US" sz="2800" b="1" spc="600" dirty="0">
                <a:latin typeface="Times New Roman" panose="02020603050405020304" pitchFamily="18" charset="0"/>
                <a:cs typeface="Times New Roman" panose="02020603050405020304" pitchFamily="18" charset="0"/>
              </a:rPr>
              <a:t>TRƯỜNG TIỂU HỌC TRƯỜNG THỊNH</a:t>
            </a:r>
            <a:endParaRPr lang="vi-VN" sz="2800" b="1" spc="600" dirty="0">
              <a:latin typeface="Times New Roman" panose="02020603050405020304" pitchFamily="18" charset="0"/>
              <a:cs typeface="Times New Roman" panose="02020603050405020304" pitchFamily="18" charset="0"/>
            </a:endParaRPr>
          </a:p>
        </p:txBody>
      </p:sp>
      <p:sp>
        <p:nvSpPr>
          <p:cNvPr id="8" name="文本框 15"/>
          <p:cNvSpPr txBox="1"/>
          <p:nvPr/>
        </p:nvSpPr>
        <p:spPr>
          <a:xfrm>
            <a:off x="1229794" y="673945"/>
            <a:ext cx="10457689"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CHÀO MỪNG THẦY CÔ VỀ CHUYÊN ĐỀ</a:t>
            </a:r>
            <a:endParaRPr lang="zh-CN" altLang="en-US"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文本框 48">
            <a:extLst>
              <a:ext uri="{FF2B5EF4-FFF2-40B4-BE49-F238E27FC236}">
                <a16:creationId xmlns:a16="http://schemas.microsoft.com/office/drawing/2014/main" id="{B2833D8F-497B-4EE2-9309-D062E2C4BB2A}"/>
              </a:ext>
            </a:extLst>
          </p:cNvPr>
          <p:cNvSpPr txBox="1"/>
          <p:nvPr/>
        </p:nvSpPr>
        <p:spPr>
          <a:xfrm>
            <a:off x="1110110" y="3277001"/>
            <a:ext cx="10697056" cy="5814107"/>
          </a:xfrm>
          <a:prstGeom prst="rect">
            <a:avLst/>
          </a:prstGeom>
          <a:noFill/>
        </p:spPr>
        <p:txBody>
          <a:bodyPr wrap="square" rtlCol="0">
            <a:prstTxWarp prst="textArchUp">
              <a:avLst>
                <a:gd name="adj" fmla="val 10833214"/>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6600" spc="1000" dirty="0">
                <a:solidFill>
                  <a:srgbClr val="00B050"/>
                </a:solidFill>
                <a:effectLst>
                  <a:outerShdw blurRad="12700" dist="50800" dir="600000" algn="tl">
                    <a:srgbClr val="000000">
                      <a:alpha val="75000"/>
                    </a:srgbClr>
                  </a:outerShdw>
                </a:effectLst>
                <a:latin typeface="Times New Roman" panose="02020603050405020304" pitchFamily="18" charset="0"/>
                <a:ea typeface="+mn-ea"/>
                <a:cs typeface="Times New Roman" panose="02020603050405020304" pitchFamily="18" charset="0"/>
              </a:rPr>
              <a:t>MÔN:CÔNG NGHỆ</a:t>
            </a:r>
          </a:p>
          <a:p>
            <a:r>
              <a:rPr lang="en-US" altLang="zh-CN" sz="6600" spc="1000" dirty="0">
                <a:solidFill>
                  <a:srgbClr val="00B050"/>
                </a:solidFill>
                <a:effectLst>
                  <a:outerShdw blurRad="12700" dist="50800" dir="600000" algn="tl">
                    <a:srgbClr val="000000">
                      <a:alpha val="75000"/>
                    </a:srgbClr>
                  </a:outerShdw>
                </a:effectLst>
                <a:latin typeface="Times New Roman" panose="02020603050405020304" pitchFamily="18" charset="0"/>
                <a:ea typeface="+mn-ea"/>
                <a:cs typeface="Times New Roman" panose="02020603050405020304" pitchFamily="18" charset="0"/>
              </a:rPr>
              <a:t>LỚP 4</a:t>
            </a:r>
            <a:endParaRPr lang="zh-CN" altLang="en-US" sz="6600" spc="1000" dirty="0">
              <a:solidFill>
                <a:srgbClr val="00B050"/>
              </a:solidFill>
              <a:effectLst>
                <a:outerShdw blurRad="12700" dist="50800" dir="600000" algn="tl">
                  <a:srgbClr val="000000">
                    <a:alpha val="75000"/>
                  </a:srgbClr>
                </a:outerShdw>
              </a:effectLst>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FCA1B49-9727-46DB-A4D9-30908CF3C3FF}"/>
              </a:ext>
            </a:extLst>
          </p:cNvPr>
          <p:cNvSpPr txBox="1"/>
          <p:nvPr/>
        </p:nvSpPr>
        <p:spPr>
          <a:xfrm rot="10800000" flipH="1" flipV="1">
            <a:off x="5759198" y="6015681"/>
            <a:ext cx="6137821"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Người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thực</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hiện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Thị</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Huê</a:t>
            </a:r>
            <a:endParaRPr lang="vi-VN" sz="24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3552196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945" b="44001"/>
          <a:stretch>
            <a:fillRect/>
          </a:stretch>
        </p:blipFill>
        <p:spPr>
          <a:xfrm>
            <a:off x="-31531" y="2238970"/>
            <a:ext cx="12222079" cy="4619030"/>
          </a:xfrm>
          <a:prstGeom prst="rect">
            <a:avLst/>
          </a:prstGeom>
        </p:spPr>
      </p:pic>
      <p:pic>
        <p:nvPicPr>
          <p:cNvPr id="14" name="Picture 13">
            <a:extLst>
              <a:ext uri="{FF2B5EF4-FFF2-40B4-BE49-F238E27FC236}">
                <a16:creationId xmlns:a16="http://schemas.microsoft.com/office/drawing/2014/main" id="{FA26C857-65AE-4A6F-AFE6-0EC00FDEAB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2725" y="1056241"/>
            <a:ext cx="6164439" cy="4348733"/>
          </a:xfrm>
          <a:prstGeom prst="rect">
            <a:avLst/>
          </a:prstGeom>
        </p:spPr>
      </p:pic>
      <p:sp>
        <p:nvSpPr>
          <p:cNvPr id="16" name="TextBox 15">
            <a:extLst>
              <a:ext uri="{FF2B5EF4-FFF2-40B4-BE49-F238E27FC236}">
                <a16:creationId xmlns:a16="http://schemas.microsoft.com/office/drawing/2014/main" id="{D3E64151-5439-BF8F-4052-2F17A3FD529D}"/>
              </a:ext>
            </a:extLst>
          </p:cNvPr>
          <p:cNvSpPr txBox="1"/>
          <p:nvPr/>
        </p:nvSpPr>
        <p:spPr>
          <a:xfrm>
            <a:off x="4627505" y="2281320"/>
            <a:ext cx="3155030"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3300"/>
                </a:solidFill>
                <a:effectLst/>
                <a:uLnTx/>
                <a:uFillTx/>
                <a:latin typeface="Calibri"/>
                <a:ea typeface="+mn-ea"/>
                <a:cs typeface="Times New Roman" panose="02020603050405020304" pitchFamily="18" charset="0"/>
              </a:rPr>
              <a:t>TRÒ</a:t>
            </a:r>
            <a:r>
              <a:rPr kumimoji="0" lang="en-US" sz="5400" b="1" i="0" u="none" strike="noStrike" kern="1200" cap="none" spc="0" normalizeH="0" baseline="0" noProof="0" dirty="0">
                <a:ln>
                  <a:noFill/>
                </a:ln>
                <a:solidFill>
                  <a:srgbClr val="FF3300"/>
                </a:solidFill>
                <a:effectLst/>
                <a:uLnTx/>
                <a:uFillTx/>
                <a:latin typeface="Calibri"/>
                <a:ea typeface="+mn-ea"/>
                <a:cs typeface="Times New Roman" panose="02020603050405020304" pitchFamily="18" charset="0"/>
              </a:rPr>
              <a:t> </a:t>
            </a:r>
            <a:r>
              <a:rPr kumimoji="0" lang="en-US" sz="5400" b="1" i="0" u="none" strike="noStrike" kern="1200" cap="none" spc="0" normalizeH="0" baseline="0" noProof="0" dirty="0" err="1">
                <a:ln>
                  <a:noFill/>
                </a:ln>
                <a:solidFill>
                  <a:srgbClr val="FF3300"/>
                </a:solidFill>
                <a:effectLst/>
                <a:uLnTx/>
                <a:uFillTx/>
                <a:latin typeface="Calibri"/>
                <a:ea typeface="+mn-ea"/>
                <a:cs typeface="Times New Roman" panose="02020603050405020304" pitchFamily="18" charset="0"/>
              </a:rPr>
              <a:t>CHƠI</a:t>
            </a:r>
            <a:endParaRPr kumimoji="0" lang="en-US" sz="5400" b="1" i="0" u="none" strike="noStrike" kern="1200" cap="none" spc="0" normalizeH="0" baseline="0" noProof="0" dirty="0">
              <a:ln>
                <a:noFill/>
              </a:ln>
              <a:solidFill>
                <a:srgbClr val="FF3300"/>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3300"/>
                </a:solidFill>
                <a:latin typeface="Calibri"/>
                <a:cs typeface="Times New Roman" panose="02020603050405020304" pitchFamily="18" charset="0"/>
              </a:rPr>
              <a:t>XÌ ĐIỆN</a:t>
            </a:r>
            <a:endParaRPr kumimoji="0" lang="en-US" sz="5400" b="1" i="0" u="none" strike="noStrike" kern="1200" cap="none" spc="0" normalizeH="0" baseline="0" noProof="0" dirty="0">
              <a:ln>
                <a:noFill/>
              </a:ln>
              <a:solidFill>
                <a:srgbClr val="FF3300"/>
              </a:solidFill>
              <a:effectLst/>
              <a:uLnTx/>
              <a:uFillTx/>
              <a:latin typeface="Calibri"/>
              <a:ea typeface="+mn-ea"/>
              <a:cs typeface="Times New Roman" panose="02020603050405020304" pitchFamily="18" charset="0"/>
            </a:endParaRPr>
          </a:p>
        </p:txBody>
      </p:sp>
      <p:pic>
        <p:nvPicPr>
          <p:cNvPr id="23" name="Picture 22" descr="A picture containing clipart&#10;&#10;Description automatically generated">
            <a:extLst>
              <a:ext uri="{FF2B5EF4-FFF2-40B4-BE49-F238E27FC236}">
                <a16:creationId xmlns:a16="http://schemas.microsoft.com/office/drawing/2014/main" id="{E7DF1B56-0381-2065-7B2E-7963A8D36EB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082660" y="2924176"/>
            <a:ext cx="5185139" cy="4147912"/>
          </a:xfrm>
          <a:prstGeom prst="rect">
            <a:avLst/>
          </a:prstGeom>
        </p:spPr>
      </p:pic>
      <p:pic>
        <p:nvPicPr>
          <p:cNvPr id="24" name="Picture 23" descr="Engineering drawing&#10;&#10;Description automatically generated">
            <a:extLst>
              <a:ext uri="{FF2B5EF4-FFF2-40B4-BE49-F238E27FC236}">
                <a16:creationId xmlns:a16="http://schemas.microsoft.com/office/drawing/2014/main" id="{166893F5-D57D-921B-B455-3EC419CC85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219075" y="2808494"/>
            <a:ext cx="3871236" cy="4049506"/>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id="{734C921A-1396-57FB-60F6-6781DD59AC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1700" y="361950"/>
            <a:ext cx="1809750" cy="1809750"/>
          </a:xfrm>
          <a:prstGeom prst="rect">
            <a:avLst/>
          </a:prstGeom>
        </p:spPr>
      </p:pic>
    </p:spTree>
    <p:extLst>
      <p:ext uri="{BB962C8B-B14F-4D97-AF65-F5344CB8AC3E}">
        <p14:creationId xmlns:p14="http://schemas.microsoft.com/office/powerpoint/2010/main" val="3648488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5C684E-60E8-9132-9FD2-F9137F7D344C}"/>
              </a:ext>
            </a:extLst>
          </p:cNvPr>
          <p:cNvSpPr txBox="1"/>
          <p:nvPr/>
        </p:nvSpPr>
        <p:spPr>
          <a:xfrm>
            <a:off x="607134" y="5351978"/>
            <a:ext cx="4712979" cy="851297"/>
          </a:xfrm>
          <a:custGeom>
            <a:avLst/>
            <a:gdLst>
              <a:gd name="connsiteX0" fmla="*/ 0 w 4712979"/>
              <a:gd name="connsiteY0" fmla="*/ 141886 h 851297"/>
              <a:gd name="connsiteX1" fmla="*/ 141886 w 4712979"/>
              <a:gd name="connsiteY1" fmla="*/ 0 h 851297"/>
              <a:gd name="connsiteX2" fmla="*/ 818922 w 4712979"/>
              <a:gd name="connsiteY2" fmla="*/ 0 h 851297"/>
              <a:gd name="connsiteX3" fmla="*/ 1540250 w 4712979"/>
              <a:gd name="connsiteY3" fmla="*/ 0 h 851297"/>
              <a:gd name="connsiteX4" fmla="*/ 2217286 w 4712979"/>
              <a:gd name="connsiteY4" fmla="*/ 0 h 851297"/>
              <a:gd name="connsiteX5" fmla="*/ 2805738 w 4712979"/>
              <a:gd name="connsiteY5" fmla="*/ 0 h 851297"/>
              <a:gd name="connsiteX6" fmla="*/ 3349897 w 4712979"/>
              <a:gd name="connsiteY6" fmla="*/ 0 h 851297"/>
              <a:gd name="connsiteX7" fmla="*/ 3982641 w 4712979"/>
              <a:gd name="connsiteY7" fmla="*/ 0 h 851297"/>
              <a:gd name="connsiteX8" fmla="*/ 4571093 w 4712979"/>
              <a:gd name="connsiteY8" fmla="*/ 0 h 851297"/>
              <a:gd name="connsiteX9" fmla="*/ 4712979 w 4712979"/>
              <a:gd name="connsiteY9" fmla="*/ 141886 h 851297"/>
              <a:gd name="connsiteX10" fmla="*/ 4712979 w 4712979"/>
              <a:gd name="connsiteY10" fmla="*/ 709411 h 851297"/>
              <a:gd name="connsiteX11" fmla="*/ 4571093 w 4712979"/>
              <a:gd name="connsiteY11" fmla="*/ 851297 h 851297"/>
              <a:gd name="connsiteX12" fmla="*/ 3982641 w 4712979"/>
              <a:gd name="connsiteY12" fmla="*/ 851297 h 851297"/>
              <a:gd name="connsiteX13" fmla="*/ 3482774 w 4712979"/>
              <a:gd name="connsiteY13" fmla="*/ 851297 h 851297"/>
              <a:gd name="connsiteX14" fmla="*/ 2850030 w 4712979"/>
              <a:gd name="connsiteY14" fmla="*/ 851297 h 851297"/>
              <a:gd name="connsiteX15" fmla="*/ 2350162 w 4712979"/>
              <a:gd name="connsiteY15" fmla="*/ 851297 h 851297"/>
              <a:gd name="connsiteX16" fmla="*/ 1673126 w 4712979"/>
              <a:gd name="connsiteY16" fmla="*/ 851297 h 851297"/>
              <a:gd name="connsiteX17" fmla="*/ 1128966 w 4712979"/>
              <a:gd name="connsiteY17" fmla="*/ 851297 h 851297"/>
              <a:gd name="connsiteX18" fmla="*/ 141886 w 4712979"/>
              <a:gd name="connsiteY18" fmla="*/ 851297 h 851297"/>
              <a:gd name="connsiteX19" fmla="*/ 0 w 4712979"/>
              <a:gd name="connsiteY19" fmla="*/ 709411 h 851297"/>
              <a:gd name="connsiteX20" fmla="*/ 0 w 4712979"/>
              <a:gd name="connsiteY20"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2979" h="851297" fill="none" extrusionOk="0">
                <a:moveTo>
                  <a:pt x="0" y="141886"/>
                </a:moveTo>
                <a:cubicBezTo>
                  <a:pt x="-1438" y="56367"/>
                  <a:pt x="71953" y="-8612"/>
                  <a:pt x="141886" y="0"/>
                </a:cubicBezTo>
                <a:cubicBezTo>
                  <a:pt x="311015" y="14720"/>
                  <a:pt x="501821" y="26955"/>
                  <a:pt x="818922" y="0"/>
                </a:cubicBezTo>
                <a:cubicBezTo>
                  <a:pt x="1136023" y="-26955"/>
                  <a:pt x="1241428" y="30270"/>
                  <a:pt x="1540250" y="0"/>
                </a:cubicBezTo>
                <a:cubicBezTo>
                  <a:pt x="1839072" y="-30270"/>
                  <a:pt x="2054874" y="19499"/>
                  <a:pt x="2217286" y="0"/>
                </a:cubicBezTo>
                <a:cubicBezTo>
                  <a:pt x="2379698" y="-19499"/>
                  <a:pt x="2633385" y="18023"/>
                  <a:pt x="2805738" y="0"/>
                </a:cubicBezTo>
                <a:cubicBezTo>
                  <a:pt x="2978091" y="-18023"/>
                  <a:pt x="3105340" y="10372"/>
                  <a:pt x="3349897" y="0"/>
                </a:cubicBezTo>
                <a:cubicBezTo>
                  <a:pt x="3594454" y="-10372"/>
                  <a:pt x="3778128" y="19051"/>
                  <a:pt x="3982641" y="0"/>
                </a:cubicBezTo>
                <a:cubicBezTo>
                  <a:pt x="4187154" y="-19051"/>
                  <a:pt x="4323387" y="-9118"/>
                  <a:pt x="4571093" y="0"/>
                </a:cubicBezTo>
                <a:cubicBezTo>
                  <a:pt x="4649447" y="3499"/>
                  <a:pt x="4719379" y="55496"/>
                  <a:pt x="4712979" y="141886"/>
                </a:cubicBezTo>
                <a:cubicBezTo>
                  <a:pt x="4697512" y="305891"/>
                  <a:pt x="4688015" y="569950"/>
                  <a:pt x="4712979" y="709411"/>
                </a:cubicBezTo>
                <a:cubicBezTo>
                  <a:pt x="4716464" y="796854"/>
                  <a:pt x="4635874" y="855708"/>
                  <a:pt x="4571093" y="851297"/>
                </a:cubicBezTo>
                <a:cubicBezTo>
                  <a:pt x="4324377" y="825553"/>
                  <a:pt x="4248336" y="841506"/>
                  <a:pt x="3982641" y="851297"/>
                </a:cubicBezTo>
                <a:cubicBezTo>
                  <a:pt x="3716946" y="861088"/>
                  <a:pt x="3601316" y="843826"/>
                  <a:pt x="3482774" y="851297"/>
                </a:cubicBezTo>
                <a:cubicBezTo>
                  <a:pt x="3364232" y="858768"/>
                  <a:pt x="3131405" y="832643"/>
                  <a:pt x="2850030" y="851297"/>
                </a:cubicBezTo>
                <a:cubicBezTo>
                  <a:pt x="2568655" y="869951"/>
                  <a:pt x="2575985" y="849256"/>
                  <a:pt x="2350162" y="851297"/>
                </a:cubicBezTo>
                <a:cubicBezTo>
                  <a:pt x="2124339" y="853338"/>
                  <a:pt x="1878926" y="829917"/>
                  <a:pt x="1673126" y="851297"/>
                </a:cubicBezTo>
                <a:cubicBezTo>
                  <a:pt x="1467326" y="872677"/>
                  <a:pt x="1346144" y="833989"/>
                  <a:pt x="1128966" y="851297"/>
                </a:cubicBezTo>
                <a:cubicBezTo>
                  <a:pt x="911788" y="868605"/>
                  <a:pt x="396220" y="813974"/>
                  <a:pt x="141886" y="851297"/>
                </a:cubicBezTo>
                <a:cubicBezTo>
                  <a:pt x="57406" y="852131"/>
                  <a:pt x="1218" y="793365"/>
                  <a:pt x="0" y="709411"/>
                </a:cubicBezTo>
                <a:cubicBezTo>
                  <a:pt x="15434" y="499427"/>
                  <a:pt x="20274" y="299022"/>
                  <a:pt x="0" y="141886"/>
                </a:cubicBezTo>
                <a:close/>
              </a:path>
              <a:path w="4712979" h="851297" stroke="0" extrusionOk="0">
                <a:moveTo>
                  <a:pt x="0" y="141886"/>
                </a:moveTo>
                <a:cubicBezTo>
                  <a:pt x="-7705" y="69974"/>
                  <a:pt x="65198" y="-4321"/>
                  <a:pt x="141886" y="0"/>
                </a:cubicBezTo>
                <a:cubicBezTo>
                  <a:pt x="287669" y="-22647"/>
                  <a:pt x="512440" y="2591"/>
                  <a:pt x="641754" y="0"/>
                </a:cubicBezTo>
                <a:cubicBezTo>
                  <a:pt x="771068" y="-2591"/>
                  <a:pt x="1047727" y="17131"/>
                  <a:pt x="1185913" y="0"/>
                </a:cubicBezTo>
                <a:cubicBezTo>
                  <a:pt x="1324099" y="-17131"/>
                  <a:pt x="1615328" y="13983"/>
                  <a:pt x="1862949" y="0"/>
                </a:cubicBezTo>
                <a:cubicBezTo>
                  <a:pt x="2110570" y="-13983"/>
                  <a:pt x="2254525" y="24334"/>
                  <a:pt x="2495693" y="0"/>
                </a:cubicBezTo>
                <a:cubicBezTo>
                  <a:pt x="2736861" y="-24334"/>
                  <a:pt x="2762115" y="-2246"/>
                  <a:pt x="2995561" y="0"/>
                </a:cubicBezTo>
                <a:cubicBezTo>
                  <a:pt x="3229007" y="2246"/>
                  <a:pt x="3368862" y="27792"/>
                  <a:pt x="3584013" y="0"/>
                </a:cubicBezTo>
                <a:cubicBezTo>
                  <a:pt x="3799164" y="-27792"/>
                  <a:pt x="4341191" y="22460"/>
                  <a:pt x="4571093" y="0"/>
                </a:cubicBezTo>
                <a:cubicBezTo>
                  <a:pt x="4657730" y="-2386"/>
                  <a:pt x="4694365" y="63768"/>
                  <a:pt x="4712979" y="141886"/>
                </a:cubicBezTo>
                <a:cubicBezTo>
                  <a:pt x="4719795" y="317953"/>
                  <a:pt x="4687234" y="442554"/>
                  <a:pt x="4712979" y="709411"/>
                </a:cubicBezTo>
                <a:cubicBezTo>
                  <a:pt x="4714251" y="798730"/>
                  <a:pt x="4664936" y="857569"/>
                  <a:pt x="4571093" y="851297"/>
                </a:cubicBezTo>
                <a:cubicBezTo>
                  <a:pt x="4417187" y="842317"/>
                  <a:pt x="4271501" y="870133"/>
                  <a:pt x="4026933" y="851297"/>
                </a:cubicBezTo>
                <a:cubicBezTo>
                  <a:pt x="3782365" y="832461"/>
                  <a:pt x="3613067" y="867594"/>
                  <a:pt x="3349897" y="851297"/>
                </a:cubicBezTo>
                <a:cubicBezTo>
                  <a:pt x="3086727" y="835000"/>
                  <a:pt x="2978530" y="855111"/>
                  <a:pt x="2850030" y="851297"/>
                </a:cubicBezTo>
                <a:cubicBezTo>
                  <a:pt x="2721530" y="847483"/>
                  <a:pt x="2543380" y="870643"/>
                  <a:pt x="2261578" y="851297"/>
                </a:cubicBezTo>
                <a:cubicBezTo>
                  <a:pt x="1979776" y="831951"/>
                  <a:pt x="1872809" y="848957"/>
                  <a:pt x="1761710" y="851297"/>
                </a:cubicBezTo>
                <a:cubicBezTo>
                  <a:pt x="1650611" y="853637"/>
                  <a:pt x="1459610" y="847765"/>
                  <a:pt x="1173258" y="851297"/>
                </a:cubicBezTo>
                <a:cubicBezTo>
                  <a:pt x="886906" y="854829"/>
                  <a:pt x="616548" y="886707"/>
                  <a:pt x="141886" y="851297"/>
                </a:cubicBezTo>
                <a:cubicBezTo>
                  <a:pt x="62683" y="854903"/>
                  <a:pt x="-3099" y="787834"/>
                  <a:pt x="0" y="709411"/>
                </a:cubicBezTo>
                <a:cubicBezTo>
                  <a:pt x="-11028" y="573190"/>
                  <a:pt x="1501" y="384750"/>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dương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xỉ</a:t>
            </a:r>
            <a:endParaRPr lang="en-US" sz="4400" b="1"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trúc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mây</a:t>
            </a:r>
            <a:endParaRPr lang="en-US" sz="44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9CACB7-1569-1932-26FB-608B053CFE9B}"/>
              </a:ext>
            </a:extLst>
          </p:cNvPr>
          <p:cNvPicPr>
            <a:picLocks noChangeAspect="1"/>
          </p:cNvPicPr>
          <p:nvPr/>
        </p:nvPicPr>
        <p:blipFill>
          <a:blip r:embed="rId3"/>
          <a:stretch>
            <a:fillRect/>
          </a:stretch>
        </p:blipFill>
        <p:spPr>
          <a:xfrm>
            <a:off x="213087" y="373409"/>
            <a:ext cx="5501072" cy="4361564"/>
          </a:xfrm>
          <a:prstGeom prst="rect">
            <a:avLst/>
          </a:prstGeom>
        </p:spPr>
      </p:pic>
      <p:pic>
        <p:nvPicPr>
          <p:cNvPr id="8" name="Picture 7">
            <a:extLst>
              <a:ext uri="{FF2B5EF4-FFF2-40B4-BE49-F238E27FC236}">
                <a16:creationId xmlns:a16="http://schemas.microsoft.com/office/drawing/2014/main" id="{8DD94E1F-90DF-E83E-8AFA-9F0962ED72DB}"/>
              </a:ext>
            </a:extLst>
          </p:cNvPr>
          <p:cNvPicPr>
            <a:picLocks noChangeAspect="1"/>
          </p:cNvPicPr>
          <p:nvPr/>
        </p:nvPicPr>
        <p:blipFill>
          <a:blip r:embed="rId4"/>
          <a:stretch>
            <a:fillRect/>
          </a:stretch>
        </p:blipFill>
        <p:spPr>
          <a:xfrm>
            <a:off x="6305779" y="180974"/>
            <a:ext cx="5763527" cy="4746434"/>
          </a:xfrm>
          <a:prstGeom prst="rect">
            <a:avLst/>
          </a:prstGeom>
        </p:spPr>
      </p:pic>
    </p:spTree>
    <p:extLst>
      <p:ext uri="{BB962C8B-B14F-4D97-AF65-F5344CB8AC3E}">
        <p14:creationId xmlns:p14="http://schemas.microsoft.com/office/powerpoint/2010/main" val="848583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5C684E-60E8-9132-9FD2-F9137F7D344C}"/>
              </a:ext>
            </a:extLst>
          </p:cNvPr>
          <p:cNvSpPr txBox="1"/>
          <p:nvPr/>
        </p:nvSpPr>
        <p:spPr>
          <a:xfrm>
            <a:off x="607134" y="5351978"/>
            <a:ext cx="4712979" cy="851297"/>
          </a:xfrm>
          <a:custGeom>
            <a:avLst/>
            <a:gdLst>
              <a:gd name="connsiteX0" fmla="*/ 0 w 4712979"/>
              <a:gd name="connsiteY0" fmla="*/ 141886 h 851297"/>
              <a:gd name="connsiteX1" fmla="*/ 141886 w 4712979"/>
              <a:gd name="connsiteY1" fmla="*/ 0 h 851297"/>
              <a:gd name="connsiteX2" fmla="*/ 818922 w 4712979"/>
              <a:gd name="connsiteY2" fmla="*/ 0 h 851297"/>
              <a:gd name="connsiteX3" fmla="*/ 1540250 w 4712979"/>
              <a:gd name="connsiteY3" fmla="*/ 0 h 851297"/>
              <a:gd name="connsiteX4" fmla="*/ 2217286 w 4712979"/>
              <a:gd name="connsiteY4" fmla="*/ 0 h 851297"/>
              <a:gd name="connsiteX5" fmla="*/ 2805738 w 4712979"/>
              <a:gd name="connsiteY5" fmla="*/ 0 h 851297"/>
              <a:gd name="connsiteX6" fmla="*/ 3349897 w 4712979"/>
              <a:gd name="connsiteY6" fmla="*/ 0 h 851297"/>
              <a:gd name="connsiteX7" fmla="*/ 3982641 w 4712979"/>
              <a:gd name="connsiteY7" fmla="*/ 0 h 851297"/>
              <a:gd name="connsiteX8" fmla="*/ 4571093 w 4712979"/>
              <a:gd name="connsiteY8" fmla="*/ 0 h 851297"/>
              <a:gd name="connsiteX9" fmla="*/ 4712979 w 4712979"/>
              <a:gd name="connsiteY9" fmla="*/ 141886 h 851297"/>
              <a:gd name="connsiteX10" fmla="*/ 4712979 w 4712979"/>
              <a:gd name="connsiteY10" fmla="*/ 709411 h 851297"/>
              <a:gd name="connsiteX11" fmla="*/ 4571093 w 4712979"/>
              <a:gd name="connsiteY11" fmla="*/ 851297 h 851297"/>
              <a:gd name="connsiteX12" fmla="*/ 3982641 w 4712979"/>
              <a:gd name="connsiteY12" fmla="*/ 851297 h 851297"/>
              <a:gd name="connsiteX13" fmla="*/ 3482774 w 4712979"/>
              <a:gd name="connsiteY13" fmla="*/ 851297 h 851297"/>
              <a:gd name="connsiteX14" fmla="*/ 2850030 w 4712979"/>
              <a:gd name="connsiteY14" fmla="*/ 851297 h 851297"/>
              <a:gd name="connsiteX15" fmla="*/ 2350162 w 4712979"/>
              <a:gd name="connsiteY15" fmla="*/ 851297 h 851297"/>
              <a:gd name="connsiteX16" fmla="*/ 1673126 w 4712979"/>
              <a:gd name="connsiteY16" fmla="*/ 851297 h 851297"/>
              <a:gd name="connsiteX17" fmla="*/ 1128966 w 4712979"/>
              <a:gd name="connsiteY17" fmla="*/ 851297 h 851297"/>
              <a:gd name="connsiteX18" fmla="*/ 141886 w 4712979"/>
              <a:gd name="connsiteY18" fmla="*/ 851297 h 851297"/>
              <a:gd name="connsiteX19" fmla="*/ 0 w 4712979"/>
              <a:gd name="connsiteY19" fmla="*/ 709411 h 851297"/>
              <a:gd name="connsiteX20" fmla="*/ 0 w 4712979"/>
              <a:gd name="connsiteY20"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2979" h="851297" fill="none" extrusionOk="0">
                <a:moveTo>
                  <a:pt x="0" y="141886"/>
                </a:moveTo>
                <a:cubicBezTo>
                  <a:pt x="-1438" y="56367"/>
                  <a:pt x="71953" y="-8612"/>
                  <a:pt x="141886" y="0"/>
                </a:cubicBezTo>
                <a:cubicBezTo>
                  <a:pt x="311015" y="14720"/>
                  <a:pt x="501821" y="26955"/>
                  <a:pt x="818922" y="0"/>
                </a:cubicBezTo>
                <a:cubicBezTo>
                  <a:pt x="1136023" y="-26955"/>
                  <a:pt x="1241428" y="30270"/>
                  <a:pt x="1540250" y="0"/>
                </a:cubicBezTo>
                <a:cubicBezTo>
                  <a:pt x="1839072" y="-30270"/>
                  <a:pt x="2054874" y="19499"/>
                  <a:pt x="2217286" y="0"/>
                </a:cubicBezTo>
                <a:cubicBezTo>
                  <a:pt x="2379698" y="-19499"/>
                  <a:pt x="2633385" y="18023"/>
                  <a:pt x="2805738" y="0"/>
                </a:cubicBezTo>
                <a:cubicBezTo>
                  <a:pt x="2978091" y="-18023"/>
                  <a:pt x="3105340" y="10372"/>
                  <a:pt x="3349897" y="0"/>
                </a:cubicBezTo>
                <a:cubicBezTo>
                  <a:pt x="3594454" y="-10372"/>
                  <a:pt x="3778128" y="19051"/>
                  <a:pt x="3982641" y="0"/>
                </a:cubicBezTo>
                <a:cubicBezTo>
                  <a:pt x="4187154" y="-19051"/>
                  <a:pt x="4323387" y="-9118"/>
                  <a:pt x="4571093" y="0"/>
                </a:cubicBezTo>
                <a:cubicBezTo>
                  <a:pt x="4649447" y="3499"/>
                  <a:pt x="4719379" y="55496"/>
                  <a:pt x="4712979" y="141886"/>
                </a:cubicBezTo>
                <a:cubicBezTo>
                  <a:pt x="4697512" y="305891"/>
                  <a:pt x="4688015" y="569950"/>
                  <a:pt x="4712979" y="709411"/>
                </a:cubicBezTo>
                <a:cubicBezTo>
                  <a:pt x="4716464" y="796854"/>
                  <a:pt x="4635874" y="855708"/>
                  <a:pt x="4571093" y="851297"/>
                </a:cubicBezTo>
                <a:cubicBezTo>
                  <a:pt x="4324377" y="825553"/>
                  <a:pt x="4248336" y="841506"/>
                  <a:pt x="3982641" y="851297"/>
                </a:cubicBezTo>
                <a:cubicBezTo>
                  <a:pt x="3716946" y="861088"/>
                  <a:pt x="3601316" y="843826"/>
                  <a:pt x="3482774" y="851297"/>
                </a:cubicBezTo>
                <a:cubicBezTo>
                  <a:pt x="3364232" y="858768"/>
                  <a:pt x="3131405" y="832643"/>
                  <a:pt x="2850030" y="851297"/>
                </a:cubicBezTo>
                <a:cubicBezTo>
                  <a:pt x="2568655" y="869951"/>
                  <a:pt x="2575985" y="849256"/>
                  <a:pt x="2350162" y="851297"/>
                </a:cubicBezTo>
                <a:cubicBezTo>
                  <a:pt x="2124339" y="853338"/>
                  <a:pt x="1878926" y="829917"/>
                  <a:pt x="1673126" y="851297"/>
                </a:cubicBezTo>
                <a:cubicBezTo>
                  <a:pt x="1467326" y="872677"/>
                  <a:pt x="1346144" y="833989"/>
                  <a:pt x="1128966" y="851297"/>
                </a:cubicBezTo>
                <a:cubicBezTo>
                  <a:pt x="911788" y="868605"/>
                  <a:pt x="396220" y="813974"/>
                  <a:pt x="141886" y="851297"/>
                </a:cubicBezTo>
                <a:cubicBezTo>
                  <a:pt x="57406" y="852131"/>
                  <a:pt x="1218" y="793365"/>
                  <a:pt x="0" y="709411"/>
                </a:cubicBezTo>
                <a:cubicBezTo>
                  <a:pt x="15434" y="499427"/>
                  <a:pt x="20274" y="299022"/>
                  <a:pt x="0" y="141886"/>
                </a:cubicBezTo>
                <a:close/>
              </a:path>
              <a:path w="4712979" h="851297" stroke="0" extrusionOk="0">
                <a:moveTo>
                  <a:pt x="0" y="141886"/>
                </a:moveTo>
                <a:cubicBezTo>
                  <a:pt x="-7705" y="69974"/>
                  <a:pt x="65198" y="-4321"/>
                  <a:pt x="141886" y="0"/>
                </a:cubicBezTo>
                <a:cubicBezTo>
                  <a:pt x="287669" y="-22647"/>
                  <a:pt x="512440" y="2591"/>
                  <a:pt x="641754" y="0"/>
                </a:cubicBezTo>
                <a:cubicBezTo>
                  <a:pt x="771068" y="-2591"/>
                  <a:pt x="1047727" y="17131"/>
                  <a:pt x="1185913" y="0"/>
                </a:cubicBezTo>
                <a:cubicBezTo>
                  <a:pt x="1324099" y="-17131"/>
                  <a:pt x="1615328" y="13983"/>
                  <a:pt x="1862949" y="0"/>
                </a:cubicBezTo>
                <a:cubicBezTo>
                  <a:pt x="2110570" y="-13983"/>
                  <a:pt x="2254525" y="24334"/>
                  <a:pt x="2495693" y="0"/>
                </a:cubicBezTo>
                <a:cubicBezTo>
                  <a:pt x="2736861" y="-24334"/>
                  <a:pt x="2762115" y="-2246"/>
                  <a:pt x="2995561" y="0"/>
                </a:cubicBezTo>
                <a:cubicBezTo>
                  <a:pt x="3229007" y="2246"/>
                  <a:pt x="3368862" y="27792"/>
                  <a:pt x="3584013" y="0"/>
                </a:cubicBezTo>
                <a:cubicBezTo>
                  <a:pt x="3799164" y="-27792"/>
                  <a:pt x="4341191" y="22460"/>
                  <a:pt x="4571093" y="0"/>
                </a:cubicBezTo>
                <a:cubicBezTo>
                  <a:pt x="4657730" y="-2386"/>
                  <a:pt x="4694365" y="63768"/>
                  <a:pt x="4712979" y="141886"/>
                </a:cubicBezTo>
                <a:cubicBezTo>
                  <a:pt x="4719795" y="317953"/>
                  <a:pt x="4687234" y="442554"/>
                  <a:pt x="4712979" y="709411"/>
                </a:cubicBezTo>
                <a:cubicBezTo>
                  <a:pt x="4714251" y="798730"/>
                  <a:pt x="4664936" y="857569"/>
                  <a:pt x="4571093" y="851297"/>
                </a:cubicBezTo>
                <a:cubicBezTo>
                  <a:pt x="4417187" y="842317"/>
                  <a:pt x="4271501" y="870133"/>
                  <a:pt x="4026933" y="851297"/>
                </a:cubicBezTo>
                <a:cubicBezTo>
                  <a:pt x="3782365" y="832461"/>
                  <a:pt x="3613067" y="867594"/>
                  <a:pt x="3349897" y="851297"/>
                </a:cubicBezTo>
                <a:cubicBezTo>
                  <a:pt x="3086727" y="835000"/>
                  <a:pt x="2978530" y="855111"/>
                  <a:pt x="2850030" y="851297"/>
                </a:cubicBezTo>
                <a:cubicBezTo>
                  <a:pt x="2721530" y="847483"/>
                  <a:pt x="2543380" y="870643"/>
                  <a:pt x="2261578" y="851297"/>
                </a:cubicBezTo>
                <a:cubicBezTo>
                  <a:pt x="1979776" y="831951"/>
                  <a:pt x="1872809" y="848957"/>
                  <a:pt x="1761710" y="851297"/>
                </a:cubicBezTo>
                <a:cubicBezTo>
                  <a:pt x="1650611" y="853637"/>
                  <a:pt x="1459610" y="847765"/>
                  <a:pt x="1173258" y="851297"/>
                </a:cubicBezTo>
                <a:cubicBezTo>
                  <a:pt x="886906" y="854829"/>
                  <a:pt x="616548" y="886707"/>
                  <a:pt x="141886" y="851297"/>
                </a:cubicBezTo>
                <a:cubicBezTo>
                  <a:pt x="62683" y="854903"/>
                  <a:pt x="-3099" y="787834"/>
                  <a:pt x="0" y="709411"/>
                </a:cubicBezTo>
                <a:cubicBezTo>
                  <a:pt x="-11028" y="573190"/>
                  <a:pt x="1501" y="384750"/>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búp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đỏ</a:t>
            </a:r>
            <a:endParaRPr lang="en-US" sz="4400" b="1"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D87B14-A805-65A1-C640-E86111BAECB6}"/>
              </a:ext>
            </a:extLst>
          </p:cNvPr>
          <p:cNvSpPr txBox="1"/>
          <p:nvPr/>
        </p:nvSpPr>
        <p:spPr>
          <a:xfrm>
            <a:off x="6191224" y="5475471"/>
            <a:ext cx="4712980" cy="1328023"/>
          </a:xfrm>
          <a:custGeom>
            <a:avLst/>
            <a:gdLst>
              <a:gd name="connsiteX0" fmla="*/ 0 w 4712980"/>
              <a:gd name="connsiteY0" fmla="*/ 221342 h 1328023"/>
              <a:gd name="connsiteX1" fmla="*/ 221342 w 4712980"/>
              <a:gd name="connsiteY1" fmla="*/ 0 h 1328023"/>
              <a:gd name="connsiteX2" fmla="*/ 831384 w 4712980"/>
              <a:gd name="connsiteY2" fmla="*/ 0 h 1328023"/>
              <a:gd name="connsiteX3" fmla="*/ 1356021 w 4712980"/>
              <a:gd name="connsiteY3" fmla="*/ 0 h 1328023"/>
              <a:gd name="connsiteX4" fmla="*/ 1966063 w 4712980"/>
              <a:gd name="connsiteY4" fmla="*/ 0 h 1328023"/>
              <a:gd name="connsiteX5" fmla="*/ 2490699 w 4712980"/>
              <a:gd name="connsiteY5" fmla="*/ 0 h 1328023"/>
              <a:gd name="connsiteX6" fmla="*/ 3015336 w 4712980"/>
              <a:gd name="connsiteY6" fmla="*/ 0 h 1328023"/>
              <a:gd name="connsiteX7" fmla="*/ 3625378 w 4712980"/>
              <a:gd name="connsiteY7" fmla="*/ 0 h 1328023"/>
              <a:gd name="connsiteX8" fmla="*/ 4491638 w 4712980"/>
              <a:gd name="connsiteY8" fmla="*/ 0 h 1328023"/>
              <a:gd name="connsiteX9" fmla="*/ 4712980 w 4712980"/>
              <a:gd name="connsiteY9" fmla="*/ 221342 h 1328023"/>
              <a:gd name="connsiteX10" fmla="*/ 4712980 w 4712980"/>
              <a:gd name="connsiteY10" fmla="*/ 655158 h 1328023"/>
              <a:gd name="connsiteX11" fmla="*/ 4712980 w 4712980"/>
              <a:gd name="connsiteY11" fmla="*/ 1106681 h 1328023"/>
              <a:gd name="connsiteX12" fmla="*/ 4491638 w 4712980"/>
              <a:gd name="connsiteY12" fmla="*/ 1328023 h 1328023"/>
              <a:gd name="connsiteX13" fmla="*/ 4009705 w 4712980"/>
              <a:gd name="connsiteY13" fmla="*/ 1328023 h 1328023"/>
              <a:gd name="connsiteX14" fmla="*/ 3485068 w 4712980"/>
              <a:gd name="connsiteY14" fmla="*/ 1328023 h 1328023"/>
              <a:gd name="connsiteX15" fmla="*/ 2832323 w 4712980"/>
              <a:gd name="connsiteY15" fmla="*/ 1328023 h 1328023"/>
              <a:gd name="connsiteX16" fmla="*/ 2307687 w 4712980"/>
              <a:gd name="connsiteY16" fmla="*/ 1328023 h 1328023"/>
              <a:gd name="connsiteX17" fmla="*/ 1697644 w 4712980"/>
              <a:gd name="connsiteY17" fmla="*/ 1328023 h 1328023"/>
              <a:gd name="connsiteX18" fmla="*/ 1215711 w 4712980"/>
              <a:gd name="connsiteY18" fmla="*/ 1328023 h 1328023"/>
              <a:gd name="connsiteX19" fmla="*/ 221342 w 4712980"/>
              <a:gd name="connsiteY19" fmla="*/ 1328023 h 1328023"/>
              <a:gd name="connsiteX20" fmla="*/ 0 w 4712980"/>
              <a:gd name="connsiteY20" fmla="*/ 1106681 h 1328023"/>
              <a:gd name="connsiteX21" fmla="*/ 0 w 4712980"/>
              <a:gd name="connsiteY21" fmla="*/ 681718 h 1328023"/>
              <a:gd name="connsiteX22" fmla="*/ 0 w 4712980"/>
              <a:gd name="connsiteY22"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12980" h="1328023" fill="none" extrusionOk="0">
                <a:moveTo>
                  <a:pt x="0" y="221342"/>
                </a:moveTo>
                <a:cubicBezTo>
                  <a:pt x="17253" y="106511"/>
                  <a:pt x="103829" y="-4444"/>
                  <a:pt x="221342" y="0"/>
                </a:cubicBezTo>
                <a:cubicBezTo>
                  <a:pt x="440482" y="-11284"/>
                  <a:pt x="677387" y="-28671"/>
                  <a:pt x="831384" y="0"/>
                </a:cubicBezTo>
                <a:cubicBezTo>
                  <a:pt x="985381" y="28671"/>
                  <a:pt x="1142963" y="6077"/>
                  <a:pt x="1356021" y="0"/>
                </a:cubicBezTo>
                <a:cubicBezTo>
                  <a:pt x="1569079" y="-6077"/>
                  <a:pt x="1807249" y="-17625"/>
                  <a:pt x="1966063" y="0"/>
                </a:cubicBezTo>
                <a:cubicBezTo>
                  <a:pt x="2124877" y="17625"/>
                  <a:pt x="2323208" y="8426"/>
                  <a:pt x="2490699" y="0"/>
                </a:cubicBezTo>
                <a:cubicBezTo>
                  <a:pt x="2658190" y="-8426"/>
                  <a:pt x="2828576" y="6151"/>
                  <a:pt x="3015336" y="0"/>
                </a:cubicBezTo>
                <a:cubicBezTo>
                  <a:pt x="3202096" y="-6151"/>
                  <a:pt x="3454974" y="-14246"/>
                  <a:pt x="3625378" y="0"/>
                </a:cubicBezTo>
                <a:cubicBezTo>
                  <a:pt x="3795782" y="14246"/>
                  <a:pt x="4190964" y="-4700"/>
                  <a:pt x="4491638" y="0"/>
                </a:cubicBezTo>
                <a:cubicBezTo>
                  <a:pt x="4616357" y="6448"/>
                  <a:pt x="4694427" y="105124"/>
                  <a:pt x="4712980" y="221342"/>
                </a:cubicBezTo>
                <a:cubicBezTo>
                  <a:pt x="4696068" y="354340"/>
                  <a:pt x="4732296" y="530935"/>
                  <a:pt x="4712980" y="655158"/>
                </a:cubicBezTo>
                <a:cubicBezTo>
                  <a:pt x="4693664" y="779381"/>
                  <a:pt x="4724835" y="1001216"/>
                  <a:pt x="4712980" y="1106681"/>
                </a:cubicBezTo>
                <a:cubicBezTo>
                  <a:pt x="4710377" y="1211725"/>
                  <a:pt x="4608794" y="1333396"/>
                  <a:pt x="4491638" y="1328023"/>
                </a:cubicBezTo>
                <a:cubicBezTo>
                  <a:pt x="4278081" y="1313817"/>
                  <a:pt x="4192004" y="1316437"/>
                  <a:pt x="4009705" y="1328023"/>
                </a:cubicBezTo>
                <a:cubicBezTo>
                  <a:pt x="3827406" y="1339609"/>
                  <a:pt x="3746799" y="1301823"/>
                  <a:pt x="3485068" y="1328023"/>
                </a:cubicBezTo>
                <a:cubicBezTo>
                  <a:pt x="3223337" y="1354223"/>
                  <a:pt x="3096046" y="1319597"/>
                  <a:pt x="2832323" y="1328023"/>
                </a:cubicBezTo>
                <a:cubicBezTo>
                  <a:pt x="2568600" y="1336449"/>
                  <a:pt x="2453914" y="1335181"/>
                  <a:pt x="2307687" y="1328023"/>
                </a:cubicBezTo>
                <a:cubicBezTo>
                  <a:pt x="2161460" y="1320865"/>
                  <a:pt x="1825258" y="1334327"/>
                  <a:pt x="1697644" y="1328023"/>
                </a:cubicBezTo>
                <a:cubicBezTo>
                  <a:pt x="1570030" y="1321719"/>
                  <a:pt x="1391865" y="1325813"/>
                  <a:pt x="1215711" y="1328023"/>
                </a:cubicBezTo>
                <a:cubicBezTo>
                  <a:pt x="1039557" y="1330233"/>
                  <a:pt x="709520" y="1362573"/>
                  <a:pt x="221342" y="1328023"/>
                </a:cubicBezTo>
                <a:cubicBezTo>
                  <a:pt x="90627" y="1306325"/>
                  <a:pt x="-14582" y="1238030"/>
                  <a:pt x="0" y="1106681"/>
                </a:cubicBezTo>
                <a:cubicBezTo>
                  <a:pt x="1898" y="918204"/>
                  <a:pt x="-4580" y="772415"/>
                  <a:pt x="0" y="681718"/>
                </a:cubicBezTo>
                <a:cubicBezTo>
                  <a:pt x="4580" y="591021"/>
                  <a:pt x="-3300" y="320796"/>
                  <a:pt x="0" y="221342"/>
                </a:cubicBezTo>
                <a:close/>
              </a:path>
              <a:path w="4712980" h="1328023" stroke="0" extrusionOk="0">
                <a:moveTo>
                  <a:pt x="0" y="221342"/>
                </a:moveTo>
                <a:cubicBezTo>
                  <a:pt x="-16584" y="112977"/>
                  <a:pt x="108613" y="-24575"/>
                  <a:pt x="221342" y="0"/>
                </a:cubicBezTo>
                <a:cubicBezTo>
                  <a:pt x="456256" y="9812"/>
                  <a:pt x="550613" y="11481"/>
                  <a:pt x="703275" y="0"/>
                </a:cubicBezTo>
                <a:cubicBezTo>
                  <a:pt x="855937" y="-11481"/>
                  <a:pt x="1016206" y="-22693"/>
                  <a:pt x="1227912" y="0"/>
                </a:cubicBezTo>
                <a:cubicBezTo>
                  <a:pt x="1439618" y="22693"/>
                  <a:pt x="1678625" y="-8386"/>
                  <a:pt x="1880657" y="0"/>
                </a:cubicBezTo>
                <a:cubicBezTo>
                  <a:pt x="2082690" y="8386"/>
                  <a:pt x="2329324" y="-28161"/>
                  <a:pt x="2490699" y="0"/>
                </a:cubicBezTo>
                <a:cubicBezTo>
                  <a:pt x="2652074" y="28161"/>
                  <a:pt x="2757868" y="10003"/>
                  <a:pt x="2972633" y="0"/>
                </a:cubicBezTo>
                <a:cubicBezTo>
                  <a:pt x="3187398" y="-10003"/>
                  <a:pt x="3423094" y="16867"/>
                  <a:pt x="3539972" y="0"/>
                </a:cubicBezTo>
                <a:cubicBezTo>
                  <a:pt x="3656850" y="-16867"/>
                  <a:pt x="4142453" y="4975"/>
                  <a:pt x="4491638" y="0"/>
                </a:cubicBezTo>
                <a:cubicBezTo>
                  <a:pt x="4621183" y="-2105"/>
                  <a:pt x="4692164" y="99370"/>
                  <a:pt x="4712980" y="221342"/>
                </a:cubicBezTo>
                <a:cubicBezTo>
                  <a:pt x="4720938" y="430070"/>
                  <a:pt x="4697071" y="476605"/>
                  <a:pt x="4712980" y="672865"/>
                </a:cubicBezTo>
                <a:cubicBezTo>
                  <a:pt x="4728889" y="869125"/>
                  <a:pt x="4706087" y="942321"/>
                  <a:pt x="4712980" y="1106681"/>
                </a:cubicBezTo>
                <a:cubicBezTo>
                  <a:pt x="4726130" y="1225528"/>
                  <a:pt x="4613650" y="1332828"/>
                  <a:pt x="4491638" y="1328023"/>
                </a:cubicBezTo>
                <a:cubicBezTo>
                  <a:pt x="4380183" y="1318978"/>
                  <a:pt x="4188478" y="1319083"/>
                  <a:pt x="4009705" y="1328023"/>
                </a:cubicBezTo>
                <a:cubicBezTo>
                  <a:pt x="3830932" y="1336963"/>
                  <a:pt x="3661936" y="1350172"/>
                  <a:pt x="3527771" y="1328023"/>
                </a:cubicBezTo>
                <a:cubicBezTo>
                  <a:pt x="3393606" y="1305874"/>
                  <a:pt x="3100955" y="1334000"/>
                  <a:pt x="2960432" y="1328023"/>
                </a:cubicBezTo>
                <a:cubicBezTo>
                  <a:pt x="2819909" y="1322046"/>
                  <a:pt x="2670156" y="1345273"/>
                  <a:pt x="2478498" y="1328023"/>
                </a:cubicBezTo>
                <a:cubicBezTo>
                  <a:pt x="2286840" y="1310773"/>
                  <a:pt x="2086192" y="1310394"/>
                  <a:pt x="1911159" y="1328023"/>
                </a:cubicBezTo>
                <a:cubicBezTo>
                  <a:pt x="1736126" y="1345652"/>
                  <a:pt x="1632789" y="1347960"/>
                  <a:pt x="1429226" y="1328023"/>
                </a:cubicBezTo>
                <a:cubicBezTo>
                  <a:pt x="1225663" y="1308086"/>
                  <a:pt x="966682" y="1300171"/>
                  <a:pt x="776480" y="1328023"/>
                </a:cubicBezTo>
                <a:cubicBezTo>
                  <a:pt x="586278" y="1355875"/>
                  <a:pt x="439249" y="1351086"/>
                  <a:pt x="221342" y="1328023"/>
                </a:cubicBezTo>
                <a:cubicBezTo>
                  <a:pt x="80798" y="1324125"/>
                  <a:pt x="1281" y="1236362"/>
                  <a:pt x="0" y="1106681"/>
                </a:cubicBezTo>
                <a:cubicBezTo>
                  <a:pt x="6633" y="899699"/>
                  <a:pt x="20313" y="834783"/>
                  <a:pt x="0" y="681718"/>
                </a:cubicBezTo>
                <a:cubicBezTo>
                  <a:pt x="-20313" y="528653"/>
                  <a:pt x="872" y="382019"/>
                  <a:pt x="0" y="221342"/>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Cây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hải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sinh</a:t>
            </a:r>
            <a:endParaRPr lang="en-US" sz="36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FC4865E-C39C-3C7D-0330-613F55EB8E29}"/>
              </a:ext>
            </a:extLst>
          </p:cNvPr>
          <p:cNvPicPr>
            <a:picLocks noChangeAspect="1"/>
          </p:cNvPicPr>
          <p:nvPr/>
        </p:nvPicPr>
        <p:blipFill>
          <a:blip r:embed="rId3"/>
          <a:stretch>
            <a:fillRect/>
          </a:stretch>
        </p:blipFill>
        <p:spPr>
          <a:xfrm>
            <a:off x="959390" y="231354"/>
            <a:ext cx="3744812" cy="4991220"/>
          </a:xfrm>
          <a:prstGeom prst="rect">
            <a:avLst/>
          </a:prstGeom>
        </p:spPr>
      </p:pic>
      <p:pic>
        <p:nvPicPr>
          <p:cNvPr id="7" name="Picture 6">
            <a:extLst>
              <a:ext uri="{FF2B5EF4-FFF2-40B4-BE49-F238E27FC236}">
                <a16:creationId xmlns:a16="http://schemas.microsoft.com/office/drawing/2014/main" id="{E7067163-A372-F425-DDF5-54F491FAB3E7}"/>
              </a:ext>
            </a:extLst>
          </p:cNvPr>
          <p:cNvPicPr>
            <a:picLocks noChangeAspect="1"/>
          </p:cNvPicPr>
          <p:nvPr/>
        </p:nvPicPr>
        <p:blipFill>
          <a:blip r:embed="rId4"/>
          <a:stretch>
            <a:fillRect/>
          </a:stretch>
        </p:blipFill>
        <p:spPr>
          <a:xfrm>
            <a:off x="6096000" y="-138854"/>
            <a:ext cx="5361428" cy="5361428"/>
          </a:xfrm>
          <a:prstGeom prst="rect">
            <a:avLst/>
          </a:prstGeom>
        </p:spPr>
      </p:pic>
    </p:spTree>
    <p:extLst>
      <p:ext uri="{BB962C8B-B14F-4D97-AF65-F5344CB8AC3E}">
        <p14:creationId xmlns:p14="http://schemas.microsoft.com/office/powerpoint/2010/main" val="1342931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3"/>
          <a:srcRect t="809" r="679" b="-1"/>
          <a:stretch/>
        </p:blipFill>
        <p:spPr>
          <a:xfrm>
            <a:off x="0" y="0"/>
            <a:ext cx="12192000" cy="6858000"/>
          </a:xfrm>
          <a:prstGeom prst="rect">
            <a:avLst/>
          </a:prstGeom>
        </p:spPr>
      </p:pic>
      <p:sp>
        <p:nvSpPr>
          <p:cNvPr id="7" name="TextBox 6">
            <a:extLst>
              <a:ext uri="{FF2B5EF4-FFF2-40B4-BE49-F238E27FC236}">
                <a16:creationId xmlns:a16="http://schemas.microsoft.com/office/drawing/2014/main" id="{87F29446-3CCB-8B36-ECED-CA9DE0C55BAC}"/>
              </a:ext>
            </a:extLst>
          </p:cNvPr>
          <p:cNvSpPr txBox="1"/>
          <p:nvPr/>
        </p:nvSpPr>
        <p:spPr>
          <a:xfrm>
            <a:off x="3373499" y="1806384"/>
            <a:ext cx="5616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VẬN</a:t>
            </a:r>
            <a:r>
              <a:rPr kumimoji="0" lang="en-US" sz="7200" b="1" i="0" u="none" strike="noStrike" kern="1200" cap="none" spc="0" normalizeH="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 DỤNG</a:t>
            </a:r>
            <a:endParaRPr kumimoji="0" lang="en-US" sz="72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16129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25E-6 4.07407E-6 L -1.25E-6 -0.07223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945" b="44001"/>
          <a:stretch>
            <a:fillRect/>
          </a:stretch>
        </p:blipFill>
        <p:spPr>
          <a:xfrm>
            <a:off x="-31531" y="2238970"/>
            <a:ext cx="12222079" cy="4619030"/>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E7DF1B56-0381-2065-7B2E-7963A8D36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058" y1="62151" x2="47380" y2="74687"/>
                        <a14:foregroundMark x1="48157" y1="61059" x2="48545" y2="87545"/>
                        <a14:foregroundMark x1="51229" y1="65224" x2="51876" y2="83057"/>
                        <a14:foregroundMark x1="45602" y1="67934" x2="45731" y2="76789"/>
                        <a14:foregroundMark x1="50485" y1="69875" x2="57147" y2="71492"/>
                        <a14:foregroundMark x1="55854" y1="67489" x2="60867" y2="73554"/>
                        <a14:backgroundMark x1="34799" y1="10918" x2="26585" y2="24586"/>
                        <a14:backgroundMark x1="61384" y1="10109" x2="85382" y2="34695"/>
                        <a14:backgroundMark x1="85382" y1="34695" x2="87743" y2="38091"/>
                      </a14:backgroundRemoval>
                    </a14:imgEffect>
                  </a14:imgLayer>
                </a14:imgProps>
              </a:ext>
              <a:ext uri="{28A0092B-C50C-407E-A947-70E740481C1C}">
                <a14:useLocalDpi xmlns:a14="http://schemas.microsoft.com/office/drawing/2010/main" val="0"/>
              </a:ext>
            </a:extLst>
          </a:blip>
          <a:stretch>
            <a:fillRect/>
          </a:stretch>
        </p:blipFill>
        <p:spPr>
          <a:xfrm>
            <a:off x="8713720" y="3429000"/>
            <a:ext cx="4554079" cy="3643088"/>
          </a:xfrm>
          <a:prstGeom prst="rect">
            <a:avLst/>
          </a:prstGeom>
        </p:spPr>
      </p:pic>
      <p:pic>
        <p:nvPicPr>
          <p:cNvPr id="24" name="Picture 23" descr="Engineering drawing&#10;&#10;Description automatically generated">
            <a:extLst>
              <a:ext uri="{FF2B5EF4-FFF2-40B4-BE49-F238E27FC236}">
                <a16:creationId xmlns:a16="http://schemas.microsoft.com/office/drawing/2014/main" id="{166893F5-D57D-921B-B455-3EC419CC858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8" b="94298" l="10000" r="90000">
                        <a14:foregroundMark x1="49461" y1="86939" x2="49272" y2="92964"/>
                        <a14:foregroundMark x1="50916" y1="56288" x2="50916" y2="65305"/>
                        <a14:foregroundMark x1="40701" y1="57663" x2="39057" y2="69672"/>
                        <a14:foregroundMark x1="48167" y1="90497" x2="47089" y2="94298"/>
                        <a14:backgroundMark x1="44340" y1="22887" x2="56388" y2="39588"/>
                        <a14:backgroundMark x1="49811" y1="91589" x2="49084" y2="92964"/>
                        <a14:backgroundMark x1="49461" y1="89931" x2="49272" y2="92681"/>
                        <a14:backgroundMark x1="46900" y1="94056" x2="47628" y2="94581"/>
                      </a14:backgroundRemoval>
                    </a14:imgEffect>
                  </a14:imgLayer>
                </a14:imgProps>
              </a:ext>
              <a:ext uri="{28A0092B-C50C-407E-A947-70E740481C1C}">
                <a14:useLocalDpi xmlns:a14="http://schemas.microsoft.com/office/drawing/2010/main" val="0"/>
              </a:ext>
            </a:extLst>
          </a:blip>
          <a:srcRect l="33352" t="43327" r="33220" b="4226"/>
          <a:stretch/>
        </p:blipFill>
        <p:spPr>
          <a:xfrm>
            <a:off x="-425982" y="2808494"/>
            <a:ext cx="3871236" cy="4049506"/>
          </a:xfrm>
          <a:prstGeom prst="rect">
            <a:avLst/>
          </a:prstGeom>
        </p:spPr>
      </p:pic>
      <p:pic>
        <p:nvPicPr>
          <p:cNvPr id="27" name="Picture 14">
            <a:extLst>
              <a:ext uri="{FF2B5EF4-FFF2-40B4-BE49-F238E27FC236}">
                <a16:creationId xmlns:a16="http://schemas.microsoft.com/office/drawing/2014/main" id="{CE07751F-57A8-00A6-7BFF-6FA7ADDDBD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111827" y="-243923"/>
            <a:ext cx="6632154" cy="4707688"/>
          </a:xfrm>
          <a:prstGeom prst="rect">
            <a:avLst/>
          </a:prstGeom>
        </p:spPr>
      </p:pic>
      <p:pic>
        <p:nvPicPr>
          <p:cNvPr id="28" name="Picture 14">
            <a:extLst>
              <a:ext uri="{FF2B5EF4-FFF2-40B4-BE49-F238E27FC236}">
                <a16:creationId xmlns:a16="http://schemas.microsoft.com/office/drawing/2014/main" id="{040048D6-BC36-2D49-7DF3-DD98ABC6FDD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356" y="510516"/>
            <a:ext cx="3400561" cy="2887385"/>
          </a:xfrm>
          <a:prstGeom prst="rect">
            <a:avLst/>
          </a:prstGeom>
        </p:spPr>
      </p:pic>
      <p:sp>
        <p:nvSpPr>
          <p:cNvPr id="29" name="TextBox 28">
            <a:extLst>
              <a:ext uri="{FF2B5EF4-FFF2-40B4-BE49-F238E27FC236}">
                <a16:creationId xmlns:a16="http://schemas.microsoft.com/office/drawing/2014/main" id="{D1086784-66A4-4F27-AFEF-DF6A76FE9EC5}"/>
              </a:ext>
            </a:extLst>
          </p:cNvPr>
          <p:cNvSpPr txBox="1"/>
          <p:nvPr/>
        </p:nvSpPr>
        <p:spPr>
          <a:xfrm>
            <a:off x="5673582" y="558324"/>
            <a:ext cx="5544389" cy="2246769"/>
          </a:xfrm>
          <a:prstGeom prst="rect">
            <a:avLst/>
          </a:prstGeom>
          <a:noFill/>
        </p:spPr>
        <p:txBody>
          <a:bodyPr wrap="square" rtlCol="0">
            <a:spAutoFit/>
          </a:bodyPr>
          <a:lstStyle/>
          <a:p>
            <a:pPr algn="just"/>
            <a:r>
              <a:rPr lang="vi-VN" sz="2800" b="1" dirty="0">
                <a:solidFill>
                  <a:srgbClr val="C00000"/>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
        <p:nvSpPr>
          <p:cNvPr id="30" name="TextBox 29">
            <a:extLst>
              <a:ext uri="{FF2B5EF4-FFF2-40B4-BE49-F238E27FC236}">
                <a16:creationId xmlns:a16="http://schemas.microsoft.com/office/drawing/2014/main" id="{922D2AA6-6B1E-0105-17DB-CA3C140389E1}"/>
              </a:ext>
            </a:extLst>
          </p:cNvPr>
          <p:cNvSpPr txBox="1"/>
          <p:nvPr/>
        </p:nvSpPr>
        <p:spPr>
          <a:xfrm>
            <a:off x="1104789" y="1296987"/>
            <a:ext cx="30716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a:ln>
                  <a:noFill/>
                </a:ln>
                <a:solidFill>
                  <a:srgbClr val="002060"/>
                </a:solidFill>
                <a:effectLst/>
                <a:uLnTx/>
                <a:uFillTx/>
                <a:latin typeface="Calibri"/>
                <a:ea typeface="+mn-ea"/>
                <a:cs typeface="+mn-cs"/>
              </a:rPr>
              <a:t>NHÓM 3</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91576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par>
                                <p:cTn id="8" presetID="2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190B7371-93AA-477E-9D3D-8800014FD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106"/>
            <a:ext cx="12192000" cy="7695444"/>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145497" y="2754080"/>
            <a:ext cx="2472779" cy="4724120"/>
          </a:xfrm>
          <a:prstGeom prst="rect">
            <a:avLst/>
          </a:prstGeom>
        </p:spPr>
      </p:pic>
      <p:pic>
        <p:nvPicPr>
          <p:cNvPr id="6" name="Picture 14">
            <a:extLst>
              <a:ext uri="{FF2B5EF4-FFF2-40B4-BE49-F238E27FC236}">
                <a16:creationId xmlns:a16="http://schemas.microsoft.com/office/drawing/2014/main" id="{5BF8E6D1-86A1-0763-4B82-9426B497A2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3883" y="-286576"/>
            <a:ext cx="4957591" cy="4209445"/>
          </a:xfrm>
          <a:prstGeom prst="rect">
            <a:avLst/>
          </a:prstGeom>
        </p:spPr>
      </p:pic>
      <p:sp>
        <p:nvSpPr>
          <p:cNvPr id="9" name="TextBox 8">
            <a:extLst>
              <a:ext uri="{FF2B5EF4-FFF2-40B4-BE49-F238E27FC236}">
                <a16:creationId xmlns:a16="http://schemas.microsoft.com/office/drawing/2014/main" id="{46BCD2DA-A81B-6777-7791-81BF744C4808}"/>
              </a:ext>
            </a:extLst>
          </p:cNvPr>
          <p:cNvSpPr txBox="1"/>
          <p:nvPr/>
        </p:nvSpPr>
        <p:spPr>
          <a:xfrm>
            <a:off x="2481518" y="498379"/>
            <a:ext cx="4194703" cy="1754326"/>
          </a:xfrm>
          <a:prstGeom prst="rect">
            <a:avLst/>
          </a:prstGeom>
          <a:noFill/>
        </p:spPr>
        <p:txBody>
          <a:bodyPr wrap="square">
            <a:spAutoFit/>
          </a:bodyPr>
          <a:lstStyle/>
          <a:p>
            <a:r>
              <a:rPr lang="en-US" sz="3600" b="1" dirty="0" err="1">
                <a:solidFill>
                  <a:srgbClr val="C00000"/>
                </a:solidFill>
                <a:latin typeface="Times New Roman" panose="02020603050405020304" pitchFamily="18" charset="0"/>
                <a:ea typeface="Calibri" panose="020F0502020204030204" pitchFamily="34" charset="0"/>
              </a:rPr>
              <a:t>N</a:t>
            </a:r>
            <a:r>
              <a:rPr lang="en-US" sz="3600" b="1" dirty="0" err="1">
                <a:solidFill>
                  <a:srgbClr val="C00000"/>
                </a:solidFill>
                <a:effectLst/>
                <a:latin typeface="Times New Roman" panose="02020603050405020304" pitchFamily="18" charset="0"/>
                <a:ea typeface="Calibri" panose="020F0502020204030204" pitchFamily="34" charset="0"/>
              </a:rPr>
              <a:t>guyên</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nhân</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tồn</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tại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các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chất</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độc</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hại</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trong</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không</a:t>
            </a:r>
            <a:r>
              <a:rPr lang="en-US" sz="3600" b="1" dirty="0">
                <a:solidFill>
                  <a:srgbClr val="C00000"/>
                </a:solidFill>
                <a:effectLst/>
                <a:latin typeface="Times New Roman" panose="02020603050405020304" pitchFamily="18" charset="0"/>
                <a:ea typeface="Calibri" panose="020F0502020204030204" pitchFamily="34" charset="0"/>
              </a:rPr>
              <a:t> </a:t>
            </a:r>
            <a:r>
              <a:rPr lang="en-US" sz="3600" b="1" dirty="0" err="1">
                <a:solidFill>
                  <a:srgbClr val="C00000"/>
                </a:solidFill>
                <a:effectLst/>
                <a:latin typeface="Times New Roman" panose="02020603050405020304" pitchFamily="18" charset="0"/>
                <a:ea typeface="Calibri" panose="020F0502020204030204" pitchFamily="34" charset="0"/>
              </a:rPr>
              <a:t>khí</a:t>
            </a:r>
            <a:r>
              <a:rPr lang="en-US" sz="3600" b="1" dirty="0">
                <a:solidFill>
                  <a:srgbClr val="C00000"/>
                </a:solidFill>
                <a:latin typeface="Times New Roman" panose="02020603050405020304" pitchFamily="18" charset="0"/>
                <a:ea typeface="Calibri" panose="020F0502020204030204" pitchFamily="34" charset="0"/>
              </a:rPr>
              <a:t>?</a:t>
            </a:r>
            <a:endParaRPr lang="en-US" sz="3600" dirty="0">
              <a:solidFill>
                <a:srgbClr val="C00000"/>
              </a:solidFill>
            </a:endParaRPr>
          </a:p>
        </p:txBody>
      </p:sp>
    </p:spTree>
    <p:extLst>
      <p:ext uri="{BB962C8B-B14F-4D97-AF65-F5344CB8AC3E}">
        <p14:creationId xmlns:p14="http://schemas.microsoft.com/office/powerpoint/2010/main" val="154171393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à Nội nêu 12 nguyên nhân gây ô nhiễm không khí - VTV24">
            <a:hlinkClick r:id="" action="ppaction://media"/>
            <a:extLst>
              <a:ext uri="{FF2B5EF4-FFF2-40B4-BE49-F238E27FC236}">
                <a16:creationId xmlns:a16="http://schemas.microsoft.com/office/drawing/2014/main" id="{54797EDD-5D33-2BBF-1B8D-A3EF997FEC01}"/>
              </a:ext>
            </a:extLst>
          </p:cNvPr>
          <p:cNvPicPr>
            <a:picLocks noChangeAspect="1"/>
          </p:cNvPicPr>
          <p:nvPr>
            <a:videoFile r:link="rId1"/>
            <p:extLst>
              <p:ext uri="{DAA4B4D4-6D71-4841-9C94-3DE7FCFB9230}">
                <p14:media xmlns:p14="http://schemas.microsoft.com/office/powerpoint/2010/main" r:embed="rId2">
                  <p14:trim st="43294" end="1646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786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3"/>
          <a:srcRect t="809" r="679" b="-1"/>
          <a:stretch/>
        </p:blipFill>
        <p:spPr>
          <a:xfrm>
            <a:off x="0" y="0"/>
            <a:ext cx="12192000" cy="6858000"/>
          </a:xfrm>
          <a:prstGeom prst="rect">
            <a:avLst/>
          </a:prstGeom>
        </p:spPr>
      </p:pic>
      <p:sp>
        <p:nvSpPr>
          <p:cNvPr id="7" name="TextBox 6">
            <a:extLst>
              <a:ext uri="{FF2B5EF4-FFF2-40B4-BE49-F238E27FC236}">
                <a16:creationId xmlns:a16="http://schemas.microsoft.com/office/drawing/2014/main" id="{87F29446-3CCB-8B36-ECED-CA9DE0C55BAC}"/>
              </a:ext>
            </a:extLst>
          </p:cNvPr>
          <p:cNvSpPr txBox="1"/>
          <p:nvPr/>
        </p:nvSpPr>
        <p:spPr>
          <a:xfrm>
            <a:off x="3968410" y="880968"/>
            <a:ext cx="380842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KHỞI ĐỘNG</a:t>
            </a:r>
          </a:p>
        </p:txBody>
      </p:sp>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190B7371-93AA-477E-9D3D-8800014FD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106"/>
            <a:ext cx="12192000" cy="7695444"/>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145497" y="2754080"/>
            <a:ext cx="2472779" cy="4724120"/>
          </a:xfrm>
          <a:prstGeom prst="rect">
            <a:avLst/>
          </a:prstGeom>
        </p:spPr>
      </p:pic>
      <p:pic>
        <p:nvPicPr>
          <p:cNvPr id="6" name="Picture 14">
            <a:extLst>
              <a:ext uri="{FF2B5EF4-FFF2-40B4-BE49-F238E27FC236}">
                <a16:creationId xmlns:a16="http://schemas.microsoft.com/office/drawing/2014/main" id="{5BF8E6D1-86A1-0763-4B82-9426B497A2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3883" y="-286576"/>
            <a:ext cx="4957591" cy="4209445"/>
          </a:xfrm>
          <a:prstGeom prst="rect">
            <a:avLst/>
          </a:prstGeom>
        </p:spPr>
      </p:pic>
      <p:sp>
        <p:nvSpPr>
          <p:cNvPr id="9" name="TextBox 8">
            <a:extLst>
              <a:ext uri="{FF2B5EF4-FFF2-40B4-BE49-F238E27FC236}">
                <a16:creationId xmlns:a16="http://schemas.microsoft.com/office/drawing/2014/main" id="{46BCD2DA-A81B-6777-7791-81BF744C4808}"/>
              </a:ext>
            </a:extLst>
          </p:cNvPr>
          <p:cNvSpPr txBox="1"/>
          <p:nvPr/>
        </p:nvSpPr>
        <p:spPr>
          <a:xfrm>
            <a:off x="2481518" y="498379"/>
            <a:ext cx="4194703" cy="1754326"/>
          </a:xfrm>
          <a:prstGeom prst="rect">
            <a:avLst/>
          </a:prstGeom>
          <a:noFill/>
        </p:spPr>
        <p:txBody>
          <a:bodyPr wrap="square">
            <a:spAutoFit/>
          </a:bodyPr>
          <a:lstStyle/>
          <a:p>
            <a:r>
              <a:rPr lang="en-US" sz="3600" dirty="0" err="1">
                <a:solidFill>
                  <a:srgbClr val="C00000"/>
                </a:solidFill>
              </a:rPr>
              <a:t>Làm</a:t>
            </a:r>
            <a:r>
              <a:rPr lang="en-US" sz="3600" dirty="0">
                <a:solidFill>
                  <a:srgbClr val="C00000"/>
                </a:solidFill>
              </a:rPr>
              <a:t> </a:t>
            </a:r>
            <a:r>
              <a:rPr lang="en-US" sz="3600" dirty="0" err="1">
                <a:solidFill>
                  <a:srgbClr val="C00000"/>
                </a:solidFill>
              </a:rPr>
              <a:t>thế</a:t>
            </a:r>
            <a:r>
              <a:rPr lang="en-US" sz="3600" dirty="0">
                <a:solidFill>
                  <a:srgbClr val="C00000"/>
                </a:solidFill>
              </a:rPr>
              <a:t> </a:t>
            </a:r>
            <a:r>
              <a:rPr lang="en-US" sz="3600" dirty="0" err="1">
                <a:solidFill>
                  <a:srgbClr val="C00000"/>
                </a:solidFill>
              </a:rPr>
              <a:t>nào</a:t>
            </a:r>
            <a:r>
              <a:rPr lang="en-US" sz="3600" dirty="0">
                <a:solidFill>
                  <a:srgbClr val="C00000"/>
                </a:solidFill>
              </a:rPr>
              <a:t> </a:t>
            </a:r>
            <a:r>
              <a:rPr lang="en-US" sz="3600" dirty="0" err="1">
                <a:solidFill>
                  <a:srgbClr val="C00000"/>
                </a:solidFill>
              </a:rPr>
              <a:t>để</a:t>
            </a:r>
            <a:r>
              <a:rPr lang="en-US" sz="3600" dirty="0">
                <a:solidFill>
                  <a:srgbClr val="C00000"/>
                </a:solidFill>
              </a:rPr>
              <a:t> </a:t>
            </a:r>
            <a:r>
              <a:rPr lang="en-US" sz="3600" dirty="0" err="1">
                <a:solidFill>
                  <a:srgbClr val="C00000"/>
                </a:solidFill>
              </a:rPr>
              <a:t>các</a:t>
            </a:r>
            <a:r>
              <a:rPr lang="en-US" sz="3600" dirty="0">
                <a:solidFill>
                  <a:srgbClr val="C00000"/>
                </a:solidFill>
              </a:rPr>
              <a:t> </a:t>
            </a:r>
            <a:r>
              <a:rPr lang="en-US" sz="3600" dirty="0" err="1">
                <a:solidFill>
                  <a:srgbClr val="C00000"/>
                </a:solidFill>
              </a:rPr>
              <a:t>loại</a:t>
            </a:r>
            <a:r>
              <a:rPr lang="en-US" sz="3600" dirty="0">
                <a:solidFill>
                  <a:srgbClr val="C00000"/>
                </a:solidFill>
              </a:rPr>
              <a:t> </a:t>
            </a:r>
            <a:r>
              <a:rPr lang="en-US" sz="3600" dirty="0" err="1">
                <a:solidFill>
                  <a:srgbClr val="C00000"/>
                </a:solidFill>
              </a:rPr>
              <a:t>hoa</a:t>
            </a:r>
            <a:r>
              <a:rPr lang="en-US" sz="3600" dirty="0">
                <a:solidFill>
                  <a:srgbClr val="C00000"/>
                </a:solidFill>
              </a:rPr>
              <a:t>, </a:t>
            </a:r>
            <a:r>
              <a:rPr lang="en-US" sz="3600" dirty="0" err="1">
                <a:solidFill>
                  <a:srgbClr val="C00000"/>
                </a:solidFill>
              </a:rPr>
              <a:t>cây</a:t>
            </a:r>
            <a:r>
              <a:rPr lang="en-US" sz="3600" dirty="0">
                <a:solidFill>
                  <a:srgbClr val="C00000"/>
                </a:solidFill>
              </a:rPr>
              <a:t> </a:t>
            </a:r>
            <a:r>
              <a:rPr lang="en-US" sz="3600" dirty="0" err="1">
                <a:solidFill>
                  <a:srgbClr val="C00000"/>
                </a:solidFill>
              </a:rPr>
              <a:t>cối</a:t>
            </a:r>
            <a:r>
              <a:rPr lang="en-US" sz="3600" dirty="0">
                <a:solidFill>
                  <a:srgbClr val="C00000"/>
                </a:solidFill>
              </a:rPr>
              <a:t> </a:t>
            </a:r>
            <a:r>
              <a:rPr lang="en-US" sz="3600" dirty="0" err="1">
                <a:solidFill>
                  <a:srgbClr val="C00000"/>
                </a:solidFill>
              </a:rPr>
              <a:t>luôn</a:t>
            </a:r>
            <a:r>
              <a:rPr lang="en-US" sz="3600" dirty="0">
                <a:solidFill>
                  <a:srgbClr val="C00000"/>
                </a:solidFill>
              </a:rPr>
              <a:t> </a:t>
            </a:r>
            <a:r>
              <a:rPr lang="en-US" sz="3600" dirty="0" err="1">
                <a:solidFill>
                  <a:srgbClr val="C00000"/>
                </a:solidFill>
              </a:rPr>
              <a:t>tươi</a:t>
            </a:r>
            <a:r>
              <a:rPr lang="en-US" sz="3600" dirty="0">
                <a:solidFill>
                  <a:srgbClr val="C00000"/>
                </a:solidFill>
              </a:rPr>
              <a:t> </a:t>
            </a:r>
            <a:r>
              <a:rPr lang="en-US" sz="3600" dirty="0" err="1">
                <a:solidFill>
                  <a:srgbClr val="C00000"/>
                </a:solidFill>
              </a:rPr>
              <a:t>tốt</a:t>
            </a:r>
            <a:endParaRPr lang="en-US" sz="3600" dirty="0">
              <a:solidFill>
                <a:srgbClr val="C00000"/>
              </a:solidFill>
            </a:endParaRPr>
          </a:p>
        </p:txBody>
      </p:sp>
    </p:spTree>
    <p:extLst>
      <p:ext uri="{BB962C8B-B14F-4D97-AF65-F5344CB8AC3E}">
        <p14:creationId xmlns:p14="http://schemas.microsoft.com/office/powerpoint/2010/main" val="269647298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190B7371-93AA-477E-9D3D-8800014FD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106"/>
            <a:ext cx="12192000" cy="7695444"/>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145497" y="2754080"/>
            <a:ext cx="2472779" cy="4724120"/>
          </a:xfrm>
          <a:prstGeom prst="rect">
            <a:avLst/>
          </a:prstGeom>
        </p:spPr>
      </p:pic>
      <p:pic>
        <p:nvPicPr>
          <p:cNvPr id="6" name="Picture 14">
            <a:extLst>
              <a:ext uri="{FF2B5EF4-FFF2-40B4-BE49-F238E27FC236}">
                <a16:creationId xmlns:a16="http://schemas.microsoft.com/office/drawing/2014/main" id="{5BF8E6D1-86A1-0763-4B82-9426B497A2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3883" y="-286576"/>
            <a:ext cx="5321148" cy="4209445"/>
          </a:xfrm>
          <a:prstGeom prst="rect">
            <a:avLst/>
          </a:prstGeom>
        </p:spPr>
      </p:pic>
      <p:sp>
        <p:nvSpPr>
          <p:cNvPr id="9" name="TextBox 8">
            <a:extLst>
              <a:ext uri="{FF2B5EF4-FFF2-40B4-BE49-F238E27FC236}">
                <a16:creationId xmlns:a16="http://schemas.microsoft.com/office/drawing/2014/main" id="{46BCD2DA-A81B-6777-7791-81BF744C4808}"/>
              </a:ext>
            </a:extLst>
          </p:cNvPr>
          <p:cNvSpPr txBox="1"/>
          <p:nvPr/>
        </p:nvSpPr>
        <p:spPr>
          <a:xfrm>
            <a:off x="2327282" y="707700"/>
            <a:ext cx="5186221" cy="1754326"/>
          </a:xfrm>
          <a:prstGeom prst="rect">
            <a:avLst/>
          </a:prstGeom>
          <a:noFill/>
        </p:spPr>
        <p:txBody>
          <a:bodyPr wrap="square">
            <a:spAutoFit/>
          </a:bodyPr>
          <a:lstStyle/>
          <a:p>
            <a:r>
              <a:rPr lang="en-US" sz="3600" b="1" dirty="0">
                <a:solidFill>
                  <a:srgbClr val="C00000"/>
                </a:solidFill>
              </a:rPr>
              <a:t>Khi </a:t>
            </a:r>
            <a:r>
              <a:rPr lang="en-US" sz="3600" b="1" dirty="0" err="1">
                <a:solidFill>
                  <a:srgbClr val="C00000"/>
                </a:solidFill>
              </a:rPr>
              <a:t>trồng</a:t>
            </a:r>
            <a:r>
              <a:rPr lang="en-US" sz="3600" b="1" dirty="0">
                <a:solidFill>
                  <a:srgbClr val="C00000"/>
                </a:solidFill>
              </a:rPr>
              <a:t> </a:t>
            </a:r>
            <a:r>
              <a:rPr lang="en-US" sz="3600" b="1" dirty="0" err="1">
                <a:solidFill>
                  <a:srgbClr val="C00000"/>
                </a:solidFill>
              </a:rPr>
              <a:t>hoa</a:t>
            </a:r>
            <a:r>
              <a:rPr lang="en-US" sz="3600" b="1" dirty="0">
                <a:solidFill>
                  <a:srgbClr val="C00000"/>
                </a:solidFill>
              </a:rPr>
              <a:t>, </a:t>
            </a:r>
            <a:r>
              <a:rPr lang="en-US" sz="3600" b="1" dirty="0" err="1">
                <a:solidFill>
                  <a:srgbClr val="C00000"/>
                </a:solidFill>
              </a:rPr>
              <a:t>cây</a:t>
            </a:r>
            <a:r>
              <a:rPr lang="en-US" sz="3600" b="1" dirty="0">
                <a:solidFill>
                  <a:srgbClr val="C00000"/>
                </a:solidFill>
              </a:rPr>
              <a:t> </a:t>
            </a:r>
            <a:r>
              <a:rPr lang="en-US" sz="3600" b="1" dirty="0" err="1">
                <a:solidFill>
                  <a:srgbClr val="C00000"/>
                </a:solidFill>
              </a:rPr>
              <a:t>cảnh</a:t>
            </a:r>
            <a:r>
              <a:rPr lang="en-US" sz="3600" b="1" dirty="0">
                <a:solidFill>
                  <a:srgbClr val="C00000"/>
                </a:solidFill>
              </a:rPr>
              <a:t> </a:t>
            </a:r>
            <a:r>
              <a:rPr lang="en-US" sz="3600" b="1" dirty="0" err="1">
                <a:solidFill>
                  <a:srgbClr val="C00000"/>
                </a:solidFill>
              </a:rPr>
              <a:t>làm</a:t>
            </a:r>
            <a:r>
              <a:rPr lang="en-US" sz="3600" b="1" dirty="0">
                <a:solidFill>
                  <a:srgbClr val="C00000"/>
                </a:solidFill>
              </a:rPr>
              <a:t> </a:t>
            </a:r>
            <a:r>
              <a:rPr lang="en-US" sz="3600" b="1" dirty="0" err="1">
                <a:solidFill>
                  <a:srgbClr val="C00000"/>
                </a:solidFill>
              </a:rPr>
              <a:t>sạch</a:t>
            </a:r>
            <a:r>
              <a:rPr lang="en-US" sz="3600" b="1" dirty="0">
                <a:solidFill>
                  <a:srgbClr val="C00000"/>
                </a:solidFill>
              </a:rPr>
              <a:t> </a:t>
            </a:r>
            <a:r>
              <a:rPr lang="en-US" sz="3600" b="1" dirty="0" err="1">
                <a:solidFill>
                  <a:srgbClr val="C00000"/>
                </a:solidFill>
              </a:rPr>
              <a:t>không</a:t>
            </a:r>
            <a:r>
              <a:rPr lang="en-US" sz="3600" b="1" dirty="0">
                <a:solidFill>
                  <a:srgbClr val="C00000"/>
                </a:solidFill>
              </a:rPr>
              <a:t> </a:t>
            </a:r>
            <a:r>
              <a:rPr lang="en-US" sz="3600" b="1" dirty="0" err="1">
                <a:solidFill>
                  <a:srgbClr val="C00000"/>
                </a:solidFill>
              </a:rPr>
              <a:t>khí</a:t>
            </a:r>
            <a:r>
              <a:rPr lang="en-US" sz="3600" b="1" dirty="0">
                <a:solidFill>
                  <a:srgbClr val="C00000"/>
                </a:solidFill>
              </a:rPr>
              <a:t> </a:t>
            </a:r>
            <a:r>
              <a:rPr lang="en-US" sz="3600" b="1" dirty="0" err="1">
                <a:solidFill>
                  <a:srgbClr val="C00000"/>
                </a:solidFill>
              </a:rPr>
              <a:t>chúng</a:t>
            </a:r>
            <a:r>
              <a:rPr lang="en-US" sz="3600" b="1" dirty="0">
                <a:solidFill>
                  <a:srgbClr val="C00000"/>
                </a:solidFill>
              </a:rPr>
              <a:t> ta </a:t>
            </a:r>
            <a:r>
              <a:rPr lang="en-US" sz="3600" b="1" dirty="0" err="1">
                <a:solidFill>
                  <a:srgbClr val="C00000"/>
                </a:solidFill>
              </a:rPr>
              <a:t>cần</a:t>
            </a:r>
            <a:r>
              <a:rPr lang="en-US" sz="3600" b="1" dirty="0">
                <a:solidFill>
                  <a:srgbClr val="C00000"/>
                </a:solidFill>
              </a:rPr>
              <a:t> </a:t>
            </a:r>
            <a:r>
              <a:rPr lang="en-US" sz="3600" b="1" dirty="0" err="1">
                <a:solidFill>
                  <a:srgbClr val="C00000"/>
                </a:solidFill>
              </a:rPr>
              <a:t>lưu</a:t>
            </a:r>
            <a:r>
              <a:rPr lang="en-US" sz="3600" b="1" dirty="0">
                <a:solidFill>
                  <a:srgbClr val="C00000"/>
                </a:solidFill>
              </a:rPr>
              <a:t> ý </a:t>
            </a:r>
            <a:r>
              <a:rPr lang="en-US" sz="3600" b="1" dirty="0" err="1">
                <a:solidFill>
                  <a:srgbClr val="C00000"/>
                </a:solidFill>
              </a:rPr>
              <a:t>điều</a:t>
            </a:r>
            <a:r>
              <a:rPr lang="en-US" sz="3600" b="1" dirty="0">
                <a:solidFill>
                  <a:srgbClr val="C00000"/>
                </a:solidFill>
              </a:rPr>
              <a:t> </a:t>
            </a:r>
            <a:r>
              <a:rPr lang="en-US" sz="3600" b="1" dirty="0" err="1">
                <a:solidFill>
                  <a:srgbClr val="C00000"/>
                </a:solidFill>
              </a:rPr>
              <a:t>gì</a:t>
            </a:r>
            <a:r>
              <a:rPr lang="en-US" sz="3600" b="1" dirty="0">
                <a:solidFill>
                  <a:srgbClr val="C00000"/>
                </a:solidFill>
              </a:rPr>
              <a:t>?</a:t>
            </a:r>
          </a:p>
        </p:txBody>
      </p:sp>
    </p:spTree>
    <p:extLst>
      <p:ext uri="{BB962C8B-B14F-4D97-AF65-F5344CB8AC3E}">
        <p14:creationId xmlns:p14="http://schemas.microsoft.com/office/powerpoint/2010/main" val="403476542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412053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
        <p:nvSpPr>
          <p:cNvPr id="2" name="TextBox 1">
            <a:extLst>
              <a:ext uri="{FF2B5EF4-FFF2-40B4-BE49-F238E27FC236}">
                <a16:creationId xmlns:a16="http://schemas.microsoft.com/office/drawing/2014/main" id="{631627F2-EA64-362E-BC05-7ECB92956E82}"/>
              </a:ext>
            </a:extLst>
          </p:cNvPr>
          <p:cNvSpPr txBox="1"/>
          <p:nvPr/>
        </p:nvSpPr>
        <p:spPr>
          <a:xfrm>
            <a:off x="1864235" y="1514531"/>
            <a:ext cx="9960673" cy="1200329"/>
          </a:xfrm>
          <a:prstGeom prst="rect">
            <a:avLst/>
          </a:prstGeom>
          <a:noFill/>
        </p:spPr>
        <p:txBody>
          <a:bodyPr wrap="square" rtlCol="0">
            <a:spAutoFit/>
          </a:bodyPr>
          <a:lstStyle/>
          <a:p>
            <a:pPr algn="just"/>
            <a:r>
              <a:rPr lang="en-US" sz="3600" b="1" dirty="0" err="1"/>
              <a:t>Tìm</a:t>
            </a:r>
            <a:r>
              <a:rPr lang="en-US" sz="3600" b="1" dirty="0"/>
              <a:t> </a:t>
            </a:r>
            <a:r>
              <a:rPr lang="en-US" sz="3600" b="1" dirty="0" err="1"/>
              <a:t>hiểu</a:t>
            </a:r>
            <a:r>
              <a:rPr lang="en-US" sz="3600" b="1" dirty="0"/>
              <a:t> </a:t>
            </a:r>
            <a:r>
              <a:rPr lang="en-US" sz="3600" b="1" dirty="0" err="1"/>
              <a:t>thêm</a:t>
            </a:r>
            <a:r>
              <a:rPr lang="en-US" sz="3600" b="1" dirty="0"/>
              <a:t> </a:t>
            </a:r>
            <a:r>
              <a:rPr lang="en-US" sz="3600" b="1" dirty="0" err="1"/>
              <a:t>về</a:t>
            </a:r>
            <a:r>
              <a:rPr lang="en-US" sz="3600" b="1" dirty="0"/>
              <a:t> 1 </a:t>
            </a:r>
            <a:r>
              <a:rPr lang="en-US" sz="3600" b="1" dirty="0" err="1"/>
              <a:t>số</a:t>
            </a:r>
            <a:r>
              <a:rPr lang="en-US" sz="3600" b="1" dirty="0"/>
              <a:t> </a:t>
            </a:r>
            <a:r>
              <a:rPr lang="en-US" sz="3600" b="1" dirty="0" err="1"/>
              <a:t>loại</a:t>
            </a:r>
            <a:r>
              <a:rPr lang="en-US" sz="3600" b="1" dirty="0"/>
              <a:t> </a:t>
            </a:r>
            <a:r>
              <a:rPr lang="en-US" sz="3600" b="1" dirty="0" err="1"/>
              <a:t>hoa</a:t>
            </a:r>
            <a:r>
              <a:rPr lang="en-US" sz="3600" b="1" dirty="0"/>
              <a:t> </a:t>
            </a:r>
            <a:r>
              <a:rPr lang="en-US" sz="3600" b="1" dirty="0" err="1"/>
              <a:t>cây</a:t>
            </a:r>
            <a:r>
              <a:rPr lang="en-US" sz="3600" b="1" dirty="0"/>
              <a:t> </a:t>
            </a:r>
            <a:r>
              <a:rPr lang="en-US" sz="3600" b="1" dirty="0" err="1"/>
              <a:t>cảnh</a:t>
            </a:r>
            <a:r>
              <a:rPr lang="en-US" sz="3600" b="1" dirty="0"/>
              <a:t> </a:t>
            </a:r>
            <a:r>
              <a:rPr lang="en-US" sz="3600" b="1" dirty="0" err="1"/>
              <a:t>giúp</a:t>
            </a:r>
            <a:r>
              <a:rPr lang="en-US" sz="3600" b="1" dirty="0"/>
              <a:t> </a:t>
            </a:r>
            <a:r>
              <a:rPr lang="en-US" sz="3600" b="1" dirty="0" err="1"/>
              <a:t>làm</a:t>
            </a:r>
            <a:r>
              <a:rPr lang="en-US" sz="3600" b="1" dirty="0"/>
              <a:t> </a:t>
            </a:r>
            <a:r>
              <a:rPr lang="en-US" sz="3600" b="1" dirty="0" err="1"/>
              <a:t>sạch</a:t>
            </a:r>
            <a:r>
              <a:rPr lang="en-US" sz="3600" b="1" dirty="0"/>
              <a:t> </a:t>
            </a:r>
            <a:r>
              <a:rPr lang="en-US" sz="3600" b="1" dirty="0" err="1"/>
              <a:t>không</a:t>
            </a:r>
            <a:r>
              <a:rPr lang="en-US" sz="3600" b="1" dirty="0"/>
              <a:t> </a:t>
            </a:r>
            <a:r>
              <a:rPr lang="en-US" sz="3600" b="1" dirty="0" err="1"/>
              <a:t>khí</a:t>
            </a:r>
            <a:r>
              <a:rPr lang="en-US" sz="3600" b="1" dirty="0"/>
              <a:t> </a:t>
            </a:r>
            <a:r>
              <a:rPr lang="en-US" sz="3600" b="1" dirty="0" err="1"/>
              <a:t>và</a:t>
            </a:r>
            <a:r>
              <a:rPr lang="en-US" sz="3600" b="1" dirty="0"/>
              <a:t> </a:t>
            </a:r>
            <a:r>
              <a:rPr lang="en-US" sz="3600" b="1" dirty="0" err="1"/>
              <a:t>ích</a:t>
            </a:r>
            <a:r>
              <a:rPr lang="en-US" sz="3600" b="1" dirty="0"/>
              <a:t> </a:t>
            </a:r>
            <a:r>
              <a:rPr lang="en-US" sz="3600" b="1" dirty="0" err="1"/>
              <a:t>lợi</a:t>
            </a:r>
            <a:r>
              <a:rPr lang="en-US" sz="3600" b="1" dirty="0"/>
              <a:t> </a:t>
            </a:r>
            <a:r>
              <a:rPr lang="en-US" sz="3600" b="1" dirty="0" err="1"/>
              <a:t>khác</a:t>
            </a:r>
            <a:r>
              <a:rPr lang="en-US" sz="3600" b="1" dirty="0"/>
              <a:t> </a:t>
            </a:r>
            <a:r>
              <a:rPr lang="en-US" sz="3600" b="1" dirty="0" err="1"/>
              <a:t>của</a:t>
            </a:r>
            <a:r>
              <a:rPr lang="en-US" sz="3600" b="1" dirty="0"/>
              <a:t> </a:t>
            </a:r>
            <a:r>
              <a:rPr lang="en-US" sz="3600" b="1" dirty="0" err="1"/>
              <a:t>chúng</a:t>
            </a:r>
            <a:r>
              <a:rPr lang="en-US" sz="3600" b="1" dirty="0"/>
              <a:t>.</a:t>
            </a:r>
          </a:p>
        </p:txBody>
      </p:sp>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í cây xanh (Hát mẫu)- Chủ đề 2 - SGK Âm nhạc 1 - Cánh diều">
            <a:hlinkClick r:id="" action="ppaction://media"/>
            <a:extLst>
              <a:ext uri="{FF2B5EF4-FFF2-40B4-BE49-F238E27FC236}">
                <a16:creationId xmlns:a16="http://schemas.microsoft.com/office/drawing/2014/main" id="{99B0C184-26CC-02A2-B454-03384A169CB9}"/>
              </a:ext>
            </a:extLst>
          </p:cNvPr>
          <p:cNvPicPr>
            <a:picLocks noChangeAspect="1"/>
          </p:cNvPicPr>
          <p:nvPr>
            <a:videoFile r:link="rId1"/>
            <p:extLst>
              <p:ext uri="{DAA4B4D4-6D71-4841-9C94-3DE7FCFB9230}">
                <p14:media xmlns:p14="http://schemas.microsoft.com/office/powerpoint/2010/main" r:embed="rId2">
                  <p14:trim end="23752"/>
                </p14:media>
              </p:ext>
            </p:extLst>
          </p:nvPr>
        </p:nvPicPr>
        <p:blipFill>
          <a:blip r:embed="rId5"/>
          <a:stretch>
            <a:fillRect/>
          </a:stretch>
        </p:blipFill>
        <p:spPr>
          <a:xfrm>
            <a:off x="0" y="0"/>
            <a:ext cx="12191999" cy="6858000"/>
          </a:xfrm>
          <a:prstGeom prst="rect">
            <a:avLst/>
          </a:prstGeom>
        </p:spPr>
      </p:pic>
    </p:spTree>
    <p:extLst>
      <p:ext uri="{BB962C8B-B14F-4D97-AF65-F5344CB8AC3E}">
        <p14:creationId xmlns:p14="http://schemas.microsoft.com/office/powerpoint/2010/main" val="3970235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921750" y="663857"/>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37414" y="1740050"/>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718438" y="384354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3"/>
          <a:srcRect t="809" r="679" b="-1"/>
          <a:stretch/>
        </p:blipFill>
        <p:spPr>
          <a:xfrm>
            <a:off x="0" y="0"/>
            <a:ext cx="12192000" cy="6858000"/>
          </a:xfrm>
          <a:prstGeom prst="rect">
            <a:avLst/>
          </a:prstGeom>
        </p:spPr>
      </p:pic>
      <p:sp>
        <p:nvSpPr>
          <p:cNvPr id="7" name="TextBox 6">
            <a:extLst>
              <a:ext uri="{FF2B5EF4-FFF2-40B4-BE49-F238E27FC236}">
                <a16:creationId xmlns:a16="http://schemas.microsoft.com/office/drawing/2014/main" id="{87F29446-3CCB-8B36-ECED-CA9DE0C55BAC}"/>
              </a:ext>
            </a:extLst>
          </p:cNvPr>
          <p:cNvSpPr txBox="1"/>
          <p:nvPr/>
        </p:nvSpPr>
        <p:spPr>
          <a:xfrm>
            <a:off x="2844690" y="1387744"/>
            <a:ext cx="63213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KHÁM</a:t>
            </a:r>
            <a:r>
              <a:rPr kumimoji="0" lang="en-US" sz="9600" b="1" i="0" u="none" strike="noStrike" kern="1200" cap="none" spc="0" normalizeH="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 PHÁ</a:t>
            </a:r>
            <a:endParaRPr kumimoji="0" lang="en-US" sz="96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39947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875E-6 3.33333E-6 L 1.875E-6 -0.07223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ect">
            <a:avLst/>
          </a:prstGeom>
          <a:ln>
            <a:noFill/>
          </a:ln>
          <a:effectLst>
            <a:outerShdw blurRad="190500" algn="tl" rotWithShape="0">
              <a:srgbClr val="000000">
                <a:alpha val="70000"/>
              </a:srgbClr>
            </a:outerShdw>
          </a:effectLst>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F843AD2-33A9-BD60-F983-29F7493606FB}"/>
              </a:ext>
            </a:extLst>
          </p:cNvPr>
          <p:cNvSpPr txBox="1"/>
          <p:nvPr/>
        </p:nvSpPr>
        <p:spPr>
          <a:xfrm>
            <a:off x="44241" y="6482565"/>
            <a:ext cx="7270960" cy="369332"/>
          </a:xfrm>
          <a:prstGeom prst="rect">
            <a:avLst/>
          </a:prstGeom>
          <a:solidFill>
            <a:schemeClr val="bg1"/>
          </a:solidFill>
        </p:spPr>
        <p:txBody>
          <a:bodyPr wrap="square" rtlCol="0">
            <a:spAutoFit/>
          </a:bodyPr>
          <a:lstStyle/>
          <a:p>
            <a:pPr algn="just"/>
            <a:r>
              <a:rPr lang="en-US" b="1" dirty="0" err="1">
                <a:solidFill>
                  <a:srgbClr val="FFC000"/>
                </a:solidFill>
                <a:latin typeface="Cambria" panose="02040503050406030204" pitchFamily="18" charset="0"/>
                <a:ea typeface="Cambria" panose="02040503050406030204" pitchFamily="18" charset="0"/>
              </a:rPr>
              <a:t>Hình</a:t>
            </a:r>
            <a:r>
              <a:rPr lang="en-US" b="1" dirty="0">
                <a:solidFill>
                  <a:srgbClr val="FFC000"/>
                </a:solidFill>
                <a:latin typeface="Cambria" panose="02040503050406030204" pitchFamily="18" charset="0"/>
                <a:ea typeface="Cambria" panose="02040503050406030204" pitchFamily="18" charset="0"/>
              </a:rPr>
              <a:t> 2: </a:t>
            </a:r>
            <a:r>
              <a:rPr lang="en-US" b="1" dirty="0" err="1">
                <a:solidFill>
                  <a:srgbClr val="FFC000"/>
                </a:solidFill>
                <a:latin typeface="Cambria" panose="02040503050406030204" pitchFamily="18" charset="0"/>
                <a:ea typeface="Cambria" panose="02040503050406030204" pitchFamily="18" charset="0"/>
              </a:rPr>
              <a:t>Một</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số</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loại</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hoa</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cây</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cảnh</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có</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khả</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năng</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làm</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sạch</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không</a:t>
            </a:r>
            <a:r>
              <a:rPr lang="en-US" b="1" dirty="0">
                <a:solidFill>
                  <a:srgbClr val="FFC000"/>
                </a:solidFill>
                <a:latin typeface="Cambria" panose="02040503050406030204" pitchFamily="18" charset="0"/>
                <a:ea typeface="Cambria" panose="02040503050406030204" pitchFamily="18" charset="0"/>
              </a:rPr>
              <a:t> </a:t>
            </a:r>
            <a:r>
              <a:rPr lang="en-US" b="1" dirty="0" err="1">
                <a:solidFill>
                  <a:srgbClr val="FFC000"/>
                </a:solidFill>
                <a:latin typeface="Cambria" panose="02040503050406030204" pitchFamily="18" charset="0"/>
                <a:ea typeface="Cambria" panose="02040503050406030204" pitchFamily="18" charset="0"/>
              </a:rPr>
              <a:t>khí</a:t>
            </a:r>
            <a:r>
              <a:rPr lang="en-US" b="1" dirty="0">
                <a:solidFill>
                  <a:srgbClr val="FFC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anim calcmode="lin" valueType="num">
                                      <p:cBhvr>
                                        <p:cTn id="58" dur="1000" fill="hold"/>
                                        <p:tgtEl>
                                          <p:spTgt spid="40"/>
                                        </p:tgtEl>
                                        <p:attrNameLst>
                                          <p:attrName>ppt_x</p:attrName>
                                        </p:attrNameLst>
                                      </p:cBhvr>
                                      <p:tavLst>
                                        <p:tav tm="0">
                                          <p:val>
                                            <p:strVal val="#ppt_x"/>
                                          </p:val>
                                        </p:tav>
                                        <p:tav tm="100000">
                                          <p:val>
                                            <p:strVal val="#ppt_x"/>
                                          </p:val>
                                        </p:tav>
                                      </p:tavLst>
                                    </p:anim>
                                    <p:anim calcmode="lin" valueType="num">
                                      <p:cBhvr>
                                        <p:cTn id="59" dur="1000" fill="hold"/>
                                        <p:tgtEl>
                                          <p:spTgt spid="4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1.875E-6 2.22222E-6 L -0.43008 0.46389 " pathEditMode="relative" rAng="0" ptsTypes="AA">
                                      <p:cBhvr>
                                        <p:cTn id="68" dur="2000" fill="hold"/>
                                        <p:tgtEl>
                                          <p:spTgt spid="38"/>
                                        </p:tgtEl>
                                        <p:attrNameLst>
                                          <p:attrName>ppt_x</p:attrName>
                                          <p:attrName>ppt_y</p:attrName>
                                        </p:attrNameLst>
                                      </p:cBhvr>
                                      <p:rCtr x="-21510" y="23194"/>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6.25E-7 2.22222E-6 L -0.44805 0.45278 " pathEditMode="relative" rAng="0" ptsTypes="AA">
                                      <p:cBhvr>
                                        <p:cTn id="72" dur="2000" fill="hold"/>
                                        <p:tgtEl>
                                          <p:spTgt spid="39"/>
                                        </p:tgtEl>
                                        <p:attrNameLst>
                                          <p:attrName>ppt_x</p:attrName>
                                          <p:attrName>ppt_y</p:attrName>
                                        </p:attrNameLst>
                                      </p:cBhvr>
                                      <p:rCtr x="-22409" y="22639"/>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3.125E-6 -3.33333E-6 L 0.25508 0.46736 " pathEditMode="relative" rAng="0" ptsTypes="AA">
                                      <p:cBhvr>
                                        <p:cTn id="76" dur="2000" fill="hold"/>
                                        <p:tgtEl>
                                          <p:spTgt spid="37"/>
                                        </p:tgtEl>
                                        <p:attrNameLst>
                                          <p:attrName>ppt_x</p:attrName>
                                          <p:attrName>ppt_y</p:attrName>
                                        </p:attrNameLst>
                                      </p:cBhvr>
                                      <p:rCtr x="12747" y="23356"/>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0 -1.11111E-6 L 0.26484 0.38264 " pathEditMode="relative" rAng="0" ptsTypes="AA">
                                      <p:cBhvr>
                                        <p:cTn id="80" dur="2000" fill="hold"/>
                                        <p:tgtEl>
                                          <p:spTgt spid="41"/>
                                        </p:tgtEl>
                                        <p:attrNameLst>
                                          <p:attrName>ppt_x</p:attrName>
                                          <p:attrName>ppt_y</p:attrName>
                                        </p:attrNameLst>
                                      </p:cBhvr>
                                      <p:rCtr x="13242" y="19120"/>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1.875E-6 -2.22222E-6 L 0.08164 0.63264 " pathEditMode="relative" rAng="0" ptsTypes="AA">
                                      <p:cBhvr>
                                        <p:cTn id="84" dur="2000" fill="hold"/>
                                        <p:tgtEl>
                                          <p:spTgt spid="40"/>
                                        </p:tgtEl>
                                        <p:attrNameLst>
                                          <p:attrName>ppt_x</p:attrName>
                                          <p:attrName>ppt_y</p:attrName>
                                        </p:attrNameLst>
                                      </p:cBhvr>
                                      <p:rCtr x="4076" y="31620"/>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2.5E-6 -3.33333E-6 L 0.48985 0.72986 " pathEditMode="relative" rAng="0" ptsTypes="AA">
                                      <p:cBhvr>
                                        <p:cTn id="88"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3"/>
          <a:srcRect t="809" r="679" b="-1"/>
          <a:stretch/>
        </p:blipFill>
        <p:spPr>
          <a:xfrm>
            <a:off x="0" y="0"/>
            <a:ext cx="12192000" cy="6858000"/>
          </a:xfrm>
          <a:prstGeom prst="rect">
            <a:avLst/>
          </a:prstGeom>
        </p:spPr>
      </p:pic>
      <p:sp>
        <p:nvSpPr>
          <p:cNvPr id="7" name="TextBox 6">
            <a:extLst>
              <a:ext uri="{FF2B5EF4-FFF2-40B4-BE49-F238E27FC236}">
                <a16:creationId xmlns:a16="http://schemas.microsoft.com/office/drawing/2014/main" id="{87F29446-3CCB-8B36-ECED-CA9DE0C55BAC}"/>
              </a:ext>
            </a:extLst>
          </p:cNvPr>
          <p:cNvSpPr txBox="1"/>
          <p:nvPr/>
        </p:nvSpPr>
        <p:spPr>
          <a:xfrm>
            <a:off x="3373499" y="1806384"/>
            <a:ext cx="56162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LUYỆN</a:t>
            </a:r>
            <a:r>
              <a:rPr kumimoji="0" lang="en-US" sz="7200" b="1" i="0" u="none" strike="noStrike" kern="1200" cap="none" spc="0" normalizeH="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rPr>
              <a:t> TẬP</a:t>
            </a:r>
            <a:endParaRPr kumimoji="0" lang="en-US" sz="7200" b="1" i="0" u="none" strike="noStrike" kern="1200" cap="none" spc="0" normalizeH="0" baseline="0" noProof="0" dirty="0">
              <a:ln w="12700">
                <a:solidFill>
                  <a:srgbClr val="B25D55"/>
                </a:solidFill>
                <a:prstDash val="solid"/>
              </a:ln>
              <a:solidFill>
                <a:srgbClr val="FFFF66"/>
              </a:solidFill>
              <a:effectLst>
                <a:outerShdw dist="38100" dir="2700000" algn="tl" rotWithShape="0">
                  <a:srgbClr val="841B1A"/>
                </a:outerShdw>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27995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25E-6 4.07407E-6 L -1.25E-6 -0.07223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1084</Words>
  <Application>Microsoft Office PowerPoint</Application>
  <PresentationFormat>Widescreen</PresentationFormat>
  <Paragraphs>82</Paragraphs>
  <Slides>24</Slides>
  <Notes>21</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等线</vt:lpstr>
      <vt:lpstr>Arial</vt:lpstr>
      <vt:lpstr>Calibri</vt:lpstr>
      <vt:lpstr>Calibri Light</vt:lpstr>
      <vt:lpstr>Cambria</vt:lpstr>
      <vt:lpstr>iCiel Crocante</vt:lpstr>
      <vt:lpstr>Open Sans</vt:lpstr>
      <vt:lpstr>Roboto</vt:lpstr>
      <vt:lpstr>Times New Roman</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2023-07-04T12:20:18Z</dcterms:created>
  <dcterms:modified xsi:type="dcterms:W3CDTF">2023-08-15T06:32:49Z</dcterms:modified>
</cp:coreProperties>
</file>